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9715" autoAdjust="0"/>
  </p:normalViewPr>
  <p:slideViewPr>
    <p:cSldViewPr snapToGrid="0">
      <p:cViewPr varScale="1">
        <p:scale>
          <a:sx n="113" d="100"/>
          <a:sy n="113" d="100"/>
        </p:scale>
        <p:origin x="100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01:29.5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74 0 9328 0 0,'0'0'7231'0'0,"-6"10"-5495"0"0,-8 31-680 0 0,13-39-864 0 0,-9 20 120 0 0,6-6-242 0 0,0 1-1 0 0,0-1 0 0 0,2 1 1 0 0,0-1-1 0 0,0 25 0 0 0,2-18-19 0 0,-8 42 0 0 0,-7 27 37 0 0,14-81-93 0 0,0 0 0 0 0,1 0 0 0 0,1 0 0 0 0,0 0 0 0 0,0 0-1 0 0,5 15 1 0 0,-5-22-168 0 0,0-1-1 0 0,0 0 1 0 0,1 0 0 0 0,-1 0-1 0 0,1 0 1 0 0,0 0-1 0 0,4 5 1 0 0,3 5-2885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59:51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3452 256 5984 0 0,'-33'-4'398'0'0,"-13"-13"4511"0"0,0 0 474 0 0,40 15-5092 0 0,0 0 0 0 0,0-1 1 0 0,1 0-1 0 0,-1 0 0 0 0,1 0 0 0 0,-9-7 0 0 0,8 5-137 0 0,0 1 0 0 0,0 0 1 0 0,-1 0-1 0 0,1 1 0 0 0,-8-3 0 0 0,-66-26 413 0 0,52 20-329 0 0,0 1 1 0 0,-33-8-1 0 0,12 7-240 0 0,2-1-21 0 0,-1 3-1 0 0,-85-7 1 0 0,73 14-14 0 0,0 3-1 0 0,0 3 1 0 0,0 3-1 0 0,1 2 1 0 0,-77 20-1 0 0,134-27 40 0 0,-92 24 170 0 0,-169 71-1 0 0,173-55-111 0 0,4-2-45 0 0,-114 70 1 0 0,-60 60 37 0 0,198-128-78 0 0,2 3-1 0 0,2 2 1 0 0,2 3-1 0 0,2 2 1 0 0,3 2-1 0 0,2 3 1 0 0,-53 78-1 0 0,54-64 20 0 0,-40 81 0 0 0,-45 62 6 0 0,-5 11 0 0 0,102-151 0 0 0,-37 105 0 0 0,-21 67 0 0 0,-25 81 0 0 0,87-196 51 0 0,5 1 0 0 0,5 1-1 0 0,-4 161 1 0 0,25-237 13 0 0,9 67 1 0 0,-1-16 11 0 0,-4-54-26 0 0,3-1-1 0 0,2 0 0 0 0,20 72 1 0 0,56 97-39 0 0,-60-166-12 0 0,28 83 1 0 0,-28-70 0 0 0,38 74 0 0 0,57 75 0 0 0,-103-188 0 0 0,2-1 0 0 0,35 43 0 0 0,-4-6 0 0 0,137 207 0 0 0,-165-244 0 0 0,1 0 0 0 0,1-2 0 0 0,1-1 0 0 0,2 0 0 0 0,52 37 0 0 0,158 88 0 0 0,-198-128 0 0 0,56 33 0 0 0,3-5 0 0 0,1-3 0 0 0,3-6 0 0 0,150 43 0 0 0,-129-55 56 0 0,2-5 0 0 0,0-6 0 0 0,2-5 0 0 0,-1-6 0 0 0,1-5 0 0 0,0-5 0 0 0,0-6 0 0 0,215-44 0 0 0,-302 44-43 0 0,351-82 240 0 0,-262 54-110 0 0,126-53 0 0 0,-177 58-103 0 0,-1-4-1 0 0,-2-3 0 0 0,-2-2 0 0 0,112-87 0 0 0,-89 50 176 0 0,-3-4 1 0 0,-4-4-1 0 0,-4-4 0 0 0,95-130 0 0 0,-138 155-45 0 0,34-69-1 0 0,-10 15-102 0 0,128-242 196 0 0,-163 296-101 0 0,-4-2 0 0 0,-3-1 0 0 0,25-121 1 0 0,-15-50 601 0 0,-30 190-615 0 0,-2 1-1 0 0,-11-96 0 0 0,-34-120 97 0 0,29 196-127 0 0,-44-120 0 0 0,-16 16 106 0 0,-7 4 0 0 0,-116-174 0 0 0,155 276-85 0 0,-3 3 0 0 0,-86-92 0 0 0,-126-95 359 0 0,-173-107 251 0 0,323 281-605 0 0,-185-96 1 0 0,-135-31-74 0 0,275 135-81 0 0,-336-141 31 0 0,-14 42-145 0 0,294 119-431 0 0,-384-37 1 0 0,247 68-7921 0 0,193 17-67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0T16:32:03.1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1845 572 7368 0 0,'0'0'568'0'0,"-17"-3"5258"0"0,11 2-5407 0 0,4 1-288 0 0,0-1 1 0 0,0 1 0 0 0,-1 0 0 0 0,1-1 0 0 0,0 1 0 0 0,0-1 0 0 0,0 0-1 0 0,0 0 1 0 0,0 0 0 0 0,0 0 0 0 0,0 0 0 0 0,0 0 0 0 0,0 0 0 0 0,0-1-1 0 0,0 1 1 0 0,-2-4 0 0 0,-1 1 0 0 0,0 0-1 0 0,0 0 0 0 0,0 0 1 0 0,-1 1-1 0 0,1-1 1 0 0,-1 1-1 0 0,0 1 0 0 0,-9-4 1 0 0,-7-4 94 0 0,6 2-145 0 0,0 1 0 0 0,0 1-1 0 0,0 0 1 0 0,-1 1 0 0 0,0 1-1 0 0,0 1 1 0 0,0 0 0 0 0,0 1-1 0 0,-30 0 1 0 0,-176-7 140 0 0,191 11-196 0 0,0 1 0 0 0,-1 2 0 0 0,1 1 0 0 0,-40 13-1 0 0,71-19-24 0 0,-53 14 11 0 0,0 4 0 0 0,-66 30-1 0 0,98-38-6 0 0,0 2 0 0 0,1 0 0 0 0,1 2 0 0 0,0 0 0 0 0,1 1 0 0 0,0 1 0 0 0,-31 36 0 0 0,-106 148-92 0 0,141-178 88 0 0,-14 30 0 0 0,17-29 0 0 0,-20 28 0 0 0,17-28 31 0 0,0 1 0 0 0,2 1-1 0 0,-10 28 1 0 0,-23 42 46 0 0,5-7 47 0 0,36-77-61 0 0,0 1-1 0 0,0 0 1 0 0,-3 14-1 0 0,-10 25 204 0 0,11-36-186 0 0,0-1 0 0 0,1 1 0 0 0,0 1 0 0 0,2-1 0 0 0,0 1 0 0 0,0 0 0 0 0,2 0 0 0 0,0 0 0 0 0,0 0 0 0 0,2 0 0 0 0,0 0 0 0 0,4 29 0 0 0,10 60 157 0 0,-9-58 383 0 0,22 87 1 0 0,-19-96-515 0 0,-6-29-84 0 0,-1 0 1 0 0,1-1-1 0 0,1 1 1 0 0,-1-1 0 0 0,1 0-1 0 0,1 0 1 0 0,6 12-1 0 0,8 14 62 0 0,-17-29-75 0 0,1 0 0 0 0,1-1 1 0 0,-1 1-1 0 0,1 0 1 0 0,0-1-1 0 0,0 1 0 0 0,0-1 1 0 0,0 0-1 0 0,6 5 1 0 0,50 44 549 0 0,-3 2 1 0 0,52 66-1 0 0,-79-87-541 0 0,81 87-8 0 0,-97-102-11 0 0,0 0 0 0 0,11 21-1 0 0,-17-25 17 0 0,2-1 0 0 0,0 0 0 0 0,0 0 0 0 0,1-1 0 0 0,23 22 0 0 0,7 4 84 0 0,-26-24-70 0 0,1-1-1 0 0,1-1 1 0 0,20 15-1 0 0,-8-11 19 0 0,-9-3-20 0 0,2-1-1 0 0,0-2 1 0 0,0 0 0 0 0,45 16 0 0 0,44 14 216 0 0,-2-7-200 0 0,-81-23 105 0 0,2-2 0 0 0,-1-1 1 0 0,1-1-1 0 0,0-1 1 0 0,53 3-1 0 0,15-13-274 0 0,132-24-1 0 0,-64-5 553 0 0,-142 27-448 0 0,0-2-1 0 0,-1 0 0 0 0,0-2 0 0 0,41-23 0 0 0,4-9 8 0 0,41-27 203 0 0,-46 20-26 0 0,82-86 0 0 0,43-69 195 0 0,-182 198-344 0 0,152-183 50 0 0,-126 147-66 0 0,-2-2 1 0 0,40-78 0 0 0,-56 88 42 0 0,-2 0 1 0 0,-1-1 0 0 0,11-68-1 0 0,-1 4 400 0 0,-16 73-360 0 0,-1-1 0 0 0,-1 0 0 0 0,-1-1-1 0 0,-2 1 1 0 0,-6-42 0 0 0,1-7-43 0 0,2 45 14 0 0,-1 0 1 0 0,-2 1-1 0 0,-20-59 0 0 0,14 51-11 0 0,-8-16 71 0 0,-2 0-1 0 0,-3 1 0 0 0,-36-54 0 0 0,44 76-51 0 0,3 8-54 0 0,-1 1 0 0 0,-20-22-1 0 0,-5-7 46 0 0,-11-12 25 0 0,-78-74 0 0 0,116 123-74 0 0,-61-53 106 0 0,-3 3 0 0 0,-122-76 0 0 0,165 116-88 0 0,-43-23 13 0 0,-3 3 0 0 0,-1 4 0 0 0,-143-48 0 0 0,171 69-32 0 0,-1 1 0 0 0,0 4 0 0 0,-1 1 0 0 0,-1 3 0 0 0,0 3 0 0 0,-107 0 0 0 0,38 15-62 0 0,-163 33 0 0 0,-118 57-558 0 0,84 18-2917 0 0,268-89-2771 0 0,-1 9-1918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0T16:36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2625 3249 15120 0 0,'-10'3'341'0'0,"1"0"1"0"0,0 0-1 0 0,-1 1 1 0 0,-9 6-1 0 0,16-8-80 0 0,1-1 0 0 0,-1 1 0 0 0,0-1 0 0 0,1 1-1 0 0,-1-1 1 0 0,0 0 0 0 0,0 0 0 0 0,0 0-1 0 0,0-1 1 0 0,0 1 0 0 0,0-1 0 0 0,0 1-1 0 0,-3-1 1 0 0,-21 6 7 0 0,18-5-238 0 0,-1 0 0 0 0,1 1 1 0 0,0 0-1 0 0,-18 6 0 0 0,-22 6 19 0 0,-72 9 146 0 0,-49 14 26 0 0,149-33-178 0 0,-1 0-1 0 0,1-1 1 0 0,-1-1 0 0 0,0-1-1 0 0,0-2 1 0 0,0 0 0 0 0,-40-7-1 0 0,-84-39 518 0 0,144 47-555 0 0,-8-3-9 0 0,0 0 1 0 0,0 1-1 0 0,0 0 1 0 0,0 0-1 0 0,-1 1 0 0 0,1 1 1 0 0,-14 0-1 0 0,22 0-70 0 0,2-1 7 0 0,-1 0 129 0 0,1 0-1 0 0,-1 0 1 0 0,0 0-1 0 0,0 1 1 0 0,0-1-1 0 0,1 0 1 0 0,-1 0-1 0 0,0 0 1 0 0,0 1-1 0 0,0-1 1 0 0,0 0-1 0 0,0 1 1 0 0,0-1-1 0 0,-1 1 1 0 0,1-1-1 0 0,0 1 1 0 0,0 0-1 0 0,-1-1 1 0 0,-28-8 1132 0 0,26 8-1288 0 0,-5-1 155 0 0,1 0 0 0 0,-1 0 0 0 0,0 1-1 0 0,0 0 1 0 0,-14 1 0 0 0,17 0-42 0 0,-138 3 309 0 0,120 2-219 0 0,22-4-100 0 0,-1-1 0 0 0,1 1-1 0 0,-1 0 1 0 0,1-1 0 0 0,-1 0 0 0 0,1 1-1 0 0,-1-1 1 0 0,1 0 0 0 0,-1 0 0 0 0,1-1-1 0 0,-1 1 1 0 0,1 0 0 0 0,-1-1-1 0 0,-3-1 1 0 0,-20-7 17 0 0,-17-7 417 0 0,-54-28 0 0 0,23 0-366 0 0,40 23-28 0 0,-45-21 1 0 0,52 28 51 0 0,0 0 0 0 0,1-1 0 0 0,0-2-1 0 0,-39-33 1 0 0,-118-98 495 0 0,70 50-472 0 0,94 81-107 0 0,2-1 0 0 0,-20-25 0 0 0,9 10-4 0 0,-21-30 250 0 0,-60-97-1 0 0,66 92-319 0 0,31 47 54 0 0,1 0 0 0 0,1-1 0 0 0,-9-26 0 0 0,-13-30 3 0 0,14 37 0 0 0,2-1 0 0 0,2 0 0 0 0,2 0 0 0 0,-7-46 0 0 0,13 49-22 0 0,2-1 0 0 0,1 1 0 0 0,2 0 0 0 0,2-1 0 0 0,8-55 0 0 0,49-191-7 0 0,-55 276 29 0 0,0-2-43 0 0,0-5-2 0 0,2 0 0 0 0,0 0 0 0 0,11-22 0 0 0,15-42 42 0 0,-10 23-47 0 0,150-294-109 0 0,-139 300 123 0 0,2 2 1 0 0,2 0-1 0 0,61-62 0 0 0,-72 89 3 0 0,1 1 0 0 0,1 2 0 0 0,49-29 0 0 0,-53 34 3 0 0,33-17-13 0 0,1 4 0 0 0,83-31 0 0 0,-138 58 41 0 0,80-32-7 0 0,-6 1-202 0 0,136-37-1 0 0,-134 50 133 0 0,-14 3 4 0 0,69-9 0 0 0,-40 13 35 0 0,-31 2 16 0 0,0 3 0 0 0,0 3 0 0 0,77 5 0 0 0,-70 5 88 0 0,282 38-355 0 0,-286-29 250 0 0,-2 3-1 0 0,0 3 0 0 0,-1 3 1 0 0,-2 2-1 0 0,0 3 1 0 0,-2 2-1 0 0,-1 3 0 0 0,-2 2 1 0 0,64 55-1 0 0,-96-69-15 0 0,0 1 1 0 0,-2 0-1 0 0,20 29 0 0 0,50 83-149 0 0,-71-103 159 0 0,14 26-17 0 0,-3 2 0 0 0,-2 1 0 0 0,-3 2 0 0 0,-2 0 0 0 0,24 109 0 0 0,-35-110 64 0 0,-3 0 0 0 0,-2 1 1 0 0,-3 0-1 0 0,-3 0 0 0 0,-9 96 0 0 0,2-110 2 0 0,-2-1 1 0 0,-3 0 0 0 0,-2 0-1 0 0,-1-1 1 0 0,-3-1-1 0 0,-2 0 1 0 0,-41 75 0 0 0,13-44 46 0 0,-2-2 1 0 0,-4-3-1 0 0,-3-2 1 0 0,-67 66 0 0 0,-185 138 264 0 0,180-177 94 0 0,-5-5-1 0 0,-3-5 0 0 0,-179 83 1 0 0,282-156-292 0 0,0-2 0 0 0,-1-1 1 0 0,-1-2-1 0 0,0-1 0 0 0,0-2 0 0 0,-1-1 1 0 0,-43 0-1 0 0,34-5-1521 0 0,1-2 0 0 0,0-2 0 0 0,-77-17 0 0 0,94 12-144 0 0,5 0-10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0T16:49:48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3264 2560 0 0,'0'0'1912'0'0,"0"-38"253"0"0,0 32-2238 0 0,0 5-7 0 0,3-13-486 0 0,11-9 2490 0 0,-12 23-1865 0 0,9 0 1505 0 0,-17 5-1493 0 0,3-2-115 0 0,2-1 0 0 0,-1 0 1 0 0,1 0-1 0 0,-1 1 0 0 0,-1-1 0 0 0,1 0 1 0 0,0-1-1 0 0,0 2 0 0 0,-2-2 0 0 0,2 1 1 0 0,0-1-1 0 0,-4 1 0 0 0,-22 13-227 0 0,26-13 273 0 0,0-1-2 0 0,-21 3-13 0 0,13-2-147 0 0,-38-1-808 0 0,47-1 1393 0 0,1-2-611 0 0,0-8 162 0 0,1 6-24 0 0,1 2 25 0 0,2-1-20 0 0,-3 3 91 0 0,0-1 0 0 0,1-1-1 0 0,-1 1 1 0 0,1 0-1 0 0,-1 0 1 0 0,0 0 0 0 0,0 0-1 0 0,0 0 1 0 0,0 0-1 0 0,0-1 1 0 0,0 0 0 0 0,1 1-1 0 0,-2 0 1 0 0,1-1-1 0 0,0 1 1 0 0,-1-1 0 0 0,1-2-1 0 0,0 1-166 0 0,0 0 177 0 0,6-42 3528 0 0,-8 45-3575 0 0,1-1 1 0 0,0 1 0 0 0,-1 0-1 0 0,1 0 1 0 0,0 0 0 0 0,-1-1 0 0 0,1 1-1 0 0,0 0 1 0 0,0 0 0 0 0,-2-1 0 0 0,2 1-1 0 0,0 0 1 0 0,0-1 0 0 0,-1 1-1 0 0,1 0 1 0 0,0-2 0 0 0,0 2 0 0 0,0 0-1 0 0,-1-1 1 0 0,1 1 0 0 0,0 0-1 0 0,0-1 1 0 0,0 1 0 0 0,0 0 0 0 0,0-1-1 0 0,0 1 1 0 0,0-1 0 0 0,0 1-1 0 0,0 0 1 0 0,0-1 0 0 0,0 1 0 0 0,0-1-1 0 0,0 1 1 0 0,0-1 0 0 0,-1-10 1130 0 0,-7-6 2060 0 0,17 24-1055 0 0,-5-2-2142 0 0,-1-2 0 0 0,0 2 0 0 0,2-2 0 0 0,-2 0 1 0 0,2 1-1 0 0,-1-2 0 0 0,1 1 0 0 0,-1 0 0 0 0,1-1 1 0 0,-1 0-1 0 0,8 3 0 0 0,7 4 82 0 0,10 8 7 0 0,1-1-1 0 0,1-2 1 0 0,1 0-1 0 0,-1-2 1 0 0,40 8-1 0 0,72 18 63 0 0,267 80-156 0 0,-174-58 0 0 0,-109-31 0 0 0,-65-15 14 0 0,1-3-1 0 0,122 5 0 0 0,128-25-5 0 0,30-32 13 0 0,-291 35 12 0 0,128-18-4 0 0,181-29 16 0 0,8-22-109 0 0,-40 8 169 0 0,-15 3 10 0 0,-157 24-10 0 0,83-18 21 0 0,416-101 441 0 0,-566 134-485 0 0,958-298 730 0 0,-797 237-689 0 0,157-62 18 0 0,77-45 125 0 0,-199 83-156 0 0,174-48-203 0 0,-82 32 98 0 0,82-28 55 0 0,-178 62 8 0 0,-35-10-68 0 0,-77 28 0 0 0,336-141 137 0 0,-19 8-106 0 0,-328 141 15 0 0,239-136-1 0 0,-108 15 8 0 0,-178 120-53 0 0,21-13 0 0 0,86-60 288 0 0,-102 62-141 0 0,-82 61 434 0 0,-33 16-367 0 0,7-3-172 0 0,-1-3-42 0 0,2-1 0 0 0,2 2 0 0 0,-3 1-10 0 0,-7 3 298 0 0,-42-13-486 0 0,-30 0 198 0 0,39 10 0 0 0,-56-5 0 0 0,-90-1 0 0 0,-81 16-64 0 0,70-5 64 0 0,179 1-15 0 0,0 0 1 0 0,0 0-1 0 0,0 0 0 0 0,0 1 0 0 0,0 2 0 0 0,1-2 0 0 0,-14 8 0 0 0,14-8-46 0 0,8-1 34 0 0,-1-1 0 0 0,0 2 0 0 0,-1-2-1 0 0,1 1 1 0 0,1-1 0 0 0,-1 1 0 0 0,0-1 0 0 0,1 1 0 0 0,-1 0-1 0 0,0 0 1 0 0,1-1 0 0 0,-1 1 0 0 0,1 1 0 0 0,-1-1-1 0 0,1-1 1 0 0,-2 1 0 0 0,2 0 0 0 0,0 0 0 0 0,-1 0-1 0 0,1 0 1 0 0,0 0 0 0 0,0 1 0 0 0,0-2 0 0 0,0 1-1 0 0,-1 0 1 0 0,1 0 0 0 0,0 0 0 0 0,1 0 0 0 0,-1 0-1 0 0,0 0 1 0 0,0 1 0 0 0,0-1 0 0 0,0 0 0 0 0,1 0-1 0 0,-1-1 1 0 0,0 1 0 0 0,2 0 0 0 0,-2 0 0 0 0,1 0-1 0 0,-1-1 1 0 0,1 2 0 0 0,0-1 0 0 0,-1 0 0 0 0,2 0-1 0 0,0 2-3 0 0,1 2-1 0 0,-1-2 1 0 0,1 1-1 0 0,1-1 1 0 0,-1-1-1 0 0,-1 2 0 0 0,3-1 1 0 0,4 4-1 0 0,17 2-9 0 0,1-1 0 0 0,0-1 0 0 0,0-2 0 0 0,0 0 0 0 0,44 1 0 0 0,6 2-1 0 0,-14-3 42 0 0,-1-4 0 0 0,96-9 0 0 0,-71 2 0 0 0,59-7 0 0 0,-118 12 0 0 0,-14 0 0 0 0,0 1 0 0 0,0 0 0 0 0,-1 1 0 0 0,1 0 0 0 0,0 1 0 0 0,18 6 0 0 0,-26-8 0 0 0,-5 0 0 0 0,0 0 0 0 0,1 0 0 0 0,0 0 0 0 0,-1 0 0 0 0,0 0 0 0 0,0 0 0 0 0,0 0 0 0 0,0 1 0 0 0,1-1 0 0 0,0 0 0 0 0,-1 1 0 0 0,0-1 0 0 0,0 1 0 0 0,0-1 0 0 0,0 2 0 0 0,0-2 0 0 0,2 2 0 0 0,8 6 0 0 0,-1-1 0 0 0,-9-6 0 0 0,0 0 0 0 0,0 0 0 0 0,2 0 0 0 0,-2 1 0 0 0,0-1 0 0 0,0 2 0 0 0,0-2 0 0 0,-1 1 0 0 0,1-1 0 0 0,0 1 0 0 0,1 1 0 0 0,-2-2 0 0 0,1 1 0 0 0,-1 0 0 0 0,0-1 0 0 0,1 2 0 0 0,-1-1 0 0 0,0-1 0 0 0,0 1 0 0 0,0 1 0 0 0,0-1 0 0 0,0-1 0 0 0,-1 1 0 0 0,0 3 0 0 0,1-1 0 0 0,-2 16 26 0 0,1-1 0 0 0,-2 0 0 0 0,0 0 0 0 0,-1 0 0 0 0,-12 31 0 0 0,-3 15 26 0 0,9-28-65 0 0,-2-1-1 0 0,-27 54 0 0 0,6-14-29 0 0,20-54-541 0 0,3-12-3037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09:35:11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2223 699 5984 0 0,'0'0'464'0'0,"-5"-4"-279"0"0,-10-5 20 0 0,-11-5 3973 0 0,-13-12-1254 0 0,-4-2-1822 0 0,-17-17-150 0 0,25 15-706 0 0,31 25-166 0 0,-1 1 0 0 0,1 0 0 0 0,-1 0 0 0 0,0 0 0 0 0,0 1 0 0 0,0 0 0 0 0,-10-5-1 0 0,-37-24 769 0 0,-86-22 863 0 0,59 22-1030 0 0,57 22-492 0 0,1 1 1 0 0,-2 1-1 0 0,1 1 0 0 0,-1 1 1 0 0,-33-4-1 0 0,12 5 65 0 0,0 2-1 0 0,-1 2 0 0 0,1 3 1 0 0,0 1-1 0 0,-74 14 0 0 0,29 0-198 0 0,60-13-42 0 0,-52 16-1 0 0,-73 20-13 0 0,90-25 13 0 0,18-5 69 0 0,4-1-26 0 0,1 2 0 0 0,-77 31-1 0 0,71-21 3 0 0,29-14 20 0 0,0 1 1 0 0,1 1 0 0 0,-30 20 0 0 0,15-5-71 0 0,1 1 0 0 0,-45 49-1 0 0,60-56-6 0 0,1 0-1 0 0,1 2 0 0 0,1-1 1 0 0,1 2-1 0 0,-17 38 0 0 0,23-45 1 0 0,-23 55 0 0 0,-31 109 0 0 0,49-126 37 0 0,2 1 0 0 0,2 0-1 0 0,1 84 1 0 0,12 5 440 0 0,-5-115-477 0 0,9 46 0 0 0,-1-8 0 0 0,-4-5 0 0 0,3 0 0 0 0,3 0 0 0 0,2-1 0 0 0,22 63 0 0 0,-18-71 0 0 0,14 79 0 0 0,-2-7 0 0 0,-15-74 0 0 0,1 0 0 0 0,3-1 0 0 0,32 62 0 0 0,-33-71 0 0 0,-14-30 0 0 0,1-1 0 0 0,-1 0 0 0 0,1 0 0 0 0,7 11 0 0 0,26 28 39 0 0,3-2 0 0 0,0-1-1 0 0,90 72 1 0 0,189 110 75 0 0,-196-143-111 0 0,-100-68-13 0 0,2-1 0 0 0,0-1-1 0 0,40 15 1 0 0,84 19-33 0 0,-67-22 103 0 0,37 11-272 0 0,236 38 0 0 0,-199-50 496 0 0,135 15-1 0 0,-218-32-480 0 0,1-5 0 0 0,75-5 0 0 0,-46-5 103 0 0,-14 4 434 0 0,-1-5 0 0 0,113-26 0 0 0,-170 27-266 0 0,-1-2 1 0 0,0-1-1 0 0,0-1 0 0 0,-2-2 1 0 0,1-1-1 0 0,-2-1 1 0 0,0-1-1 0 0,-1-2 1 0 0,-1 0-1 0 0,-1-2 1 0 0,0-1-1 0 0,-2 0 1 0 0,21-28-1 0 0,-34 39 13 0 0,15-19 47 0 0,-2-1 0 0 0,21-37-1 0 0,-17 19-44 0 0,-10 22-7 0 0,-2 0-1 0 0,0-1 1 0 0,-2 0-1 0 0,12-46 0 0 0,-18 42-17 0 0,-3 0-1 0 0,0 0 1 0 0,-2 0-1 0 0,-4-49 1 0 0,0-8 194 0 0,-8-130 97 0 0,4 161-256 0 0,-2-1 1 0 0,-3 1-1 0 0,-25-76 0 0 0,24 92-27 0 0,3 11 4 0 0,-2-1 0 0 0,-30-55-1 0 0,-44-56 104 0 0,42 71-81 0 0,-37-48-6 0 0,-126-146 0 0 0,120 160-84 0 0,-209-230 216 0 0,233 277 347 0 0,-106-79 1 0 0,91 85-556 0 0,-2 3-1 0 0,-102-46 1 0 0,45 25 1 0 0,24 14-99 0 0,-2 5-1 0 0,-151-46 1 0 0,-252-37-23 0 0,364 98-1407 0 0,87 18-6031 0 0,11 1-1488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09:38:36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7711 170 2304 0 0,'0'0'425'0'0,"-31"-23"5850"0"0,-7 7-6166 0 0,35 14-108 0 0,0 0 0 0 0,0 1 0 0 0,-1-1 0 0 0,0 0 1 0 0,1 1-1 0 0,-1-1 0 0 0,0 1 0 0 0,0 0 0 0 0,0 0 0 0 0,-1 0 0 0 0,1 0 1 0 0,-5-1-1 0 0,-201-26 2351 0 0,57 13-1825 0 0,115 13-382 0 0,1-1-1 0 0,-1-1 0 0 0,-48-10 0 0 0,18 4-144 0 0,-2 0 1 0 0,0 3-1 0 0,-1 1 1 0 0,0 2-1 0 0,-81 0 1 0 0,46 1 12 0 0,-70 1 72 0 0,0 5 0 0 0,1 3 0 0 0,-282 31 0 0 0,-51 6 87 0 0,-524 107 252 0 0,908-131-185 0 0,62-11-7 0 0,-110 24 1 0 0,15 1-207 0 0,-25 6-28 0 0,73-13 2 0 0,66-17 0 0 0,-56 17 0 0 0,-34 12 0 0 0,-95 33 0 0 0,140-41 2 0 0,-98 24 1 0 0,100-31-42 0 0,-131 48-1 0 0,191-61 18 0 0,-540 221-150 0 0,393-152 106 0 0,-80 34 82 0 0,-3 11 194 0 0,132-59-142 0 0,88-46-68 0 0,3 1 0 0 0,-31 24 0 0 0,-35 22 0 0 0,-72 48 64 0 0,152-100-64 0 0,1 0 0 0 0,2 1 0 0 0,-16 20 0 0 0,23-26 0 0 0,-4 6 0 0 0,-29 21 0 0 0,12-13 0 0 0,5-8-11 0 0,22-13-57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09:38:37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0 7776 0 0,'0'0'2918'0'0,"-9"13"-2844"0"0,-38 20-74 0 0,-88 176 64 0 0,13-39 433 0 0,113-156-273 0 0,3-4-28 0 0,0 0 0 0 0,1 0-1 0 0,1 0 1 0 0,0 1 0 0 0,0 17 0 0 0,4-27-172 0 0,1 0 0 0 0,0 1 1 0 0,-1-1-1 0 0,2 0 0 0 0,-1 1 1 0 0,0-1-1 0 0,0 0 0 0 0,1 0 1 0 0,-1 1-1 0 0,1-1 1 0 0,-1 0-1 0 0,1 0 0 0 0,0 0 1 0 0,0 0-1 0 0,0 0 0 0 0,0 0 1 0 0,0-1-1 0 0,1 1 0 0 0,-1 0 1 0 0,0-1-1 0 0,1 1 0 0 0,-1 0 1 0 0,0-1-1 0 0,1 0 0 0 0,3 1 1 0 0,62 8 435 0 0,-55-9-278 0 0,1 0 0 0 0,-1-1-1 0 0,1 0 1 0 0,-1 0 0 0 0,0 0 0 0 0,0-1 0 0 0,0 0-1 0 0,-1 0 1 0 0,19-5 0 0 0,113-35 722 0 0,-113 32-801 0 0,659-173 486 0 0,-383 116-5479 0 0,-240 52-423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09:41:50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1961 239 6936 0 0,'0'0'5032'0'0,"-22"-16"-2298"0"0,13 10-2218 0 0,5 3-451 0 0,0 1 0 0 0,0 0-1 0 0,0 0 1 0 0,-1 0 0 0 0,1 0-1 0 0,-1 1 1 0 0,1 0 0 0 0,-1 0 0 0 0,0 0-1 0 0,-4 0 1 0 0,-39-16 937 0 0,42 14-746 0 0,-1 0-1 0 0,0 0 0 0 0,0 1 1 0 0,0 0-1 0 0,0 0 1 0 0,0 1-1 0 0,-13-2 0 0 0,3 2-26 0 0,0 0 0 0 0,-24-7 0 0 0,24 5-163 0 0,0 0 0 0 0,-24 0 1 0 0,-50-4 87 0 0,68 4-92 0 0,0 1-1 0 0,-1 1 1 0 0,1 1 0 0 0,-38 5-1 0 0,22 0-46 0 0,25-3-16 0 0,1-1 0 0 0,-22 7 0 0 0,-121 34 65 0 0,105-36-64 0 0,20 5 22 0 0,5-1 43 0 0,-38 8 0 0 0,-17 9-109 0 0,62-20 42 0 0,-1 1 0 0 0,2 0-1 0 0,-1 1 1 0 0,2 1 0 0 0,-34 25-1 0 0,-15 7 5 0 0,33-20-2 0 0,-33 26 0 0 0,38-26 0 0 0,-47 27 0 0 0,-23 14 47 0 0,49-31-30 0 0,40-26-17 0 0,1-1 0 0 0,0 2 0 0 0,0-1 0 0 0,-12 14 0 0 0,5-6-20 0 0,14-13 18 0 0,-1 0-1 0 0,1 0 1 0 0,-1 0 0 0 0,1 0-1 0 0,0 1 1 0 0,-1-1 0 0 0,1 0 0 0 0,0 1-1 0 0,0-1 1 0 0,0 1 0 0 0,0-1-1 0 0,0 1 1 0 0,0 0 0 0 0,1-1 0 0 0,-1 1-1 0 0,1 0 1 0 0,-1 0 0 0 0,0 2-1 0 0,0-2 0 0 0,0 1-1 0 0,0 0 1 0 0,-1-1-1 0 0,1 1 1 0 0,-1-1-1 0 0,1 0 1 0 0,-1 0 0 0 0,-3 3-1 0 0,3-3 0 0 0,0 1 1 0 0,0-1-1 0 0,0 1 1 0 0,0-1-1 0 0,1 1 0 0 0,-1-1 1 0 0,1 1-1 0 0,-2 3 0 0 0,-33 35 4 0 0,-15 18-10 0 0,50-58 7 0 0,0 0 1 0 0,1 0 0 0 0,-1 0-1 0 0,1 1 1 0 0,-1-1 0 0 0,1 0-1 0 0,-1 0 1 0 0,1 1 0 0 0,0-1 0 0 0,-1 0-1 0 0,1 0 1 0 0,0 1 0 0 0,0-1-1 0 0,0 2 1 0 0,0-2 1 0 0,0 0-1 0 0,0 1 1 0 0,0-1 0 0 0,0 0 0 0 0,0 0 0 0 0,0 1-1 0 0,-1-1 1 0 0,1 0 0 0 0,-1 0 0 0 0,1 1-1 0 0,-1-1 1 0 0,1 0 0 0 0,-1 0 0 0 0,0 1-1 0 0,-1 1 2 0 0,1-1 0 0 0,0 0 0 0 0,-1 0 0 0 0,1 1 0 0 0,0-1 0 0 0,0 1 0 0 0,0-1 0 0 0,1 1 0 0 0,-2 5 0 0 0,-6 18 0 0 0,6-22-3 0 0,0 0-1 0 0,0 1 0 0 0,1-1 0 0 0,0 0 1 0 0,0 1-1 0 0,-1 5 0 0 0,-3 13-23 0 0,0 4 14 0 0,4-23 13 0 0,1 0 1 0 0,-1 0-1 0 0,0-1 0 0 0,0 1 0 0 0,0 0 1 0 0,-1 0-1 0 0,-2 5 0 0 0,2-3-10 0 0,-1 1-1 0 0,1-1 1 0 0,0 1-1 0 0,0 0 0 0 0,1 0 1 0 0,0 0-1 0 0,0 0 1 0 0,1 8-1 0 0,-3 19-22 0 0,-2 51 33 0 0,5-32 0 0 0,-2-41 0 0 0,1 0 0 0 0,1-1 0 0 0,0 1 0 0 0,0 0 0 0 0,1-1 0 0 0,4 17 0 0 0,-5 5 0 0 0,-1-30 0 0 0,1 0 0 0 0,-1 0 0 0 0,1 0 0 0 0,0 1 0 0 0,0-1 0 0 0,0 0 0 0 0,1 0 0 0 0,-1 0 0 0 0,2 4 0 0 0,11 48 0 0 0,4 8 64 0 0,-12-47-64 0 0,0 0 0 0 0,4 29 0 0 0,-1-1 0 0 0,31 88 11 0 0,-34-99 28 0 0,-5-29-55 0 0,0 0 0 0 0,1 0 0 0 0,-1 0-1 0 0,1 1 1 0 0,0-1 0 0 0,0 0 0 0 0,0 0 0 0 0,3 5-1 0 0,9 21-16 0 0,-9-20 27 0 0,1 1 0 0 0,0-1 0 0 0,1-1-1 0 0,9 15 1 0 0,-2-7 4 0 0,-11-13 4 0 0,0-1-1 0 0,0 0 1 0 0,1 0 0 0 0,0 0-1 0 0,-1 0 1 0 0,1 0-1 0 0,0 0 1 0 0,5 3-1 0 0,45 41 203 0 0,-32-29-270 0 0,-1 0 0 0 0,27 35 0 0 0,-14-16 16 0 0,91 89 50 0 0,-84-77 76 0 0,-32-37-45 0 0,1-1 0 0 0,0 0-1 0 0,1 0 1 0 0,0-1 0 0 0,16 13-1 0 0,-8-9-10 0 0,12 9 58 0 0,130 54 260 0 0,-79-40-291 0 0,-48-21 3 0 0,0-1 0 0 0,42 12 1 0 0,288 94 999 0 0,-237-85-1050 0 0,-88-24 144 0 0,65 10 0 0 0,-62-14-78 0 0,0-3 0 0 0,0-1-1 0 0,0-2 1 0 0,78-7-1 0 0,-84 2-67 0 0,36 2 0 0 0,3 0 60 0 0,191-27-32 0 0,-219 24 61 0 0,0-3 1 0 0,56-17-1 0 0,-33 8-66 0 0,220-70 168 0 0,-266 78-199 0 0,18-5 70 0 0,0-2-1 0 0,-1-2 1 0 0,-1-1 0 0 0,37-25-1 0 0,-51 27 54 0 0,19-15 118 0 0,34-33 201 0 0,-58 46-364 0 0,0 1-1 0 0,23-16 0 0 0,3-3 17 0 0,-18 15-54 0 0,-14 11 4 0 0,-2 0-1 0 0,1-1 1 0 0,-1-1-1 0 0,-1 0 1 0 0,11-13 0 0 0,-3-1 208 0 0,23-43 1 0 0,-36 57-97 0 0,-1 0-1 0 0,0 0 1 0 0,-1 0-1 0 0,0 0 1 0 0,-1-1-1 0 0,3-20 1 0 0,-4 2-30 0 0,-2 1 0 0 0,-1 0 1 0 0,-1-1-1 0 0,-1 1 1 0 0,-2 0-1 0 0,-9-29 0 0 0,-62-174 606 0 0,61 200-707 0 0,-1 1 0 0 0,-2 0 0 0 0,-32-42 1 0 0,24 36-11 0 0,-21-31 32 0 0,8 13 151 0 0,-34-65-1 0 0,5-15-55 0 0,46 91-132 0 0,-3 2 0 0 0,-33-47 0 0 0,36 57 0 0 0,2 7 20 0 0,-41-43-1 0 0,42 49-10 0 0,0-1 0 0 0,2-1 0 0 0,-16-24 0 0 0,23 31 19 0 0,-1 1 1 0 0,0 0-1 0 0,-25-23 1 0 0,-11-13-26 0 0,-1-12-3 0 0,-33-38 0 0 0,43 54-2 0 0,27 32 26 0 0,0 0 0 0 0,-2 0-1 0 0,1 1 1 0 0,-18-13 0 0 0,-8-5 75 0 0,24 19-75 0 0,0 1 0 0 0,-27-17 0 0 0,-109-39-90 0 0,104 47 49 0 0,-33-3-36 0 0,63 18 52 0 0,0 1 0 0 0,0 1 0 0 0,-1 0 0 0 0,1 1 0 0 0,-1 1 0 0 0,1 0 0 0 0,-26 3 1 0 0,15 1-42 0 0,0 2 1 0 0,-1 1-1 0 0,-42 15 1 0 0,-60 16-166 0 0,77-23 49 0 0,-52 19 0 0 0,33-3 48 0 0,-60 22-1953 0 0,109-44 1012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0:05:12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2534 3224 0 0,'0'0'357'0'0,"-40"-11"4102"0"0,18 3-3763 0 0,13 5-696 0 0,0 2 0 0 0,-25 1 692 0 0,33 0-391 0 0,-35 20 2010 0 0,30-12 135 0 0,4-4-1382 0 0,17 7-454 0 0,-6-8-610 0 0,-1 0 0 0 0,1 0 0 0 0,0 0 0 0 0,0-1 0 0 0,0 0 0 0 0,0 0 0 0 0,0-1 0 0 0,1 0 0 0 0,-1 0 0 0 0,1-1 0 0 0,-1 0 0 0 0,1 0 0 0 0,-1 0 0 0 0,1-1 0 0 0,-1 0 0 0 0,13-2 0 0 0,22-5 0 0 0,0-1 0 0 0,45-15 0 0 0,-52 14 0 0 0,258-74 54 0 0,-221 59-18 0 0,132-60-1 0 0,289-142 10 0 0,0 0-15 0 0,-116 67 327 0 0,-236 104-68 0 0,197-103-1 0 0,-52 18-34 0 0,-153 78-248 0 0,44-15 141 0 0,-54 25-25 0 0,-14 2-126 0 0,153-92 0 0 0,-120 66 117 0 0,-37 21-62 0 0,235-108-84 0 0,-213 107 30 0 0,93-52-23 0 0,56-24-12 0 0,-240 115 37 0 0,-1-2 0 0 0,36-25 0 0 0,31-17 18 0 0,93-49 59 0 0,-77 28-159 0 0,-107 76 71 0 0,-11 6 23 0 0,0 0 0 0 0,1 0 1 0 0,-1 0-1 0 0,0 0 0 0 0,0-1 0 0 0,0 1 0 0 0,0 0 0 0 0,0-1 0 0 0,-1 1 0 0 0,1-1 0 0 0,-1 0 0 0 0,1 1 1 0 0,-1-1-1 0 0,2-2 0 0 0,-3 3 445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0:05:13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872 93 5528 0 0,'0'0'422'0'0,"-38"-12"4594"0"0,28 4-5009 0 0,0 1 1 0 0,-1 0-1 0 0,0 0 0 0 0,-1 1 0 0 0,0 0 0 0 0,0 1 0 0 0,-1 0 0 0 0,0 0 0 0 0,-1 1 0 0 0,1 0 1 0 0,-1 0-1 0 0,0 1 0 0 0,0 1 0 0 0,-25-3 0 0 0,4 3 838 0 0,1 1-1 0 0,-1 2 1 0 0,-45 3 0 0 0,19 1-447 0 0,-74 11 1 0 0,117-13-435 0 0,0 1 0 0 0,0 0 0 0 0,1 1 0 0 0,0 0-1 0 0,0 0 1 0 0,1 2 0 0 0,0-1 0 0 0,-24 14 0 0 0,32-14 18 0 0,1-1 1 0 0,0 1-1 0 0,0 0 1 0 0,1 1-1 0 0,0-1 1 0 0,0 1-1 0 0,1 0 1 0 0,-6 11-1 0 0,11-17 2 0 0,-1 0-1 0 0,1-1 0 0 0,0 1 0 0 0,0 0 1 0 0,0 0-1 0 0,0-1 0 0 0,0 1 1 0 0,0 0-1 0 0,0-1 0 0 0,0 1 1 0 0,0 0-1 0 0,1 0 0 0 0,-1-1 0 0 0,0 1 1 0 0,1 0-1 0 0,-1-1 0 0 0,0 1 1 0 0,1 0-1 0 0,-1-1 0 0 0,1 1 1 0 0,0 0-1 0 0,-1-1 0 0 0,1 1 1 0 0,0-1-1 0 0,-1 1 0 0 0,1-1 0 0 0,0 1 1 0 0,0-1-1 0 0,-1 0 0 0 0,1 1 1 0 0,0-1-1 0 0,0 1 0 0 0,0-1 1 0 0,0 0-1 0 0,2 1 0 0 0,29 6-433 0 0,-31-7 448 0 0,20 1-214 0 0,1 0 0 0 0,-1-1 0 0 0,1 0 0 0 0,-1-2 0 0 0,1 1 0 0 0,30-7 0 0 0,-14 3 121 0 0,223-42 68 0 0,-136 22 236 0 0,-91 18 35 0 0,-1-1 1 0 0,0-2 0 0 0,32-12-1 0 0,-12 11 840 0 0,-51 10-962 0 0,2 6-30 0 0,6 11 0 0 0,-13 1-92 0 0,0 0 0 0 0,-2-1 0 0 0,0 1 0 0 0,-2 0 0 0 0,0-1 0 0 0,-20 29 0 0 0,5-6 0 0 0,8-13-336 0 0,1 0 1 0 0,-15 51-1 0 0,26-67 75 0 0,0 0 0 0 0,2-1-1 0 0,-1 1 1 0 0,1 0-1 0 0,1 0 1 0 0,1-1 0 0 0,0 1-1 0 0,0 0 1 0 0,1-1 0 0 0,1 1-1 0 0,10 16 1 0 0,-3-7-4252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01:30.0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 1 3680 0 0,'0'0'13278'0'0,"-17"29"-9066"0"0,15-18-4065 0 0,1 0 0 0 0,0 1 0 0 0,0-1 0 0 0,1 0-1 0 0,1 0 1 0 0,3 22 0 0 0,0 24-98 0 0,-2-36-220 0 0,0 0-1 0 0,1 0 0 0 0,11 38 0 0 0,1 0-1373 0 0,-15-39-383 0 0,0-13 352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0:16:53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1697 402 6912 0 0,'0'0'528'0'0,"-18"5"4154"0"0,14-7-4288 0 0,0 0-1 0 0,0 0 0 0 0,0-1 0 0 0,1 1 0 0 0,-1-1 1 0 0,1 0-1 0 0,0 0 0 0 0,0 0 0 0 0,0-1 0 0 0,-3-3 1 0 0,-26-42 774 0 0,18 26-585 0 0,4 8-344 0 0,-22-28 122 0 0,13 21-149 0 0,12 14-82 0 0,0 0 0 0 0,0 1-1 0 0,-1 0 1 0 0,1 0 0 0 0,-2 0 0 0 0,-15-9-1 0 0,-14-11 229 0 0,30 21-283 0 0,1 0 1 0 0,-1 1-1 0 0,0 0 1 0 0,-12-6-1 0 0,-14-5 77 0 0,10 5 70 0 0,-44-15 0 0 0,12 10 226 0 0,-66-10-1 0 0,99 23-400 0 0,1 1 0 0 0,-1 1-1 0 0,1 1 1 0 0,-1 1-1 0 0,1 1 1 0 0,-24 5-1 0 0,33-4-66 0 0,1 1-1 0 0,0 0 1 0 0,0 1-1 0 0,0 0 0 0 0,1 1 1 0 0,-22 15-1 0 0,-60 53-677 0 0,43-31 182 0 0,-114 103 110 0 0,84-59 371 0 0,-19 17 10 0 0,76-81 24 0 0,2 1 0 0 0,1 1-1 0 0,-32 50 1 0 0,39-55-6 0 0,1 1-6 0 0,1 1 1 0 0,1 1-1 0 0,-14 46 0 0 0,4-10 4 0 0,-7 31 9 0 0,8-21 0 0 0,7-23 0 0 0,-8 56 0 0 0,16-81 0 0 0,-1 20-72 0 0,3 1 0 0 0,1-1 0 0 0,2 1 0 0 0,2-1 0 0 0,12 64 0 0 0,-9-55 52 0 0,6 32-24 0 0,-5-55 47 0 0,3 15 27 0 0,17 46 0 0 0,-21-73-21 0 0,0-1 0 0 0,1 0 0 0 0,1 0 0 0 0,0-1 0 0 0,1 0 0 0 0,18 20 0 0 0,11 6-30 0 0,2-2 1 0 0,1-2-1 0 0,2-2 1 0 0,82 50-1 0 0,-53-44-19 0 0,2-2 1 0 0,114 39-1 0 0,-163-67 40 0 0,0-1 0 0 0,1-1 0 0 0,0-1 0 0 0,52 4 0 0 0,62-2 51 0 0,-74-2 8 0 0,0-3 1 0 0,0-3-1 0 0,94-11 0 0 0,-96 1 42 0 0,88-18 126 0 0,-15-8-197 0 0,129-37 8 0 0,-192 49-32 0 0,110-52 0 0 0,-153 61 12 0 0,0-1-1 0 0,-1-2 0 0 0,-1-1 1 0 0,-1-1-1 0 0,-1-2 0 0 0,-1-1 1 0 0,-1 0-1 0 0,-1-2 0 0 0,28-37 1 0 0,26-53 82 0 0,105-207 0 0 0,-153 258-1 0 0,-2-1 1 0 0,-3-1 0 0 0,-4-1 0 0 0,-2-1 0 0 0,-3-1 0 0 0,11-117-1 0 0,-26 169 71 0 0,0-1 0 0 0,-1 1-1 0 0,-1-1 1 0 0,-1 1-1 0 0,0-1 1 0 0,-1 1 0 0 0,-1 0-1 0 0,-1 0 1 0 0,0 0-1 0 0,-2 1 1 0 0,1 0 0 0 0,-2 0-1 0 0,0 0 1 0 0,-1 1-1 0 0,-1 0 1 0 0,0 1 0 0 0,-1 0-1 0 0,-23-23 1 0 0,1 6 135 0 0,-2 2-1 0 0,-1 1 1 0 0,-55-33 0 0 0,-127-55-165 0 0,114 72-455 0 0,-1 3 1 0 0,-2 6-1 0 0,-1 4 1 0 0,-174-27 0 0 0,222 50-501 0 0,-77 0 0 0 0,4 10-5199 0 0,15 6-1351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03:56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1896 0 0,'0'0'184'0'0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03:57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0 170 3168 0 0,'0'0'6544'0'0,"27"-1"-5424"0"0,-22 0-946 0 0,1-1 1 0 0,-1 0 0 0 0,0 0-1 0 0,0-1 1 0 0,0 1-1 0 0,7-6 1 0 0,24-11 531 0 0,27-4-465 0 0,-23 5 296 0 0,41-17-51 0 0,19 4-326 0 0,-77 23-146 0 0,-17 6-6 0 0,0 0 1 0 0,0 0-1 0 0,0 1 0 0 0,0-1 0 0 0,1 1 0 0 0,10 0 1 0 0,25 0-9 0 0,-29 0 0 0 0,0 0 0 0 0,0 1 0 0 0,0 0 0 0 0,0 2 0 0 0,0-1 0 0 0,0 1 0 0 0,23 8 0 0 0,-15-2 0 0 0,31 13 0 0 0,-49-20 0 0 0,0 1 0 0 0,0-1 0 0 0,0 1 0 0 0,0 0 0 0 0,0 0 0 0 0,-1 0 0 0 0,1 1 0 0 0,-1-1 0 0 0,1 1 0 0 0,2 3 0 0 0,12 29-11 0 0,-16-30 6 0 0,0-1-1 0 0,-1 1 1 0 0,0 0 0 0 0,0-1 0 0 0,-1 1 0 0 0,1-1-1 0 0,-1 1 1 0 0,0-1 0 0 0,-2 6 0 0 0,3-5 4 0 0,-6 23 6 0 0,4-18 4 0 0,0 0 1 0 0,0-1 0 0 0,-1 1-1 0 0,-8 17 1 0 0,-6 21 1 0 0,-16 21 212 0 0,24-48-112 0 0,-1 0 1 0 0,-14 22-1 0 0,-8 9-36 0 0,28-46-75 0 0,1 1 0 0 0,-1 0 0 0 0,1 0 0 0 0,0 0 0 0 0,1 0 0 0 0,-2 9 0 0 0,3-13 0 0 0,1 1 0 0 0,-1 0 0 0 0,1 0 0 0 0,0-1 0 0 0,0 1 0 0 0,0 0 0 0 0,1-1 0 0 0,0 1 0 0 0,-1 0 0 0 0,1-1 0 0 0,0 1 0 0 0,1-1 0 0 0,-1 1 0 0 0,1-1 0 0 0,1 4 0 0 0,3 1-6 0 0,0 0 0 0 0,1 0 0 0 0,0 0 0 0 0,0-1 0 0 0,1 0 0 0 0,0-1 0 0 0,0 1 0 0 0,0-1 0 0 0,1-1 0 0 0,0 0 0 0 0,15 7 0 0 0,-16-10 6 0 0,2 0 39 0 0,-4-1 121 0 0,-7 2 57 0 0,0-1-193 0 0,0 0 0 0 0,0 0 0 0 0,0 0 0 0 0,0 1 0 0 0,0-1 0 0 0,0 0 0 0 0,1 0 0 0 0,-1 1 0 0 0,1-1 0 0 0,0 0 0 0 0,0 1 0 0 0,-1-1 0 0 0,2 3 0 0 0,1 2-88 0 0,-1-4 10 0 0,-1 13 42 0 0,0-11 12 0 0,4 12 2 0 0,12 23-13 0 0,-8-16-68 0 0,-1 0 0 0 0,-1 1-1 0 0,-2 0 1 0 0,0 0 0 0 0,0 33 0 0 0,-4-41 81 0 0,-1-1 0 0 0,-1 0-1 0 0,0 1 1 0 0,-1-1 0 0 0,-1 0 0 0 0,0 0 0 0 0,-1 0-1 0 0,-10 19 1 0 0,6-19 156 0 0,-1-1 0 0 0,0-1 0 0 0,-1 1-1 0 0,-1-2 1 0 0,0 0 0 0 0,-1 0 0 0 0,-19 14 0 0 0,-23 25 151 0 0,-29 19-137 0 0,48-50-116 0 0,15-10 15 0 0,19-10-38 0 0,0 0 0 0 0,0 0 0 0 0,0 0 0 0 0,0-1 0 0 0,0 1 0 0 0,-1-1 0 0 0,1 1 0 0 0,0-1 0 0 0,-1 0 0 0 0,1 0 0 0 0,0 0 0 0 0,-1 0 0 0 0,1 0 0 0 0,0 0 0 0 0,-1-1 0 0 0,1 1 0 0 0,-3-2 0 0 0,4 2-129 0 0,-1-1 1 0 0,0 1-1 0 0,1-1 0 0 0,-1 0 0 0 0,1 0 1 0 0,-1 0-1 0 0,1 0 0 0 0,-1 0 1 0 0,1 0-1 0 0,-1 0 0 0 0,-1-3 0 0 0,-2-11-3886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03:58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0 273 2304 0 0,'0'0'7312'0'0,"19"4"-7506"0"0,24-17 817 0 0,57-18 738 0 0,-70 18-1134 0 0,182-61 436 0 0,144-12-119 0 0,-266 69-497 0 0,95-6 1 0 0,94 8 42 0 0,-196 11-83 0 0,242 12 31 0 0,-2 29 34 0 0,-79-8-36 0 0,183 46 130 0 0,-295-48 66 0 0,323 73 88 0 0,-255-72-359 0 0,-127-20 140 0 0,-1 2 1 0 0,82 24 0 0 0,-137-28-121 0 0,-1 0 0 0 0,0 1 0 0 0,0 0 0 0 0,-1 1-1 0 0,0 1 1 0 0,0 1 0 0 0,-1 0 0 0 0,-1 0 0 0 0,1 2 0 0 0,21 24 0 0 0,-26-24-344 0 0,-5 4-18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03:59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5984 0 0,'0'0'648'0'0,"10"12"-648"0"0,3-4 816 0 0,-5 3 144 0 0,2 1 32 0 0,3 4-3360 0 0,-5-4-680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03:59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 0 3224 0 0,'-1'20'288'0'0,"-1"-11"368"0"0,-1-1 1 0 0,0 1 0 0 0,0 0-1 0 0,-1-1 1 0 0,0 0-1 0 0,0 0 1 0 0,-1 0-1 0 0,0 0 1 0 0,0-1-1 0 0,-1 0 1 0 0,0 0 0 0 0,0 0-1 0 0,-12 8 1 0 0,-7 5-571 0 0,-2-2 0 0 0,-43 24 0 0 0,0 0-3044 0 0,53-31-1334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04:03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 2360 0 0,'0'0'2784'0'0,"26"-7"-2501"0"0,-18 2-162 0 0,1 0 1 0 0,0 0 0 0 0,1 1 0 0 0,-1 0 0 0 0,1 1 0 0 0,15-4 0 0 0,3 1-122 0 0,-25 5 0 0 0,1 0 0 0 0,-1 0 0 0 0,0 1 0 0 0,1-1 0 0 0,-1 1 0 0 0,0 0 0 0 0,1 0 0 0 0,-1 0 0 0 0,7 2 0 0 0,48 4 0 0 0,-14 6 0 0 0,-43-11 6 0 0,1-1 1 0 0,-1 1-1 0 0,0 0 1 0 0,1 0 0 0 0,-1 0-1 0 0,0 0 1 0 0,0 0-1 0 0,1 0 1 0 0,-1 1-1 0 0,0-1 1 0 0,0 0-1 0 0,0 0 1 0 0,-1 1-1 0 0,1-1 1 0 0,0 1 0 0 0,0-1-1 0 0,-1 1 1 0 0,1-1-1 0 0,-1 1 1 0 0,1-1-1 0 0,-1 4 1 0 0,18 59 329 0 0,-18-53-351 0 0,-18 84 324 0 0,17-90-232 0 0,-1 0-1 0 0,1 0 1 0 0,-1 0-1 0 0,0 0 0 0 0,-4 6 1 0 0,-7 25 354 0 0,10-29-358 0 0,-1 0 0 0 0,0 0-1 0 0,0 0 1 0 0,0 0 0 0 0,-1-1 0 0 0,0 0 0 0 0,-1 0 0 0 0,-11 11 0 0 0,-6 9 46 0 0,20-23-104 0 0,0 1 0 0 0,0-1-1 0 0,0 0 1 0 0,0 1 0 0 0,0-1 0 0 0,-1-1-1 0 0,-4 4 1 0 0,3-1 101 0 0,-1 0 0 0 0,2 0-1 0 0,-1 0 1 0 0,0 1 0 0 0,1 0 0 0 0,0-1-1 0 0,0 1 1 0 0,1 1 0 0 0,0-1 0 0 0,0 0 0 0 0,-4 13-1 0 0,7-19-113 0 0,0 1-1 0 0,0-1 1 0 0,-1 1 0 0 0,1-1-1 0 0,0 1 1 0 0,0-1-1 0 0,-1 1 1 0 0,1 0-1 0 0,0-1 1 0 0,0 1-1 0 0,0-1 1 0 0,0 1 0 0 0,0 0-1 0 0,0-1 1 0 0,0 1-1 0 0,0 0 1 0 0,0-1-1 0 0,0 1 1 0 0,1-1-1 0 0,-1 1 1 0 0,0-1 0 0 0,0 1-1 0 0,0 0 1 0 0,1-1-1 0 0,-1 1 1 0 0,0-1-1 0 0,1 1 1 0 0,-1-1-1 0 0,0 1 1 0 0,1-1-1 0 0,0 1 1 0 0,0 0 2 0 0,3 8-17 0 0,-3-6-6 0 0,0 1 0 0 0,0-1 0 0 0,0 0 0 0 0,1 0 0 0 0,-1 1 0 0 0,1-1 0 0 0,0 0 0 0 0,0-1 0 0 0,0 1 0 0 0,0 0 0 0 0,1-1 0 0 0,-1 1 1 0 0,1-1-1 0 0,-1 1 0 0 0,1-1 0 0 0,0 0 0 0 0,0 0 0 0 0,0-1 0 0 0,3 2 0 0 0,14 6-28 0 0,-13-5 29 0 0,1-1 1 0 0,-1 0-1 0 0,1-1 1 0 0,0 0-1 0 0,9 1 1 0 0,-17-2 17 0 0,0-1 1 0 0,1 0-1 0 0,-1 0 1 0 0,0 0-1 0 0,0 0 0 0 0,1 0 1 0 0,-1 1-1 0 0,0-1 1 0 0,0 0-1 0 0,1 0 1 0 0,-1 0-1 0 0,0 1 1 0 0,0-1-1 0 0,0 0 1 0 0,1 0-1 0 0,-1 0 1 0 0,0 1-1 0 0,0-1 0 0 0,0 0 1 0 0,0 0-1 0 0,0 1 1 0 0,0-1-1 0 0,0 0 1 0 0,0 1-1 0 0,1-1 1 0 0,-1 0-1 0 0,0 0 1 0 0,0 1-1 0 0,0-1 1 0 0,0 0-1 0 0,0 1 0 0 0,-1-1 1 0 0,1 0-1 0 0,0 0 1 0 0,0 1-1 0 0,0-1 1 0 0,0 0-1 0 0,0 1 1 0 0,0-1-1 0 0,0 0 1 0 0,0 0-1 0 0,-1 1 1 0 0,1-1-1 0 0,0 0 0 0 0,0 0 1 0 0,0 0-1 0 0,-1 1 1 0 0,1-1-1 0 0,0 0 1 0 0,0 0-1 0 0,0 0 1 0 0,-1 1-1 0 0,-11 13 66 0 0,10-13-42 0 0,-3 7 20 0 0,1-3-1 0 0,-1 0 0 0 0,1 0 0 0 0,-1 0 0 0 0,0-1-1 0 0,-9 7 1 0 0,11-9-42 0 0,-1 1-16 0 0,3-2-54 0 0,33-9-266 0 0,-22 4 320 0 0,0 1 1 0 0,0 0-1 0 0,0 1 0 0 0,1 1 1 0 0,-1-1-1 0 0,0 2 0 0 0,17 0 1 0 0,-16-1 14 0 0,-4 3 0 0 0,6 7 0 0 0,-12-8-3 0 0,0 0 0 0 0,0 0 1 0 0,1 0-1 0 0,-1 0 0 0 0,0 0 1 0 0,0 0-1 0 0,0 0 0 0 0,0 1 1 0 0,-1-1-1 0 0,1 0 0 0 0,0 1 1 0 0,0-1-1 0 0,-1 0 0 0 0,1 1 1 0 0,-1-1-1 0 0,1 1 0 0 0,-1-1 1 0 0,0 1-1 0 0,0-1 0 0 0,1 1 1 0 0,-1-1-1 0 0,0 1 0 0 0,0-1 1 0 0,0 1-1 0 0,-1-1 0 0 0,1 1 1 0 0,0-1-1 0 0,-1 1 0 0 0,0 1 1 0 0,0 1-8 0 0,0 0 0 0 0,-1-1 0 0 0,0 1 0 0 0,1-1 0 0 0,-1 1 0 0 0,-1-1 0 0 0,-3 5 0 0 0,-1 1 19 0 0,1 0 1 0 0,0 1-1 0 0,0 0 1 0 0,0 0-1 0 0,1 0 1 0 0,-6 19-1 0 0,-4 7 47 0 0,-16 49 276 0 0,-1 3-144 0 0,28-80-55 0 0,-1-1 0 0 0,1 0 0 0 0,-1 0-1 0 0,-1 0 1 0 0,1 0 0 0 0,-1-1 0 0 0,0 0-1 0 0,-1 0 1 0 0,1-1 0 0 0,-1 0 0 0 0,0 0-1 0 0,-1 0 1 0 0,1-1 0 0 0,-1 0 0 0 0,-8 3-1 0 0,10-6-144 0 0,-1 1-1 0 0,1-1 0 0 0,-1-1 0 0 0,1 1 1 0 0,-1-1-1 0 0,-9-1 0 0 0,-4 0-3378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04:04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1 750 1376 0 0,'21'4'1405'0'0,"42"-20"3598"0"0,32-14-4545 0 0,-16 5-268 0 0,16-5 63 0 0,-35 9-111 0 0,118-22-1 0 0,541-79 1529 0 0,-627 106-1647 0 0,322-66 92 0 0,128-23 753 0 0,-365 75-712 0 0,117-17 293 0 0,192-14-290 0 0,-244 35-159 0 0,269-15 0 0 0,-152 21 1015 0 0,-71 1-266 0 0,-18 7-513 0 0,83 4 556 0 0,103 16-239 0 0,192 23-362 0 0,-614-29-197 0 0,16 0-30 0 0,91 15 0 0 0,44 26 244 0 0,-84-11-99 0 0,-42-12-18 0 0,-52-17-118 0 0,1 0 0 0 0,0 0 1 0 0,-1 1-1 0 0,0 0 0 0 0,0 0 0 0 0,0 1 0 0 0,0 0 0 0 0,-1 0 0 0 0,0 0 1 0 0,0 1-1 0 0,0 0 0 0 0,-1 0 0 0 0,8 11 0 0 0,-7-8-1224 0 0,-2-1-1 0 0,1 1 0 0 0,5 14 1 0 0,-2-6-3433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04:07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4688 0 0,'0'0'3873'0'0,"11"1"-3733"0"0,-7-1-138 0 0,0 0-1 0 0,0 0 1 0 0,0 0-1 0 0,-1 0 1 0 0,1 0-1 0 0,0-1 1 0 0,7-2-1 0 0,0 1-2 0 0,24-5 264 0 0,-14 3 7 0 0,0 0-1 0 0,24 0 1 0 0,-38 4-270 0 0,8-1 0 0 0,0 1 0 0 0,0 0 0 0 0,0 1 0 0 0,-1 1 0 0 0,1 1 0 0 0,0 0 0 0 0,-1 1 0 0 0,23 8 0 0 0,-24-8-34 0 0,0 1-1 0 0,0 1 1 0 0,-1 0 0 0 0,0 0 0 0 0,0 1 0 0 0,0 1-1 0 0,-1 0 1 0 0,0 1 0 0 0,-1 0 0 0 0,16 17 0 0 0,-22-22 54 0 0,0 0 0 0 0,-1 1 0 0 0,1 0-1 0 0,-1 0 1 0 0,0 0 0 0 0,0 0 0 0 0,-1 0 0 0 0,1 0 0 0 0,-1 1 0 0 0,0-1 0 0 0,-1 1 0 0 0,1 0 0 0 0,-1-1 0 0 0,0 1 0 0 0,0 0 0 0 0,-1 0 0 0 0,0 0 0 0 0,0 0-1 0 0,0 0 1 0 0,-2 5 0 0 0,0-1 168 0 0,0 0-1 0 0,-1 0 1 0 0,0-1-1 0 0,-1 1 1 0 0,0-1-1 0 0,-1 0 1 0 0,1 0 0 0 0,-12 14-1 0 0,-3 2 295 0 0,-31 32 0 0 0,-21 3 230 0 0,68-55-625 0 0,3-4-52 0 0,-1 0 1 0 0,0 0-1 0 0,1 0 0 0 0,-1 0 1 0 0,0 0-1 0 0,0-1 0 0 0,1 1 0 0 0,-1 0 1 0 0,0 0-1 0 0,0 0 0 0 0,0-1 1 0 0,0 1-1 0 0,0 0 0 0 0,0-1 0 0 0,0 1 1 0 0,0-1-1 0 0,0 1 0 0 0,-2-1 1 0 0,1 2 40 0 0,0 4-76 0 0,1-5-76 0 0,11 21-880 0 0,-7-17 878 0 0,2 0 1 0 0,-1 0 0 0 0,0 0 0 0 0,1-1 0 0 0,0 0-1 0 0,0 0 1 0 0,0 0 0 0 0,1 0 0 0 0,5 3 0 0 0,7 1-17 0 0,35 11 0 0 0,1-1-61 0 0,-52-17 96 0 0,3-1-221 0 0,-3 8 167 0 0,-3 10 50 0 0,1-17 66 0 0,-1 4 66 0 0,0 0 0 0 0,0 0 0 0 0,0 0-1 0 0,-1 0 1 0 0,1 0 0 0 0,-1 0 0 0 0,0 0 0 0 0,-1-1 0 0 0,1 1-1 0 0,-5 5 1 0 0,6-9-191 0 0,27 29-614 0 0,-2-9 410 0 0,14 18 6 0 0,-36-36 314 0 0,0-1-1 0 0,0 1 1 0 0,-1 0-1 0 0,1 0 1 0 0,-1 0-1 0 0,0 0 0 0 0,0 0 1 0 0,0 0-1 0 0,0 0 1 0 0,-1 0-1 0 0,1 0 1 0 0,-1 0-1 0 0,0 0 0 0 0,0 0 1 0 0,0 1-1 0 0,0-1 1 0 0,0 0-1 0 0,-1 0 1 0 0,1 0-1 0 0,-1 0 0 0 0,0 0 1 0 0,-1 4-1 0 0,-4 6 64 0 0,0 1 0 0 0,-1-1-1 0 0,-14 20 1 0 0,-1 3 267 0 0,3-3 402 0 0,-2 1 0 0 0,-33 40 0 0 0,35-51-344 0 0,-1-1 1 0 0,-34 28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04:07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0 676 3224 0 0,'0'0'143'0'0,"12"-6"26"0"0,114-65 3473 0 0,68-28-7264 0 0,-135 69 3134 0 0,19-6 62 0 0,127-40 1 0 0,91-8 3660 0 0,-289 82-3135 0 0,476-90 1042 0 0,-423 83-1116 0 0,260-49-26 0 0,68-10 0 0 0,189 25 127 0 0,-536 42-118 0 0,363 10 230 0 0,-204 0-148 0 0,-1 0 109 0 0,234-1 935 0 0,-350-11-730 0 0,232-6 2085 0 0,-122 0-942 0 0,0-1-259 0 0,-128 13-1332 0 0,-63-2-76 0 0,0-1-1 0 0,0 1 0 0 0,0 0 1 0 0,1 0-1 0 0,-1 0 1 0 0,0 0-1 0 0,0 0 1 0 0,-1 0-1 0 0,1 1 0 0 0,3 2 1 0 0,-1-2-610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01:30.5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1 12064 0 0,'-1'35'1304'0'0,"-5"-15"-1085"0"0,1 2 1 0 0,1-1 0 0 0,0 0 0 0 0,0 39 0 0 0,9 91 1695 0 0,1-28-1190 0 0,-9-103-923 0 0,2 7-4623 0 0,5-15-379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01:31.0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0 5984 0 0,'8'12'12'0'0,"-6"-7"1299"0"0,0 0 0 0 0,0 0 0 0 0,-1 0 0 0 0,1 0 0 0 0,-1 0 0 0 0,0 8 0 0 0,0 4 23 0 0,-13 54-498 0 0,-1 150-5902 0 0,13-206-211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01:31.5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0 7832 0 0,'-1'9'8408'0'0,"-2"11"-7111"0"0,1-7-1154 0 0,1 0 1 0 0,0 0-1 0 0,1 1 0 0 0,1-1 1 0 0,0 0-1 0 0,0 0 1 0 0,1 0-1 0 0,6 19 1 0 0,-4-12-775 0 0,0-1 0 0 0,1 37 0 0 0,-5-32-3539 0 0,0 3-1323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01:32.0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0 10136 0 0,'0'0'464'0'0,"-1"12"150"0"0,0-4-443 0 0,-1 0 0 0 0,0-1-1 0 0,-1 1 1 0 0,-4 10 0 0 0,-8 28 2747 0 0,8 18-2155 0 0,1 72 1 0 0,1-14-422 0 0,5-50-207 0 0,1-55-649 0 0,0 1 1 0 0,-2-1-1 0 0,0 1 1 0 0,-4 22-1 0 0,-4-24-404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01:34.7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1 4144 0 0,'0'0'687'0'0,"-3"19"4372"0"0,-14 39-1269 0 0,-7 83-2112 0 0,20-114-1647 0 0,2 0-1 0 0,0 0 1 0 0,5 46-1 0 0,-1-59-1477 0 0,0 0 1 0 0,8 23-1 0 0,-1-12-3349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01:39.6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16 240 2304 0 0,'-15'15'9792'0'0,"38"-39"-9284"0"0,1 1 1 0 0,2 1 0 0 0,0 1 0 0 0,38-23 0 0 0,-21 19-411 0 0,-15 8-64 0 0,1 1 1 0 0,0 2 0 0 0,55-20 0 0 0,-73 30-16 0 0,1 1 1 0 0,0 1-1 0 0,0 0 0 0 0,0 0 1 0 0,17 0-1 0 0,-25 3-39 0 0,-1-1 1 0 0,1 0-1 0 0,-1 0 0 0 0,0 1 0 0 0,0 0 1 0 0,1 0-1 0 0,-1 0 0 0 0,0 0 1 0 0,0 0-1 0 0,0 0 0 0 0,0 1 1 0 0,0 0-1 0 0,0 0 0 0 0,0-1 1 0 0,-1 2-1 0 0,1-1 0 0 0,-1 0 1 0 0,1 0-1 0 0,-1 1 0 0 0,0-1 1 0 0,0 1-1 0 0,0 0 0 0 0,0 0 1 0 0,2 4-1 0 0,1 5-106 0 0,-1 0 0 0 0,-1 1-1 0 0,0 0 1 0 0,0 0 0 0 0,-1 0 0 0 0,-1 0 0 0 0,0 0-1 0 0,-1 0 1 0 0,-2 21 0 0 0,-4 14 251 0 0,-14 56 0 0 0,-9 8 130 0 0,25-99-389 0 0,-1-1 0 0 0,-1 0 0 0 0,0 0 0 0 0,-1 0 0 0 0,0 0 0 0 0,-13 14 0 0 0,7-11-728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01:40.4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649 0 6416 0 0,'0'0'740'0'0,"-23"21"1129"0"0,12-12-1519 0 0,2 1 0 0 0,-1 0 0 0 0,2 0 0 0 0,-1 1-1 0 0,1 0 1 0 0,1 0 0 0 0,0 1 0 0 0,-7 14 0 0 0,-1 12-306 0 0,-16 56 1 0 0,13-36 136 0 0,-74 160 64 0 0,25-68-105 0 0,-14 89 93 0 0,17-42 31 0 0,34-102-70 0 0,-25 138 1 0 0,42-170-320 0 0,-49 293 687 0 0,53-271-354 0 0,4 1 0 0 0,6 101 0 0 0,5-112-208 0 0,4 0 0 0 0,3 0 0 0 0,3-1 0 0 0,4-1 0 0 0,2-1 0 0 0,4-1 0 0 0,48 94 0 0 0,-46-114-21 0 0,3-2 0 0 0,1-1 1 0 0,3-1-1 0 0,2-2 0 0 0,82 79 1 0 0,-32-43 17 0 0,142 122-13 0 0,-196-178 28 0 0,0-2 0 0 0,2-1 0 0 0,0-2 1 0 0,1-2-1 0 0,59 22 0 0 0,53 5 252 0 0,1-6 0 0 0,2-7 0 0 0,249 20-1 0 0,-146-38 450 0 0,362-28 0 0 0,-472 6-656 0 0,133-12 61 0 0,-231 15-225 0 0,47-7-4528 0 0,-31 0-785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98F65-CF10-4297-A445-DA7FF4B169B7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B6D4E-F010-4C90-9D5E-761069ECE2C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786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Layered Architecture:</a:t>
            </a:r>
            <a:br>
              <a:rPr lang="en-IE" dirty="0"/>
            </a:b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a </a:t>
            </a:r>
            <a:r>
              <a:rPr lang="en-GB" b="1" i="0" dirty="0">
                <a:solidFill>
                  <a:srgbClr val="1A202C"/>
                </a:solidFill>
                <a:effectLst/>
                <a:latin typeface="Inter var"/>
              </a:rPr>
              <a:t>HTTP layer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--&gt; which is "outside" the </a:t>
            </a:r>
            <a:r>
              <a:rPr lang="en-GB" b="1" i="0" dirty="0">
                <a:solidFill>
                  <a:srgbClr val="1A202C"/>
                </a:solidFill>
                <a:effectLst/>
                <a:latin typeface="Inter var"/>
              </a:rPr>
              <a:t>service layer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--&gt; which is "outside" the </a:t>
            </a:r>
            <a:r>
              <a:rPr lang="en-GB" b="1" i="0" dirty="0">
                <a:solidFill>
                  <a:srgbClr val="1A202C"/>
                </a:solidFill>
                <a:effectLst/>
                <a:latin typeface="Inter var"/>
              </a:rPr>
              <a:t>database access layer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--&gt; which is... you get the picture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B6D4E-F010-4C90-9D5E-761069ECE2CB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256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should contain the majority of your business logic: - logic that encapsulates your business requirements, calls your data access layer or models, calls API's external to the Node application. And in general, contains most of your algorithmic code.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B6D4E-F010-4C90-9D5E-761069ECE2CB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953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I think of </a:t>
            </a:r>
            <a:r>
              <a:rPr lang="en-GB" dirty="0"/>
              <a:t>controllers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as "orchestrators". They call the </a:t>
            </a: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, which contain more "pure" business logic. But by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Inter var"/>
              </a:rPr>
              <a:t>themselves,</a:t>
            </a:r>
            <a:r>
              <a:rPr lang="en-GB" dirty="0" err="1"/>
              <a:t>controllers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don't really contain any logic other than handling the request and calling </a:t>
            </a: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. The </a:t>
            </a: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do most of the work, while the </a:t>
            </a:r>
            <a:r>
              <a:rPr lang="en-GB" dirty="0"/>
              <a:t>controllers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orchestrate the service calls and decide what to do with the data returned.</a:t>
            </a:r>
          </a:p>
          <a:p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should contain the majority of your business logic: - logic that encapsulates your business requirements, calls your data access layer or models, calls API's external to the Node application. And in general, contains most of your algorithmic code.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B6D4E-F010-4C90-9D5E-761069ECE2CB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307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1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4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6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26.xml"/><Relationship Id="rId18" Type="http://schemas.openxmlformats.org/officeDocument/2006/relationships/image" Target="../media/image27.png"/><Relationship Id="rId3" Type="http://schemas.openxmlformats.org/officeDocument/2006/relationships/customXml" Target="../ink/ink21.xml"/><Relationship Id="rId21" Type="http://schemas.openxmlformats.org/officeDocument/2006/relationships/hyperlink" Target="https://github.com/fxwalsh/ewd-week9-example.git" TargetMode="External"/><Relationship Id="rId7" Type="http://schemas.openxmlformats.org/officeDocument/2006/relationships/customXml" Target="../ink/ink23.xml"/><Relationship Id="rId12" Type="http://schemas.openxmlformats.org/officeDocument/2006/relationships/image" Target="../media/image24.png"/><Relationship Id="rId17" Type="http://schemas.openxmlformats.org/officeDocument/2006/relationships/customXml" Target="../ink/ink28.xml"/><Relationship Id="rId2" Type="http://schemas.openxmlformats.org/officeDocument/2006/relationships/image" Target="../media/image20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10" Type="http://schemas.openxmlformats.org/officeDocument/2006/relationships/image" Target="../media/image23.png"/><Relationship Id="rId19" Type="http://schemas.openxmlformats.org/officeDocument/2006/relationships/customXml" Target="../ink/ink29.xml"/><Relationship Id="rId4" Type="http://schemas.openxmlformats.org/officeDocument/2006/relationships/image" Target="../media/image200.png"/><Relationship Id="rId9" Type="http://schemas.openxmlformats.org/officeDocument/2006/relationships/customXml" Target="../ink/ink24.xml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xwalsh/ewd-week9-example.git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customXml" Target="../ink/ink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0.png"/><Relationship Id="rId4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6.png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14.xml"/><Relationship Id="rId10" Type="http://schemas.openxmlformats.org/officeDocument/2006/relationships/image" Target="../media/image110.png"/><Relationship Id="rId4" Type="http://schemas.openxmlformats.org/officeDocument/2006/relationships/image" Target="../media/image2.png"/><Relationship Id="rId9" Type="http://schemas.openxmlformats.org/officeDocument/2006/relationships/customXml" Target="../ink/ink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7.png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customXml" Target="../ink/ink17.xml"/><Relationship Id="rId10" Type="http://schemas.openxmlformats.org/officeDocument/2006/relationships/image" Target="../media/image150.png"/><Relationship Id="rId4" Type="http://schemas.openxmlformats.org/officeDocument/2006/relationships/image" Target="../media/image2.png"/><Relationship Id="rId9" Type="http://schemas.openxmlformats.org/officeDocument/2006/relationships/customXml" Target="../ink/ink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3A1188B-F6D0-454F-8265-790DD27A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pillars">
            <a:extLst>
              <a:ext uri="{FF2B5EF4-FFF2-40B4-BE49-F238E27FC236}">
                <a16:creationId xmlns:a16="http://schemas.microsoft.com/office/drawing/2014/main" id="{4E081956-B0ED-E1EE-5640-2E5D83D08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1508670-65E0-4939-8E5D-98D071CA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73248" y="3706052"/>
            <a:ext cx="5987424" cy="3046181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A680864-F353-4128-88F8-98E04FD7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44220" y="3754346"/>
            <a:ext cx="5987424" cy="3046181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C5CAA-72B4-92A3-2959-8DA226D29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982" y="4044461"/>
            <a:ext cx="5112754" cy="1410919"/>
          </a:xfrm>
        </p:spPr>
        <p:txBody>
          <a:bodyPr anchor="b">
            <a:normAutofit/>
          </a:bodyPr>
          <a:lstStyle/>
          <a:p>
            <a:r>
              <a:rPr lang="en-IE" dirty="0"/>
              <a:t>Clean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E69C9-F6C4-D6A2-23DC-5F45367D1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863" y="5541899"/>
            <a:ext cx="4666789" cy="627917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IE" dirty="0"/>
              <a:t>Using </a:t>
            </a:r>
            <a:r>
              <a:rPr lang="en-IE" dirty="0" err="1"/>
              <a:t>Javascript</a:t>
            </a:r>
            <a:endParaRPr lang="en-IE" dirty="0"/>
          </a:p>
          <a:p>
            <a:pPr algn="ctr"/>
            <a:r>
              <a:rPr lang="en-IE" dirty="0"/>
              <a:t>Frank Walsh</a:t>
            </a:r>
          </a:p>
        </p:txBody>
      </p:sp>
    </p:spTree>
    <p:extLst>
      <p:ext uri="{BB962C8B-B14F-4D97-AF65-F5344CB8AC3E}">
        <p14:creationId xmlns:p14="http://schemas.microsoft.com/office/powerpoint/2010/main" val="337481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2B3B-6421-6C1B-56E2-956F7306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Dependencies - Database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5EB2-E24C-BC78-F7F1-CCDBD581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4987387" cy="382772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component that exists outside of the core business logic of an application. :</a:t>
            </a:r>
          </a:p>
          <a:p>
            <a:pPr marL="685800" lvl="1" indent="-457200"/>
            <a:r>
              <a:rPr lang="en-GB" dirty="0"/>
              <a:t>E.g. databases, user interfaces, third-party libraries/frameworks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this example, the dependencies.js module exports a function that builds a dependency object.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 it to "inject" infrastructure dependencies(such as Repositories) into the routes/services.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For now, we just have  DB details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C5D9AC-F251-69CC-DA8B-723A991B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531" y="1972340"/>
            <a:ext cx="5082980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1244-14F1-BCD3-40F7-823BA133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Bringing it together! - The </a:t>
            </a:r>
            <a:r>
              <a:rPr lang="en-GB" dirty="0" err="1"/>
              <a:t>Api</a:t>
            </a:r>
            <a:r>
              <a:rPr lang="en-GB" dirty="0"/>
              <a:t> “entry point”</a:t>
            </a:r>
            <a:br>
              <a:rPr lang="en-GB" dirty="0"/>
            </a:br>
            <a:r>
              <a:rPr lang="en-GB" dirty="0"/>
              <a:t>Index.js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4716FB-6599-D9C9-2EBE-3415C0A0A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467" y="2209124"/>
            <a:ext cx="4991533" cy="31854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F2910C-0D21-8F2C-3CA5-B04896F6B990}"/>
              </a:ext>
            </a:extLst>
          </p:cNvPr>
          <p:cNvSpPr txBox="1"/>
          <p:nvPr/>
        </p:nvSpPr>
        <p:spPr>
          <a:xfrm>
            <a:off x="6883244" y="2507588"/>
            <a:ext cx="359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Import functions that will build router and dependencies for API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AD6CC-EB3A-41E9-506A-F5E8FA5A0DD6}"/>
              </a:ext>
            </a:extLst>
          </p:cNvPr>
          <p:cNvSpPr txBox="1"/>
          <p:nvPr/>
        </p:nvSpPr>
        <p:spPr>
          <a:xfrm>
            <a:off x="6986091" y="4132082"/>
            <a:ext cx="23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Router and “inject” dependencies 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4CBBC-8BFE-4B1A-D792-A38D138046BE}"/>
              </a:ext>
            </a:extLst>
          </p:cNvPr>
          <p:cNvSpPr txBox="1"/>
          <p:nvPr/>
        </p:nvSpPr>
        <p:spPr>
          <a:xfrm>
            <a:off x="6986091" y="3412168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Build dependencies object for API</a:t>
            </a:r>
            <a:endParaRPr lang="en-IE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7B796E-E096-2CA5-50C9-2A37C471D5EE}"/>
              </a:ext>
            </a:extLst>
          </p:cNvPr>
          <p:cNvGrpSpPr/>
          <p:nvPr/>
        </p:nvGrpSpPr>
        <p:grpSpPr>
          <a:xfrm>
            <a:off x="5088664" y="2290556"/>
            <a:ext cx="1720800" cy="532080"/>
            <a:chOff x="5088664" y="2290556"/>
            <a:chExt cx="172080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6BE5BD-8836-422A-03DA-C0FF214A7D44}"/>
                    </a:ext>
                  </a:extLst>
                </p14:cNvPr>
                <p14:cNvContentPartPr/>
                <p14:nvPr/>
              </p14:nvContentPartPr>
              <p14:xfrm>
                <a:off x="5098024" y="2350316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6BE5BD-8836-422A-03DA-C0FF214A7D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80384" y="23326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50530B-42A0-32B6-50C2-B88E2F56A96A}"/>
                    </a:ext>
                  </a:extLst>
                </p14:cNvPr>
                <p14:cNvContentPartPr/>
                <p14:nvPr/>
              </p14:nvContentPartPr>
              <p14:xfrm>
                <a:off x="5088664" y="2290556"/>
                <a:ext cx="277200" cy="532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50530B-42A0-32B6-50C2-B88E2F56A9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70664" y="2272916"/>
                  <a:ext cx="31284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8FD0F8-104C-1FFA-8024-F3F7A90E0F3E}"/>
                    </a:ext>
                  </a:extLst>
                </p14:cNvPr>
                <p14:cNvContentPartPr/>
                <p14:nvPr/>
              </p14:nvContentPartPr>
              <p14:xfrm>
                <a:off x="5365144" y="2468036"/>
                <a:ext cx="1440720" cy="182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8FD0F8-104C-1FFA-8024-F3F7A90E0F3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47144" y="2450396"/>
                  <a:ext cx="1476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DFE763-1D55-DB36-5F1A-05B5A2B6DBC9}"/>
                    </a:ext>
                  </a:extLst>
                </p14:cNvPr>
                <p14:cNvContentPartPr/>
                <p14:nvPr/>
              </p14:nvContentPartPr>
              <p14:xfrm>
                <a:off x="6734944" y="2502236"/>
                <a:ext cx="22680" cy="25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DFE763-1D55-DB36-5F1A-05B5A2B6DB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17304" y="2484236"/>
                  <a:ext cx="58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4682A68-422C-2596-924A-B7AA9EB085F6}"/>
                    </a:ext>
                  </a:extLst>
                </p14:cNvPr>
                <p14:cNvContentPartPr/>
                <p14:nvPr/>
              </p14:nvContentPartPr>
              <p14:xfrm>
                <a:off x="6706864" y="2599076"/>
                <a:ext cx="102600" cy="97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4682A68-422C-2596-924A-B7AA9EB085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88864" y="2581076"/>
                  <a:ext cx="13824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BFBED1-5372-DBE5-DEA0-557D40FA5109}"/>
              </a:ext>
            </a:extLst>
          </p:cNvPr>
          <p:cNvGrpSpPr/>
          <p:nvPr/>
        </p:nvGrpSpPr>
        <p:grpSpPr>
          <a:xfrm>
            <a:off x="4108744" y="3449756"/>
            <a:ext cx="2671560" cy="438840"/>
            <a:chOff x="4108744" y="3449756"/>
            <a:chExt cx="267156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FD5F34-DBFB-053A-F00B-7F40D4646022}"/>
                    </a:ext>
                  </a:extLst>
                </p14:cNvPr>
                <p14:cNvContentPartPr/>
                <p14:nvPr/>
              </p14:nvContentPartPr>
              <p14:xfrm>
                <a:off x="4108744" y="3477476"/>
                <a:ext cx="127800" cy="411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FD5F34-DBFB-053A-F00B-7F40D464602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90744" y="3459476"/>
                  <a:ext cx="1634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6711B8-469A-A676-8F69-7A1A0B34B689}"/>
                    </a:ext>
                  </a:extLst>
                </p14:cNvPr>
                <p14:cNvContentPartPr/>
                <p14:nvPr/>
              </p14:nvContentPartPr>
              <p14:xfrm>
                <a:off x="4207744" y="3449756"/>
                <a:ext cx="2572560" cy="27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6711B8-469A-A676-8F69-7A1A0B34B6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90104" y="3431756"/>
                  <a:ext cx="260820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FD7E6F-D42A-EA9C-74B1-90D2A3DF6D4B}"/>
              </a:ext>
            </a:extLst>
          </p:cNvPr>
          <p:cNvGrpSpPr/>
          <p:nvPr/>
        </p:nvGrpSpPr>
        <p:grpSpPr>
          <a:xfrm>
            <a:off x="4901464" y="4298276"/>
            <a:ext cx="2007000" cy="478800"/>
            <a:chOff x="4901464" y="4298276"/>
            <a:chExt cx="2007000" cy="47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ADAA745-A3BC-43E7-274B-A5E91DCAC16A}"/>
                    </a:ext>
                  </a:extLst>
                </p14:cNvPr>
                <p14:cNvContentPartPr/>
                <p14:nvPr/>
              </p14:nvContentPartPr>
              <p14:xfrm>
                <a:off x="4901464" y="4338956"/>
                <a:ext cx="213480" cy="438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ADAA745-A3BC-43E7-274B-A5E91DCAC1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83464" y="4321316"/>
                  <a:ext cx="2491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DCE55F-51D8-2372-91FC-95DB529B9249}"/>
                    </a:ext>
                  </a:extLst>
                </p14:cNvPr>
                <p14:cNvContentPartPr/>
                <p14:nvPr/>
              </p14:nvContentPartPr>
              <p14:xfrm>
                <a:off x="5122504" y="4298276"/>
                <a:ext cx="1785960" cy="243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DCE55F-51D8-2372-91FC-95DB529B92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04504" y="4280636"/>
                  <a:ext cx="1821600" cy="27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D8434C-217B-6402-405A-B346E2A76A67}"/>
              </a:ext>
            </a:extLst>
          </p:cNvPr>
          <p:cNvSpPr txBox="1"/>
          <p:nvPr/>
        </p:nvSpPr>
        <p:spPr>
          <a:xfrm>
            <a:off x="1727200" y="5858933"/>
            <a:ext cx="611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See Example Here: </a:t>
            </a:r>
            <a:r>
              <a:rPr lang="en-IE" b="0" i="0" u="sng" dirty="0">
                <a:effectLst/>
                <a:latin typeface="Slack-Lato"/>
                <a:hlinkClick r:id="rId21"/>
              </a:rPr>
              <a:t>https://github.com/fxwalsh/ewd-week9-example.git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4354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C632-C921-4BC9-1141-436A196A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What’s Clean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2F72-BA07-30D2-2AB1-F7297FE97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b="0" dirty="0"/>
              <a:t>Lots of different architectures/project Structures</a:t>
            </a:r>
          </a:p>
          <a:p>
            <a:pPr marL="685800" lvl="1" indent="-457200"/>
            <a:r>
              <a:rPr lang="en-IE" b="0" dirty="0"/>
              <a:t>Clean, Model/View/Controller, Domain Driven Dev.</a:t>
            </a:r>
            <a:endParaRPr lang="en-GB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0" dirty="0"/>
              <a:t>Clean Architecture is a software design pattern for building scalable and maintainable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0" dirty="0"/>
              <a:t>Key concepts for Clean Architecture</a:t>
            </a:r>
          </a:p>
          <a:p>
            <a:pPr marL="685800" lvl="1" indent="-457200"/>
            <a:r>
              <a:rPr lang="en-GB" dirty="0"/>
              <a:t>Separation of Concerns(SoC): </a:t>
            </a:r>
            <a:r>
              <a:rPr lang="en-GB" b="0" i="1" dirty="0"/>
              <a:t>dividing the application into four concentric layers, with each layer having a specific role</a:t>
            </a:r>
          </a:p>
          <a:p>
            <a:pPr marL="685800" lvl="1" indent="-457200"/>
            <a:r>
              <a:rPr lang="en-GB" dirty="0"/>
              <a:t>The Dependency Rule: </a:t>
            </a:r>
            <a:r>
              <a:rPr lang="en-GB" b="0" i="1" dirty="0"/>
              <a:t>code dependencies must always point inwards</a:t>
            </a:r>
          </a:p>
          <a:p>
            <a:pPr lvl="1" indent="0">
              <a:buNone/>
            </a:pPr>
            <a:r>
              <a:rPr lang="en-IE" b="0" dirty="0"/>
              <a:t>See the next slide….</a:t>
            </a:r>
          </a:p>
        </p:txBody>
      </p:sp>
    </p:spTree>
    <p:extLst>
      <p:ext uri="{BB962C8B-B14F-4D97-AF65-F5344CB8AC3E}">
        <p14:creationId xmlns:p14="http://schemas.microsoft.com/office/powerpoint/2010/main" val="370717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293528E-0CA3-4E56-B7A0-091C0AB0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8C19F-B574-43E9-32B5-AE80FD3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40" y="4976537"/>
            <a:ext cx="10658121" cy="8759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 clean Architecture inspired approach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1711" y="313659"/>
            <a:ext cx="11418399" cy="4399017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  <a:gd name="connsiteX0" fmla="*/ 7149875 w 7664186"/>
              <a:gd name="connsiteY0" fmla="*/ 6433518 h 6433552"/>
              <a:gd name="connsiteX1" fmla="*/ 6560587 w 7664186"/>
              <a:gd name="connsiteY1" fmla="*/ 6424418 h 6433552"/>
              <a:gd name="connsiteX2" fmla="*/ 995539 w 7664186"/>
              <a:gd name="connsiteY2" fmla="*/ 6393888 h 6433552"/>
              <a:gd name="connsiteX3" fmla="*/ 7757 w 7664186"/>
              <a:gd name="connsiteY3" fmla="*/ 6365104 h 6433552"/>
              <a:gd name="connsiteX4" fmla="*/ 49895 w 7664186"/>
              <a:gd name="connsiteY4" fmla="*/ 40219 h 6433552"/>
              <a:gd name="connsiteX5" fmla="*/ 241539 w 7664186"/>
              <a:gd name="connsiteY5" fmla="*/ 0 h 6433552"/>
              <a:gd name="connsiteX6" fmla="*/ 6439076 w 7664186"/>
              <a:gd name="connsiteY6" fmla="*/ 28166 h 6433552"/>
              <a:gd name="connsiteX7" fmla="*/ 7639227 w 7664186"/>
              <a:gd name="connsiteY7" fmla="*/ 58697 h 6433552"/>
              <a:gd name="connsiteX8" fmla="*/ 7567789 w 7664186"/>
              <a:gd name="connsiteY8" fmla="*/ 6302294 h 6433552"/>
              <a:gd name="connsiteX9" fmla="*/ 7402081 w 7664186"/>
              <a:gd name="connsiteY9" fmla="*/ 6430320 h 6433552"/>
              <a:gd name="connsiteX10" fmla="*/ 7149875 w 7664186"/>
              <a:gd name="connsiteY10" fmla="*/ 6433518 h 6433552"/>
              <a:gd name="connsiteX0" fmla="*/ 7149875 w 7657158"/>
              <a:gd name="connsiteY0" fmla="*/ 6433518 h 6433552"/>
              <a:gd name="connsiteX1" fmla="*/ 6560587 w 7657158"/>
              <a:gd name="connsiteY1" fmla="*/ 6424418 h 6433552"/>
              <a:gd name="connsiteX2" fmla="*/ 995539 w 7657158"/>
              <a:gd name="connsiteY2" fmla="*/ 6393888 h 6433552"/>
              <a:gd name="connsiteX3" fmla="*/ 7757 w 7657158"/>
              <a:gd name="connsiteY3" fmla="*/ 6365104 h 6433552"/>
              <a:gd name="connsiteX4" fmla="*/ 49895 w 7657158"/>
              <a:gd name="connsiteY4" fmla="*/ 40219 h 6433552"/>
              <a:gd name="connsiteX5" fmla="*/ 241539 w 7657158"/>
              <a:gd name="connsiteY5" fmla="*/ 0 h 6433552"/>
              <a:gd name="connsiteX6" fmla="*/ 6439076 w 7657158"/>
              <a:gd name="connsiteY6" fmla="*/ 28166 h 6433552"/>
              <a:gd name="connsiteX7" fmla="*/ 7639227 w 7657158"/>
              <a:gd name="connsiteY7" fmla="*/ 58697 h 6433552"/>
              <a:gd name="connsiteX8" fmla="*/ 7567789 w 7657158"/>
              <a:gd name="connsiteY8" fmla="*/ 6302294 h 6433552"/>
              <a:gd name="connsiteX9" fmla="*/ 7402081 w 7657158"/>
              <a:gd name="connsiteY9" fmla="*/ 6430320 h 6433552"/>
              <a:gd name="connsiteX10" fmla="*/ 7149875 w 7657158"/>
              <a:gd name="connsiteY10" fmla="*/ 6433518 h 6433552"/>
              <a:gd name="connsiteX0" fmla="*/ 7149875 w 7661310"/>
              <a:gd name="connsiteY0" fmla="*/ 6433518 h 6452113"/>
              <a:gd name="connsiteX1" fmla="*/ 6560587 w 7661310"/>
              <a:gd name="connsiteY1" fmla="*/ 6424418 h 6452113"/>
              <a:gd name="connsiteX2" fmla="*/ 995539 w 7661310"/>
              <a:gd name="connsiteY2" fmla="*/ 6393888 h 6452113"/>
              <a:gd name="connsiteX3" fmla="*/ 7757 w 7661310"/>
              <a:gd name="connsiteY3" fmla="*/ 6365104 h 6452113"/>
              <a:gd name="connsiteX4" fmla="*/ 49895 w 7661310"/>
              <a:gd name="connsiteY4" fmla="*/ 40219 h 6452113"/>
              <a:gd name="connsiteX5" fmla="*/ 241539 w 7661310"/>
              <a:gd name="connsiteY5" fmla="*/ 0 h 6452113"/>
              <a:gd name="connsiteX6" fmla="*/ 6439076 w 7661310"/>
              <a:gd name="connsiteY6" fmla="*/ 28166 h 6452113"/>
              <a:gd name="connsiteX7" fmla="*/ 7639227 w 7661310"/>
              <a:gd name="connsiteY7" fmla="*/ 58697 h 6452113"/>
              <a:gd name="connsiteX8" fmla="*/ 7589645 w 7661310"/>
              <a:gd name="connsiteY8" fmla="*/ 6366021 h 6452113"/>
              <a:gd name="connsiteX9" fmla="*/ 7402081 w 7661310"/>
              <a:gd name="connsiteY9" fmla="*/ 6430320 h 6452113"/>
              <a:gd name="connsiteX10" fmla="*/ 7149875 w 7661310"/>
              <a:gd name="connsiteY10" fmla="*/ 6433518 h 6452113"/>
              <a:gd name="connsiteX0" fmla="*/ 7149875 w 7657523"/>
              <a:gd name="connsiteY0" fmla="*/ 6433518 h 6452112"/>
              <a:gd name="connsiteX1" fmla="*/ 6560587 w 7657523"/>
              <a:gd name="connsiteY1" fmla="*/ 6424418 h 6452112"/>
              <a:gd name="connsiteX2" fmla="*/ 995539 w 7657523"/>
              <a:gd name="connsiteY2" fmla="*/ 6393888 h 6452112"/>
              <a:gd name="connsiteX3" fmla="*/ 7757 w 7657523"/>
              <a:gd name="connsiteY3" fmla="*/ 6365104 h 6452112"/>
              <a:gd name="connsiteX4" fmla="*/ 49895 w 7657523"/>
              <a:gd name="connsiteY4" fmla="*/ 40219 h 6452112"/>
              <a:gd name="connsiteX5" fmla="*/ 241539 w 7657523"/>
              <a:gd name="connsiteY5" fmla="*/ 0 h 6452112"/>
              <a:gd name="connsiteX6" fmla="*/ 6439076 w 7657523"/>
              <a:gd name="connsiteY6" fmla="*/ 28166 h 6452112"/>
              <a:gd name="connsiteX7" fmla="*/ 7639227 w 7657523"/>
              <a:gd name="connsiteY7" fmla="*/ 58697 h 6452112"/>
              <a:gd name="connsiteX8" fmla="*/ 7589645 w 7657523"/>
              <a:gd name="connsiteY8" fmla="*/ 6366021 h 6452112"/>
              <a:gd name="connsiteX9" fmla="*/ 7402081 w 7657523"/>
              <a:gd name="connsiteY9" fmla="*/ 6430320 h 6452112"/>
              <a:gd name="connsiteX10" fmla="*/ 7149875 w 7657523"/>
              <a:gd name="connsiteY10" fmla="*/ 6433518 h 6452112"/>
              <a:gd name="connsiteX0" fmla="*/ 7149875 w 7639227"/>
              <a:gd name="connsiteY0" fmla="*/ 6433518 h 6452112"/>
              <a:gd name="connsiteX1" fmla="*/ 6560587 w 7639227"/>
              <a:gd name="connsiteY1" fmla="*/ 6424418 h 6452112"/>
              <a:gd name="connsiteX2" fmla="*/ 995539 w 7639227"/>
              <a:gd name="connsiteY2" fmla="*/ 6393888 h 6452112"/>
              <a:gd name="connsiteX3" fmla="*/ 7757 w 7639227"/>
              <a:gd name="connsiteY3" fmla="*/ 6365104 h 6452112"/>
              <a:gd name="connsiteX4" fmla="*/ 49895 w 7639227"/>
              <a:gd name="connsiteY4" fmla="*/ 40219 h 6452112"/>
              <a:gd name="connsiteX5" fmla="*/ 241539 w 7639227"/>
              <a:gd name="connsiteY5" fmla="*/ 0 h 6452112"/>
              <a:gd name="connsiteX6" fmla="*/ 6439076 w 7639227"/>
              <a:gd name="connsiteY6" fmla="*/ 28166 h 6452112"/>
              <a:gd name="connsiteX7" fmla="*/ 7639227 w 7639227"/>
              <a:gd name="connsiteY7" fmla="*/ 58697 h 6452112"/>
              <a:gd name="connsiteX8" fmla="*/ 7589645 w 7639227"/>
              <a:gd name="connsiteY8" fmla="*/ 6366021 h 6452112"/>
              <a:gd name="connsiteX9" fmla="*/ 7402081 w 7639227"/>
              <a:gd name="connsiteY9" fmla="*/ 6430320 h 6452112"/>
              <a:gd name="connsiteX10" fmla="*/ 7149875 w 7639227"/>
              <a:gd name="connsiteY10" fmla="*/ 6433518 h 6452112"/>
              <a:gd name="connsiteX0" fmla="*/ 7149875 w 7641711"/>
              <a:gd name="connsiteY0" fmla="*/ 6433518 h 6473199"/>
              <a:gd name="connsiteX1" fmla="*/ 6560587 w 7641711"/>
              <a:gd name="connsiteY1" fmla="*/ 6424418 h 6473199"/>
              <a:gd name="connsiteX2" fmla="*/ 995539 w 7641711"/>
              <a:gd name="connsiteY2" fmla="*/ 6393888 h 6473199"/>
              <a:gd name="connsiteX3" fmla="*/ 7757 w 7641711"/>
              <a:gd name="connsiteY3" fmla="*/ 6365104 h 6473199"/>
              <a:gd name="connsiteX4" fmla="*/ 49895 w 7641711"/>
              <a:gd name="connsiteY4" fmla="*/ 40219 h 6473199"/>
              <a:gd name="connsiteX5" fmla="*/ 241539 w 7641711"/>
              <a:gd name="connsiteY5" fmla="*/ 0 h 6473199"/>
              <a:gd name="connsiteX6" fmla="*/ 6439076 w 7641711"/>
              <a:gd name="connsiteY6" fmla="*/ 28166 h 6473199"/>
              <a:gd name="connsiteX7" fmla="*/ 7639227 w 7641711"/>
              <a:gd name="connsiteY7" fmla="*/ 58697 h 6473199"/>
              <a:gd name="connsiteX8" fmla="*/ 7618786 w 7641711"/>
              <a:gd name="connsiteY8" fmla="*/ 6397885 h 6473199"/>
              <a:gd name="connsiteX9" fmla="*/ 7402081 w 7641711"/>
              <a:gd name="connsiteY9" fmla="*/ 6430320 h 6473199"/>
              <a:gd name="connsiteX10" fmla="*/ 7149875 w 7641711"/>
              <a:gd name="connsiteY10" fmla="*/ 6433518 h 6473199"/>
              <a:gd name="connsiteX0" fmla="*/ 7149875 w 7641711"/>
              <a:gd name="connsiteY0" fmla="*/ 6433518 h 6438168"/>
              <a:gd name="connsiteX1" fmla="*/ 6560587 w 7641711"/>
              <a:gd name="connsiteY1" fmla="*/ 6424418 h 6438168"/>
              <a:gd name="connsiteX2" fmla="*/ 995539 w 7641711"/>
              <a:gd name="connsiteY2" fmla="*/ 6393888 h 6438168"/>
              <a:gd name="connsiteX3" fmla="*/ 7757 w 7641711"/>
              <a:gd name="connsiteY3" fmla="*/ 6365104 h 6438168"/>
              <a:gd name="connsiteX4" fmla="*/ 49895 w 7641711"/>
              <a:gd name="connsiteY4" fmla="*/ 40219 h 6438168"/>
              <a:gd name="connsiteX5" fmla="*/ 241539 w 7641711"/>
              <a:gd name="connsiteY5" fmla="*/ 0 h 6438168"/>
              <a:gd name="connsiteX6" fmla="*/ 6439076 w 7641711"/>
              <a:gd name="connsiteY6" fmla="*/ 28166 h 6438168"/>
              <a:gd name="connsiteX7" fmla="*/ 7639227 w 7641711"/>
              <a:gd name="connsiteY7" fmla="*/ 58697 h 6438168"/>
              <a:gd name="connsiteX8" fmla="*/ 7618786 w 7641711"/>
              <a:gd name="connsiteY8" fmla="*/ 6397885 h 6438168"/>
              <a:gd name="connsiteX9" fmla="*/ 7402081 w 7641711"/>
              <a:gd name="connsiteY9" fmla="*/ 6430320 h 6438168"/>
              <a:gd name="connsiteX10" fmla="*/ 7149875 w 7641711"/>
              <a:gd name="connsiteY10" fmla="*/ 6433518 h 643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41711" h="6438168">
                <a:moveTo>
                  <a:pt x="7149875" y="6433518"/>
                </a:moveTo>
                <a:cubicBezTo>
                  <a:pt x="6975114" y="6433129"/>
                  <a:pt x="6756136" y="6429491"/>
                  <a:pt x="6560587" y="6424418"/>
                </a:cubicBezTo>
                <a:lnTo>
                  <a:pt x="995539" y="6393888"/>
                </a:lnTo>
                <a:lnTo>
                  <a:pt x="7757" y="6365104"/>
                </a:lnTo>
                <a:cubicBezTo>
                  <a:pt x="-20334" y="4216169"/>
                  <a:pt x="35849" y="2148514"/>
                  <a:pt x="49895" y="40219"/>
                </a:cubicBezTo>
                <a:lnTo>
                  <a:pt x="241539" y="0"/>
                </a:lnTo>
                <a:lnTo>
                  <a:pt x="6439076" y="28166"/>
                </a:lnTo>
                <a:cubicBezTo>
                  <a:pt x="6939139" y="58697"/>
                  <a:pt x="7296327" y="28165"/>
                  <a:pt x="7639227" y="58697"/>
                </a:cubicBezTo>
                <a:cubicBezTo>
                  <a:pt x="7638435" y="2070139"/>
                  <a:pt x="7653203" y="4107561"/>
                  <a:pt x="7618786" y="6397885"/>
                </a:cubicBezTo>
                <a:cubicBezTo>
                  <a:pt x="7625166" y="6478264"/>
                  <a:pt x="7566387" y="6409966"/>
                  <a:pt x="7402081" y="6430320"/>
                </a:cubicBezTo>
                <a:cubicBezTo>
                  <a:pt x="7343671" y="6432816"/>
                  <a:pt x="7254732" y="6433752"/>
                  <a:pt x="7149875" y="6433518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-20220324154157402">
            <a:extLst>
              <a:ext uri="{FF2B5EF4-FFF2-40B4-BE49-F238E27FC236}">
                <a16:creationId xmlns:a16="http://schemas.microsoft.com/office/drawing/2014/main" id="{E770413D-17AB-628D-37A6-B0D29729CF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9799" y="509581"/>
            <a:ext cx="9219140" cy="40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E027E2-6BF5-CB6E-52BC-C4C8BB1F4EA6}"/>
                  </a:ext>
                </a:extLst>
              </p14:cNvPr>
              <p14:cNvContentPartPr/>
              <p14:nvPr/>
            </p14:nvContentPartPr>
            <p14:xfrm>
              <a:off x="5958784" y="400347"/>
              <a:ext cx="27000" cy="18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E027E2-6BF5-CB6E-52BC-C4C8BB1F4E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0784" y="382347"/>
                <a:ext cx="626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894BD2C-08CE-1CFE-8FD2-5D4DB2E79058}"/>
                  </a:ext>
                </a:extLst>
              </p14:cNvPr>
              <p14:cNvContentPartPr/>
              <p14:nvPr/>
            </p14:nvContentPartPr>
            <p14:xfrm>
              <a:off x="5971024" y="784107"/>
              <a:ext cx="16560" cy="142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894BD2C-08CE-1CFE-8FD2-5D4DB2E790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53024" y="766467"/>
                <a:ext cx="52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CC1BE1-5C39-A70F-B834-50F33757B364}"/>
                  </a:ext>
                </a:extLst>
              </p14:cNvPr>
              <p14:cNvContentPartPr/>
              <p14:nvPr/>
            </p14:nvContentPartPr>
            <p14:xfrm>
              <a:off x="5999464" y="1116747"/>
              <a:ext cx="9000" cy="184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CC1BE1-5C39-A70F-B834-50F33757B3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1464" y="1099107"/>
                <a:ext cx="446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16D6B1B-F805-09E9-E367-917C11809BAA}"/>
                  </a:ext>
                </a:extLst>
              </p14:cNvPr>
              <p14:cNvContentPartPr/>
              <p14:nvPr/>
            </p14:nvContentPartPr>
            <p14:xfrm>
              <a:off x="5953384" y="1535787"/>
              <a:ext cx="9360" cy="136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16D6B1B-F805-09E9-E367-917C11809B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35744" y="1517787"/>
                <a:ext cx="450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1DECBF-9284-9717-B9B6-09A3F1B48208}"/>
                  </a:ext>
                </a:extLst>
              </p14:cNvPr>
              <p14:cNvContentPartPr/>
              <p14:nvPr/>
            </p14:nvContentPartPr>
            <p14:xfrm>
              <a:off x="5976064" y="1945107"/>
              <a:ext cx="9720" cy="112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1DECBF-9284-9717-B9B6-09A3F1B482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58064" y="1927107"/>
                <a:ext cx="45360" cy="1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BF3C32E-8E8F-1B6F-D158-9B3B912F6905}"/>
              </a:ext>
            </a:extLst>
          </p:cNvPr>
          <p:cNvGrpSpPr/>
          <p:nvPr/>
        </p:nvGrpSpPr>
        <p:grpSpPr>
          <a:xfrm>
            <a:off x="5883544" y="2235267"/>
            <a:ext cx="52560" cy="452160"/>
            <a:chOff x="5883544" y="2235267"/>
            <a:chExt cx="5256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DD126E-A76A-960E-3F48-BCB6255D0DAD}"/>
                    </a:ext>
                  </a:extLst>
                </p14:cNvPr>
                <p14:cNvContentPartPr/>
                <p14:nvPr/>
              </p14:nvContentPartPr>
              <p14:xfrm>
                <a:off x="5913424" y="2235267"/>
                <a:ext cx="22680" cy="226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DD126E-A76A-960E-3F48-BCB6255D0D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95424" y="2217267"/>
                  <a:ext cx="58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6E690E-A916-18D4-111F-34C9DAAB0011}"/>
                    </a:ext>
                  </a:extLst>
                </p14:cNvPr>
                <p14:cNvContentPartPr/>
                <p14:nvPr/>
              </p14:nvContentPartPr>
              <p14:xfrm>
                <a:off x="5883544" y="2520387"/>
                <a:ext cx="19080" cy="167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6E690E-A916-18D4-111F-34C9DAAB00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65544" y="2502747"/>
                  <a:ext cx="5472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5C733B-4DE0-66E1-78F2-5644B0CDF566}"/>
              </a:ext>
            </a:extLst>
          </p:cNvPr>
          <p:cNvGrpSpPr/>
          <p:nvPr/>
        </p:nvGrpSpPr>
        <p:grpSpPr>
          <a:xfrm>
            <a:off x="5528224" y="2711187"/>
            <a:ext cx="1221840" cy="1423440"/>
            <a:chOff x="5528224" y="2711187"/>
            <a:chExt cx="1221840" cy="14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25FA57-57A9-6C76-2C2F-9D61EE33799B}"/>
                    </a:ext>
                  </a:extLst>
                </p14:cNvPr>
                <p14:cNvContentPartPr/>
                <p14:nvPr/>
              </p14:nvContentPartPr>
              <p14:xfrm>
                <a:off x="5602384" y="2711187"/>
                <a:ext cx="201240" cy="205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25FA57-57A9-6C76-2C2F-9D61EE3379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84744" y="2693187"/>
                  <a:ext cx="23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19D8561-3517-B2D8-8FD2-E427C512C0CE}"/>
                    </a:ext>
                  </a:extLst>
                </p14:cNvPr>
                <p14:cNvContentPartPr/>
                <p14:nvPr/>
              </p14:nvContentPartPr>
              <p14:xfrm>
                <a:off x="5528224" y="2734947"/>
                <a:ext cx="1221840" cy="139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19D8561-3517-B2D8-8FD2-E427C512C0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10584" y="2716947"/>
                  <a:ext cx="1257480" cy="143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BDF9C7B-E153-408F-94D3-6B75BC0A8EF6}"/>
              </a:ext>
            </a:extLst>
          </p:cNvPr>
          <p:cNvSpPr txBox="1"/>
          <p:nvPr/>
        </p:nvSpPr>
        <p:spPr>
          <a:xfrm>
            <a:off x="6905683" y="4083946"/>
            <a:ext cx="209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HTTP/API/Express context ends here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7283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346F-45D2-5965-3D93-941A4991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Inversion/Dependency Injection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0E95-6B4B-3F8A-4E15-18CC5417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6294474" cy="382772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Dependency Injection (DI) can be used to manage dependencies between components, ensuring that the core business logic remains decoupled from external dependencies.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Define abstractions (interfaces) for dependencies</a:t>
            </a:r>
          </a:p>
          <a:p>
            <a:pPr marL="685800" lvl="1" indent="-457200"/>
            <a:r>
              <a:rPr lang="en-GB" dirty="0"/>
              <a:t>E.G. define interface that represent the abstract operations required for data persistence</a:t>
            </a:r>
          </a:p>
          <a:p>
            <a:pPr marL="685800" lvl="1" indent="-457200"/>
            <a:r>
              <a:rPr lang="en-GB" dirty="0"/>
              <a:t>In the outer layers, create concrete implementations of the interfaces defined in the inner layers</a:t>
            </a:r>
          </a:p>
          <a:p>
            <a:pPr marL="685800" lvl="1" indent="-457200"/>
            <a:r>
              <a:rPr lang="en-GB" dirty="0"/>
              <a:t>Inject dependencies: When instantiating components, inject the concrete implementations of the required interfaces as constructor or function parameters</a:t>
            </a:r>
          </a:p>
          <a:p>
            <a:pPr marL="457200" indent="-457200"/>
            <a:endParaRPr lang="en-GB" dirty="0"/>
          </a:p>
        </p:txBody>
      </p:sp>
      <p:pic>
        <p:nvPicPr>
          <p:cNvPr id="4" name="Picture 2" descr="image-20220324154157402">
            <a:extLst>
              <a:ext uri="{FF2B5EF4-FFF2-40B4-BE49-F238E27FC236}">
                <a16:creationId xmlns:a16="http://schemas.microsoft.com/office/drawing/2014/main" id="{A001C11A-BEFF-9074-15E1-F4F8E6D8F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2513" y="1826351"/>
            <a:ext cx="6207689" cy="270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4D2A6B-D708-5621-DC9C-BD09E31CA119}"/>
                  </a:ext>
                </a:extLst>
              </p14:cNvPr>
              <p14:cNvContentPartPr/>
              <p14:nvPr/>
            </p14:nvContentPartPr>
            <p14:xfrm>
              <a:off x="7826901" y="2759162"/>
              <a:ext cx="2004120" cy="209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4D2A6B-D708-5621-DC9C-BD09E31CA1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9261" y="2741522"/>
                <a:ext cx="2039760" cy="21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7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4162-DD7F-EC20-844F-B51F6A54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1684-A00A-2991-BDD1-B74F4BE9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Represent the core business objects of the application</a:t>
            </a:r>
          </a:p>
          <a:p>
            <a:pPr marL="685800" lvl="1" indent="-457200"/>
            <a:r>
              <a:rPr lang="en-GB" dirty="0"/>
              <a:t>E.g. “</a:t>
            </a:r>
            <a:r>
              <a:rPr lang="en-GB" dirty="0" err="1"/>
              <a:t>Movie”,”User”,”Account</a:t>
            </a:r>
            <a:r>
              <a:rPr lang="en-GB" dirty="0"/>
              <a:t>”</a:t>
            </a:r>
          </a:p>
          <a:p>
            <a:pPr marL="457200" indent="-457200"/>
            <a:endParaRPr lang="en-GB" dirty="0"/>
          </a:p>
        </p:txBody>
      </p:sp>
      <p:pic>
        <p:nvPicPr>
          <p:cNvPr id="4" name="Picture 2" descr="image-20220324154157402">
            <a:extLst>
              <a:ext uri="{FF2B5EF4-FFF2-40B4-BE49-F238E27FC236}">
                <a16:creationId xmlns:a16="http://schemas.microsoft.com/office/drawing/2014/main" id="{AE2B8B99-5A48-FD38-D6F4-DB4A78B1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6110" y="1485037"/>
            <a:ext cx="6207689" cy="270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D78506-DBF8-E899-9C93-10481C370AF2}"/>
                  </a:ext>
                </a:extLst>
              </p14:cNvPr>
              <p14:cNvContentPartPr/>
              <p14:nvPr/>
            </p14:nvContentPartPr>
            <p14:xfrm>
              <a:off x="8986830" y="985550"/>
              <a:ext cx="1127520" cy="1113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D78506-DBF8-E899-9C93-10481C370A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8830" y="967910"/>
                <a:ext cx="1163160" cy="11491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CF70E8D-EDED-7968-BD0F-DC4D074A6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980" y="3891987"/>
            <a:ext cx="3106931" cy="1487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F196CE-5132-9B5B-1CFF-C21B6C89A4DF}"/>
              </a:ext>
            </a:extLst>
          </p:cNvPr>
          <p:cNvSpPr txBox="1"/>
          <p:nvPr/>
        </p:nvSpPr>
        <p:spPr>
          <a:xfrm>
            <a:off x="1727200" y="5858933"/>
            <a:ext cx="656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Code Taken From Example: </a:t>
            </a:r>
            <a:r>
              <a:rPr lang="en-IE" b="0" i="0" u="sng" dirty="0">
                <a:effectLst/>
                <a:latin typeface="Slack-Lato"/>
                <a:hlinkClick r:id="rId6"/>
              </a:rPr>
              <a:t>https://github.com/fxwalsh/ewd-week9-example.git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636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3B67EC-A19C-E5FE-EA8E-4DDB63D76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166" y="3659515"/>
            <a:ext cx="3921578" cy="23850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5EF05-F4C8-8A80-DB2D-F3F175E7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99082-4F60-6BDA-4A85-8F656AD4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Defines the Database/Data Store Interactions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Define “Interface Description” for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Provide implementation</a:t>
            </a:r>
          </a:p>
        </p:txBody>
      </p:sp>
      <p:pic>
        <p:nvPicPr>
          <p:cNvPr id="4" name="Picture 2" descr="image-20220324154157402">
            <a:extLst>
              <a:ext uri="{FF2B5EF4-FFF2-40B4-BE49-F238E27FC236}">
                <a16:creationId xmlns:a16="http://schemas.microsoft.com/office/drawing/2014/main" id="{7A1965D0-B638-4992-DB95-7382547FD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786" y="975549"/>
            <a:ext cx="5403326" cy="235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413309-A542-E581-98A0-5E79301C8B26}"/>
                  </a:ext>
                </a:extLst>
              </p14:cNvPr>
              <p14:cNvContentPartPr/>
              <p14:nvPr/>
            </p14:nvContentPartPr>
            <p14:xfrm>
              <a:off x="9824265" y="1309069"/>
              <a:ext cx="1278720" cy="122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413309-A542-E581-98A0-5E79301C8B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06625" y="1291069"/>
                <a:ext cx="1314360" cy="12574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FAA55F-91D2-21E4-8BED-566FC821F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4288" y="4156819"/>
            <a:ext cx="3139712" cy="19889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1052AC-6B44-AFEB-009B-1CBC41E5114D}"/>
                  </a:ext>
                </a:extLst>
              </p14:cNvPr>
              <p14:cNvContentPartPr/>
              <p14:nvPr/>
            </p14:nvContentPartPr>
            <p14:xfrm>
              <a:off x="4704705" y="3853543"/>
              <a:ext cx="4332224" cy="1272606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D1052AC-6B44-AFEB-009B-1CBC41E511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6705" y="3835548"/>
                <a:ext cx="4367864" cy="130823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CC48F4-7298-5EC2-AE95-C01837F2715B}"/>
              </a:ext>
            </a:extLst>
          </p:cNvPr>
          <p:cNvSpPr txBox="1"/>
          <p:nvPr/>
        </p:nvSpPr>
        <p:spPr>
          <a:xfrm>
            <a:off x="1434288" y="3818493"/>
            <a:ext cx="103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UserRepository.js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57EE5-B06D-8502-F179-5C9078E873F3}"/>
              </a:ext>
            </a:extLst>
          </p:cNvPr>
          <p:cNvSpPr txBox="1"/>
          <p:nvPr/>
        </p:nvSpPr>
        <p:spPr>
          <a:xfrm>
            <a:off x="6906546" y="3325541"/>
            <a:ext cx="13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InMemoryRepository.js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A7D4A-54CD-4C94-B08C-7887AFC02951}"/>
              </a:ext>
            </a:extLst>
          </p:cNvPr>
          <p:cNvSpPr txBox="1"/>
          <p:nvPr/>
        </p:nvSpPr>
        <p:spPr>
          <a:xfrm>
            <a:off x="4892195" y="4274976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Implementation extends</a:t>
            </a:r>
          </a:p>
          <a:p>
            <a:r>
              <a:rPr lang="en-GB" i="1" dirty="0"/>
              <a:t>“Interface Description”</a:t>
            </a:r>
            <a:endParaRPr lang="en-IE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E73F4-4036-6C54-36C6-6F0B277332D0}"/>
              </a:ext>
            </a:extLst>
          </p:cNvPr>
          <p:cNvSpPr txBox="1"/>
          <p:nvPr/>
        </p:nvSpPr>
        <p:spPr>
          <a:xfrm>
            <a:off x="4907187" y="5320177"/>
            <a:ext cx="170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 future, will implement for</a:t>
            </a:r>
          </a:p>
          <a:p>
            <a:r>
              <a:rPr lang="en-GB" i="1" dirty="0"/>
              <a:t>MongoDB</a:t>
            </a:r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88955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B3F6930-2B8A-8747-53DD-90BC6A1D4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553" y="4429671"/>
            <a:ext cx="4372309" cy="1829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F9C84-4CE2-7BC7-AE29-CDA8F3C9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4382-D679-94E0-0C83-9C03756B9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4699138" cy="38277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Contains the applications business logic that our API supports(e.g. register new user, get movie details ).</a:t>
            </a:r>
            <a:endParaRPr lang="en-IE" dirty="0"/>
          </a:p>
        </p:txBody>
      </p:sp>
      <p:pic>
        <p:nvPicPr>
          <p:cNvPr id="4" name="Picture 2" descr="image-20220324154157402">
            <a:extLst>
              <a:ext uri="{FF2B5EF4-FFF2-40B4-BE49-F238E27FC236}">
                <a16:creationId xmlns:a16="http://schemas.microsoft.com/office/drawing/2014/main" id="{35DAB42C-5B95-7B4C-084F-F9F8B02FA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9612" y="1644870"/>
            <a:ext cx="5977323" cy="260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3FD57E-470C-47E8-901B-EA8F0D15FED6}"/>
                  </a:ext>
                </a:extLst>
              </p14:cNvPr>
              <p14:cNvContentPartPr/>
              <p14:nvPr/>
            </p14:nvContentPartPr>
            <p14:xfrm>
              <a:off x="8366725" y="1443115"/>
              <a:ext cx="1326240" cy="1308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3FD57E-470C-47E8-901B-EA8F0D15FE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8725" y="1425475"/>
                <a:ext cx="1361880" cy="13438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321A7A5-8211-B379-0FD0-847AAE404586}"/>
              </a:ext>
            </a:extLst>
          </p:cNvPr>
          <p:cNvSpPr txBox="1"/>
          <p:nvPr/>
        </p:nvSpPr>
        <p:spPr>
          <a:xfrm>
            <a:off x="2853134" y="406033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UserService.js</a:t>
            </a:r>
            <a:endParaRPr lang="en-I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9F1C75-9854-9B3D-42DB-E84A1F12D76E}"/>
              </a:ext>
            </a:extLst>
          </p:cNvPr>
          <p:cNvGrpSpPr/>
          <p:nvPr/>
        </p:nvGrpSpPr>
        <p:grpSpPr>
          <a:xfrm>
            <a:off x="6277384" y="4157566"/>
            <a:ext cx="2993219" cy="705600"/>
            <a:chOff x="7654923" y="4157566"/>
            <a:chExt cx="1615680" cy="70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B8B152-BE9A-920F-CA5F-6D93ECD73D86}"/>
                    </a:ext>
                  </a:extLst>
                </p14:cNvPr>
                <p14:cNvContentPartPr/>
                <p14:nvPr/>
              </p14:nvContentPartPr>
              <p14:xfrm>
                <a:off x="7771923" y="4157566"/>
                <a:ext cx="1498680" cy="641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B8B152-BE9A-920F-CA5F-6D93ECD73D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62206" y="4139566"/>
                  <a:ext cx="1517919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8415E1-86FC-76B1-1BB1-90C48D32B43E}"/>
                    </a:ext>
                  </a:extLst>
                </p14:cNvPr>
                <p14:cNvContentPartPr/>
                <p14:nvPr/>
              </p14:nvContentPartPr>
              <p14:xfrm>
                <a:off x="7654923" y="4664086"/>
                <a:ext cx="292680" cy="199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28415E1-86FC-76B1-1BB1-90C48D32B43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45394" y="4646086"/>
                  <a:ext cx="311933" cy="234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D56330D-4B7E-9BCB-9BDC-CA5071E75524}"/>
              </a:ext>
            </a:extLst>
          </p:cNvPr>
          <p:cNvSpPr txBox="1"/>
          <p:nvPr/>
        </p:nvSpPr>
        <p:spPr>
          <a:xfrm>
            <a:off x="9237936" y="4041496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UsersRepository</a:t>
            </a:r>
            <a:r>
              <a:rPr lang="en-GB" i="1" dirty="0"/>
              <a:t> supplied via </a:t>
            </a:r>
          </a:p>
          <a:p>
            <a:r>
              <a:rPr lang="en-GB" i="1" dirty="0"/>
              <a:t>Dependency Injection</a:t>
            </a:r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53619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48278B-712C-BCB5-E7A9-596F3E310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528" y="3604049"/>
            <a:ext cx="5845047" cy="3558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3715C6-2332-E5D0-E08D-04C0B10A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B18FA-86D7-0332-089A-3B8670CD5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81" y="1786368"/>
            <a:ext cx="4577870" cy="38277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For API, the Controllers extract the parameters (query and/or body) from the HTTP request, call the relevant service, and return the HTTP response.</a:t>
            </a:r>
            <a:endParaRPr lang="en-IE" dirty="0"/>
          </a:p>
        </p:txBody>
      </p:sp>
      <p:pic>
        <p:nvPicPr>
          <p:cNvPr id="4" name="Picture 2" descr="image-20220324154157402">
            <a:extLst>
              <a:ext uri="{FF2B5EF4-FFF2-40B4-BE49-F238E27FC236}">
                <a16:creationId xmlns:a16="http://schemas.microsoft.com/office/drawing/2014/main" id="{AC602B16-19D6-C374-BCCB-04520FF8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9613" y="1644871"/>
            <a:ext cx="4418788" cy="192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832810-61BD-0F0D-A685-C5AEC7059F74}"/>
                  </a:ext>
                </a:extLst>
              </p14:cNvPr>
              <p14:cNvContentPartPr/>
              <p14:nvPr/>
            </p14:nvContentPartPr>
            <p14:xfrm>
              <a:off x="6727134" y="1581468"/>
              <a:ext cx="1332360" cy="1050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832810-61BD-0F0D-A685-C5AEC7059F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9494" y="1563468"/>
                <a:ext cx="1368000" cy="1085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487EFB8-5622-720E-9CBC-177C0518A063}"/>
              </a:ext>
            </a:extLst>
          </p:cNvPr>
          <p:cNvSpPr txBox="1"/>
          <p:nvPr/>
        </p:nvSpPr>
        <p:spPr>
          <a:xfrm>
            <a:off x="3383472" y="4556755"/>
            <a:ext cx="216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Object containing External Dependencies supplied  as argument to the function that returns the controller</a:t>
            </a:r>
            <a:endParaRPr lang="en-IE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505505-67DA-C90A-5E60-910BBAD91C78}"/>
              </a:ext>
            </a:extLst>
          </p:cNvPr>
          <p:cNvGrpSpPr/>
          <p:nvPr/>
        </p:nvGrpSpPr>
        <p:grpSpPr>
          <a:xfrm>
            <a:off x="5458351" y="4203956"/>
            <a:ext cx="2122953" cy="936360"/>
            <a:chOff x="6039424" y="4203956"/>
            <a:chExt cx="1541880" cy="93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2C5070-3F29-0878-03EC-8F05B58FC056}"/>
                    </a:ext>
                  </a:extLst>
                </p14:cNvPr>
                <p14:cNvContentPartPr/>
                <p14:nvPr/>
              </p14:nvContentPartPr>
              <p14:xfrm>
                <a:off x="6039424" y="4212956"/>
                <a:ext cx="1506600" cy="927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2C5070-3F29-0878-03EC-8F05B58FC0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26610" y="4195316"/>
                  <a:ext cx="153249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D3B17B-782B-3FC9-A7ED-40CD98C49274}"/>
                    </a:ext>
                  </a:extLst>
                </p14:cNvPr>
                <p14:cNvContentPartPr/>
                <p14:nvPr/>
              </p14:nvContentPartPr>
              <p14:xfrm>
                <a:off x="7348384" y="4203956"/>
                <a:ext cx="232920" cy="188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D3B17B-782B-3FC9-A7ED-40CD98C492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35575" y="4185956"/>
                  <a:ext cx="25880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485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8046-4653-B7C7-6F18-59E424D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BF39-A3FB-2FEE-D89C-0720DD3E2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5569727" cy="382772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Roouters</a:t>
            </a:r>
            <a:r>
              <a:rPr lang="en-GB" dirty="0"/>
              <a:t> handle the HTTP requests that hits the API and route them to appropriate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They can also be used to chain together several controllers.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Connects the Express.js Framework to the architecture</a:t>
            </a:r>
            <a:endParaRPr lang="en-IE" dirty="0"/>
          </a:p>
        </p:txBody>
      </p:sp>
      <p:pic>
        <p:nvPicPr>
          <p:cNvPr id="4" name="Picture 2" descr="image-20220324154157402">
            <a:extLst>
              <a:ext uri="{FF2B5EF4-FFF2-40B4-BE49-F238E27FC236}">
                <a16:creationId xmlns:a16="http://schemas.microsoft.com/office/drawing/2014/main" id="{9AA14700-ABD3-941B-A4FE-7621F308B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7026" y="1275002"/>
            <a:ext cx="4951721" cy="21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2B6A7B-5BD1-733E-FAC1-8717914521CE}"/>
                  </a:ext>
                </a:extLst>
              </p14:cNvPr>
              <p14:cNvContentPartPr/>
              <p14:nvPr/>
            </p14:nvContentPartPr>
            <p14:xfrm>
              <a:off x="7154883" y="1289446"/>
              <a:ext cx="1101960" cy="847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2B6A7B-5BD1-733E-FAC1-8717914521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7243" y="1271446"/>
                <a:ext cx="1137600" cy="8834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A355238-F701-DC1E-E3F8-1ABA125AF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25" y="3480147"/>
            <a:ext cx="4259949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72250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691</Words>
  <Application>Microsoft Office PowerPoint</Application>
  <PresentationFormat>Widescreen</PresentationFormat>
  <Paragraphs>63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Inter var</vt:lpstr>
      <vt:lpstr>Slack-Lato</vt:lpstr>
      <vt:lpstr>The Hand</vt:lpstr>
      <vt:lpstr>The Serif Hand</vt:lpstr>
      <vt:lpstr>ChitchatVTI</vt:lpstr>
      <vt:lpstr>Clean Architecture</vt:lpstr>
      <vt:lpstr>What’s Clean Architecture</vt:lpstr>
      <vt:lpstr>A clean Architecture inspired approach</vt:lpstr>
      <vt:lpstr>Dependency Inversion/Dependency Injection</vt:lpstr>
      <vt:lpstr>Entities</vt:lpstr>
      <vt:lpstr>Repositories</vt:lpstr>
      <vt:lpstr>Services</vt:lpstr>
      <vt:lpstr>Controllers</vt:lpstr>
      <vt:lpstr>Routes</vt:lpstr>
      <vt:lpstr>External Dependencies - Database</vt:lpstr>
      <vt:lpstr>Bringing it together! - The Api “entry point” Index.js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Architecture</dc:title>
  <dc:creator>Frank X Walsh</dc:creator>
  <cp:lastModifiedBy>Frank X Walsh</cp:lastModifiedBy>
  <cp:revision>6</cp:revision>
  <dcterms:created xsi:type="dcterms:W3CDTF">2023-03-20T16:12:01Z</dcterms:created>
  <dcterms:modified xsi:type="dcterms:W3CDTF">2023-03-23T10:25:32Z</dcterms:modified>
</cp:coreProperties>
</file>