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7" r:id="rId6"/>
    <p:sldId id="268" r:id="rId7"/>
    <p:sldId id="269" r:id="rId8"/>
    <p:sldId id="270" r:id="rId9"/>
    <p:sldId id="258" r:id="rId10"/>
    <p:sldId id="259" r:id="rId11"/>
    <p:sldId id="262" r:id="rId12"/>
    <p:sldId id="263" r:id="rId13"/>
    <p:sldId id="260" r:id="rId14"/>
    <p:sldId id="261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4223" autoAdjust="0"/>
  </p:normalViewPr>
  <p:slideViewPr>
    <p:cSldViewPr snapToGrid="0">
      <p:cViewPr varScale="1">
        <p:scale>
          <a:sx n="104" d="100"/>
          <a:sy n="104" d="100"/>
        </p:scale>
        <p:origin x="1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9:13:54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2368 222 920 0 0,'0'0'9792'0'0,"-11"-5"-9406"0"0,-2-5-246 0 0,9 7-94 0 0,1 0 0 0 0,-1 1 0 0 0,0-1 0 0 0,0 1 0 0 0,0 0 0 0 0,0 0 0 0 0,-7-3 0 0 0,2 3 31 0 0,4 1-36 0 0,0 0-1 0 0,0 0 1 0 0,0-1-1 0 0,0 1 1 0 0,1-1 0 0 0,-1 0-1 0 0,-5-3 1 0 0,6 3 57 0 0,-1 1-1 0 0,0-1 1 0 0,0 1 0 0 0,1 0 0 0 0,-1 1 0 0 0,-8-1 0 0 0,2 0-8 0 0,0 0 0 0 0,0 0 0 0 0,1-2-1 0 0,-12-2 1 0 0,12 2-1 0 0,0 1-1 0 0,0 0 0 0 0,-20-2 1 0 0,18 4-90 0 0,1-2 1 0 0,0 1-1 0 0,0-1 0 0 0,-15-5 1 0 0,15 3 3 0 0,0 1-1 0 0,0 1 1 0 0,-1 0 0 0 0,-16-1-1 0 0,-7 4 41 0 0,-93-5 216 0 0,117 3-268 0 0,0 1 1 0 0,0 1 0 0 0,0 0-1 0 0,0 0 1 0 0,0 1 0 0 0,-11 4-1 0 0,9-3-5 0 0,0 0-1 0 0,0-1 0 0 0,-21 1 0 0 0,22-2 1 0 0,1 0-1 0 0,-23 6 0 0 0,22-4 8 0 0,-1 0-1 0 0,1-1 0 0 0,-15 0 1 0 0,17-1 7 0 0,0 0 0 0 0,-1 1 0 0 0,-18 5 0 0 0,-16 3 0 0 0,-105 17 0 0 0,67-2-43 0 0,-58 1 366 0 0,31 5-562 0 0,91-27 139 0 0,8-2 137 0 0,0 0 0 0 0,0 1 0 0 0,1 0 1 0 0,-1 1-1 0 0,1 0 0 0 0,-19 10 0 0 0,-3 1-204 0 0,27-14 145 0 0,1 1 0 0 0,-1 0 0 0 0,0 0 0 0 0,1 0 0 0 0,0 1 0 0 0,-6 3 0 0 0,-5 5 12 0 0,-1 0 0 0 0,-1-2 0 0 0,-27 12 0 0 0,22-11-6 0 0,-40 25 0 0 0,-59 37 16 0 0,109-64 0 0 0,5-3 0 0 0,-1 0 0 0 0,1 0 0 0 0,-12 13 0 0 0,-22 10-54 0 0,21-8 24 0 0,-1-2 1 0 0,-37 26-1 0 0,-24 20-19 0 0,8 7 49 0 0,38-29 0 0 0,32-38 0 0 0,2-2 0 0 0,1-1 0 0 0,0 1 0 0 0,0-1 0 0 0,-1 1 0 0 0,1 0 0 0 0,0-1 0 0 0,1 1 0 0 0,-1 0 0 0 0,0 0 0 0 0,0-1 0 0 0,1 1 0 0 0,-1 0 0 0 0,0 3 0 0 0,1-3 0 0 0,0 0 0 0 0,-1 0 0 0 0,1-1 0 0 0,-1 1 0 0 0,1 0 0 0 0,-1 0 0 0 0,0-1 0 0 0,0 1 0 0 0,1 0 0 0 0,-1-1 0 0 0,0 1 0 0 0,-3 2 0 0 0,-1 2 0 0 0,3 5-11 0 0,2-6-5 0 0,-3 9-80 0 0,1-8 37 0 0,-1 0 50 0 0,2-5 8 0 0,1 1 1 0 0,0-1 0 0 0,0 1 0 0 0,0-1 0 0 0,0 1-1 0 0,0-1 1 0 0,0 0 0 0 0,0 1 0 0 0,0-1-1 0 0,0 1 1 0 0,1-1 0 0 0,-1 1 0 0 0,1-1 0 0 0,-1 0-1 0 0,1 1 1 0 0,1 1 0 0 0,3 18-8 0 0,-1-6-34 0 0,0 0 0 0 0,11 23 1 0 0,-12-30 49 0 0,2-1 0 0 0,-1 0 1 0 0,1 0-1 0 0,0 0 0 0 0,0 0 1 0 0,9 7-1 0 0,-9-9-2 0 0,22 34-98 0 0,-19-29 86 0 0,0-1 0 0 0,0 1 0 0 0,1-1 1 0 0,0-1-1 0 0,0 0 0 0 0,1 0 0 0 0,0-1 1 0 0,1 0-1 0 0,22 11 0 0 0,-2-6 0 0 0,0 0 0 0 0,43 9 0 0 0,-61-18 6 0 0,23 5 0 0 0,53 4 0 0 0,-5-1 0 0 0,378 65 64 0 0,-193-44-64 0 0,-69-14 42 0 0,-73-10-20 0 0,67 8 42 0 0,-153-13-64 0 0,69 10 0 0 0,-62-6 0 0 0,54 0 0 0 0,-8-1 0 0 0,244 15-256 0 0,-300-19 232 0 0,73 13 0 0 0,5 1-8 0 0,40 4 96 0 0,-145-19-64 0 0,46 5 0 0 0,1-2 0 0 0,62-5 0 0 0,-93 1 19 0 0,35 3 1 0 0,2 0 45 0 0,337 5 87 0 0,-367-7-160 0 0,-18-1-7 0 0,-1 1 0 0 0,29 5-1 0 0,-16-1 14 0 0,0-1-1 0 0,51 0 1 0 0,11 2-55 0 0,-21 0 230 0 0,0-3-1 0 0,73-6 1 0 0,-86 0 69 0 0,-11-1-115 0 0,86 5 0 0 0,-96 1-127 0 0,44-3 0 0 0,-18-1 0 0 0,219-7-128 0 0,-80-17 282 0 0,-106 9 47 0 0,-64 11-96 0 0,0 0 1 0 0,49-1 0 0 0,91 1 22 0 0,86 16 0 0 0,-211-10-72 0 0,-1-3 0 0 0,0-1 0 0 0,0-3 0 0 0,59-16 0 0 0,-25 4 158 0 0,-47 13-39 0 0,0-2 0 0 0,34-14 1 0 0,-28 7-56 0 0,1-2 1 0 0,-2-1 0 0 0,0-2-1 0 0,-2-2 1 0 0,53-42 0 0 0,-67 46 77 0 0,-2-2 1 0 0,31-42-1 0 0,-45 56-115 0 0,-1 0 0 0 0,0 0-1 0 0,0 0 1 0 0,-1-1-1 0 0,2-6 1 0 0,6-14 144 0 0,-3 11-172 0 0,-1 0 1 0 0,0 0-1 0 0,-2 0 0 0 0,1-1 0 0 0,-2 1 1 0 0,0-1-1 0 0,-1 0 0 0 0,-1-18 0 0 0,0 4-86 0 0,0 23 7 0 0,0-1 0 0 0,-1 1 0 0 0,0-1-1 0 0,-1 1 1 0 0,1-1 0 0 0,-2 1 0 0 0,1-1-1 0 0,-1 1 1 0 0,0 0 0 0 0,-1 0 0 0 0,0 0-1 0 0,0 0 1 0 0,-7-10 0 0 0,-14-24-20 0 0,19 32 34 0 0,0 1-1 0 0,-1 0 1 0 0,0 0-1 0 0,0 0 1 0 0,-1 1-1 0 0,-9-10 0 0 0,-137-126 41 0 0,99 90 210 0 0,33 33-41 0 0,-27-23 0 0 0,2 8 295 0 0,-70-43 0 0 0,85 62-472 0 0,0 1-1 0 0,0 1 0 0 0,-2 2 0 0 0,0 1 0 0 0,-36-8 0 0 0,-275-59-556 0 0,202 48 484 0 0,51 11 13 0 0,-103-11-1 0 0,173 29 39 0 0,-494-36-181 0 0,297 19 136 0 0,-3 1 15 0 0,212 18 30 0 0,-676-8-64 0 0,434 5 64 0 0,72-2 0 0 0,-612 20-117 0 0,592-3-10 0 0,79-3 75 0 0,-63 11 52 0 0,93-10-744 0 0,-116 26 0 0 0,148-26-535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2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980 203 1840 0 0,'0'0'1328'0'0,"-6"-10"1337"0"0,1 1-1704 0 0,-2-5-95 0 0,1 1 1 0 0,-9-26-1 0 0,14 36-734 0 0,1 0 0 0 0,-2 1 0 0 0,1-1-1 0 0,0 1 1 0 0,-1 0 0 0 0,1-1 0 0 0,-1 1 0 0 0,1 0 0 0 0,-1 0-1 0 0,0 0 1 0 0,0 0 0 0 0,0 0 0 0 0,0 0 0 0 0,0 0 0 0 0,-1 1-1 0 0,1-1 1 0 0,-5-1 0 0 0,-5-3 366 0 0,0 2 1 0 0,-22-7-1 0 0,-9-3-97 0 0,27 7-369 0 0,-1 1 1 0 0,0 1-1 0 0,-1 0 0 0 0,1 1 0 0 0,-1 1 0 0 0,-21-1 0 0 0,37 4-31 0 0,-138-6 15 0 0,93 4 178 0 0,0 2 1 0 0,-71 8 0 0 0,40 6-41 0 0,30-5-103 0 0,32-6-55 0 0,0 0-1 0 0,1 1 1 0 0,-1 1-1 0 0,1 0 1 0 0,0 1 0 0 0,0 1-1 0 0,1 0 1 0 0,0 1 0 0 0,0 1-1 0 0,-17 13 1 0 0,29-21-156 0 0,2 2-21 0 0,0 0 132 0 0,1 0 0 0 0,-1 0 0 0 0,0 1 1 0 0,1-1-1 0 0,0 0 0 0 0,0 0 1 0 0,0 0-1 0 0,0 0 0 0 0,0 0 0 0 0,1 0 1 0 0,-1 0-1 0 0,1 0 0 0 0,0 0 0 0 0,0-1 1 0 0,4 6-1 0 0,-1-4-11 0 0,1 1-1 0 0,0 0 1 0 0,-1-1 0 0 0,1 0-1 0 0,1 0 1 0 0,12 5 0 0 0,6 0-152 0 0,1-1 0 0 0,51 10 0 0 0,-72-17 162 0 0,71 10-813 0 0,108 2 0 0 0,-58-8 376 0 0,253 14 442 0 0,-350-16 257 0 0,-1 1 1 0 0,53 16-1 0 0,-71-18-94 0 0,-1 1 0 0 0,0 1-1 0 0,0 0 1 0 0,0 0 0 0 0,0 1 0 0 0,-1 0 0 0 0,1 1 0 0 0,-1 0 0 0 0,-1 0 0 0 0,1 0 0 0 0,-1 1 0 0 0,7 8 0 0 0,-9-7 1 0 0,-1 0 1 0 0,1 0 0 0 0,-1 1 0 0 0,-1-1-1 0 0,0 1 1 0 0,0 0 0 0 0,0 0-1 0 0,-1 0 1 0 0,-1 0 0 0 0,1 0 0 0 0,-2 0-1 0 0,1 14 1 0 0,-3 11 244 0 0,-1-1 0 0 0,-8 35 1 0 0,9-52-165 0 0,-28 109 793 0 0,18-78-702 0 0,-11 71-1 0 0,16-67-57 0 0,-1 6-5132 0 0,3-28-298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34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4232 0 0,'0'0'191'0'0,"10"-1"3882"0"0,-4 0-3756 0 0,0 0 0 0 0,0 1 0 0 0,0-1 0 0 0,0 1 0 0 0,0 1 0 0 0,0-1 0 0 0,0 1 1 0 0,7 1-1 0 0,18 1 74 0 0,166 1 1092 0 0,-89 1-701 0 0,191-2-44 0 0,-209-3 235 0 0,128-3-68 0 0,-138 6-672 0 0,55 5 375 0 0,54-11-112 0 0,-107 6-415 0 0,-39-1 23 0 0,54-3-1 0 0,91-11 303 0 0,-168 10-352 0 0,-4 0-3 0 0,0 1 1 0 0,1 0-1 0 0,-1 1 0 0 0,0 1 1 0 0,25 3-1 0 0,-16 1 75 0 0,1-1-1 0 0,-1-1 0 0 0,39-1 0 0 0,77-10 163 0 0,-109 5-265 0 0,24-3 37 0 0,-31 2 36 0 0,34 0 0 0 0,55 12 270 0 0,3-1-348 0 0,-92-6 1 0 0,-18 0-7 0 0,0-1-1 0 0,1 0 0 0 0,13-1 0 0 0,-2-1 86 0 0,-1 1 0 0 0,26 2-1 0 0,-4 0 10 0 0,-26 0-50 0 0,0 1-1 0 0,0 0 1 0 0,18 5-1 0 0,-18-3-43 0 0,0-1-1 0 0,1 0 1 0 0,18 0-1 0 0,105-13 93 0 0,-83 4-80 0 0,16 6 40 0 0,-17-3-64 0 0,60 4 0 0 0,-35 0 0 0 0,41 3 76 0 0,-57 4 38 0 0,102 3 232 0 0,-98-10-431 0 0,71-2 108 0 0,-28-2-154 0 0,-89 3 262 0 0,44 0 60 0 0,181-7-149 0 0,-207 4 6 0 0,43 4 1 0 0,-28 0-29 0 0,62 7-20 0 0,-104-8 2 0 0,16 0 19 0 0,1 0-1 0 0,36-7 1 0 0,56-6 335 0 0,-106 10-300 0 0,-9 1-30 0 0,9-5-40 0 0,11-4-1387 0 0,-18 6 138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41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1376 0 0,'0'0'220'0'0,"9"8"956"0"0,-5-6-861 0 0,1 0 0 0 0,-1-1 1 0 0,0 1-1 0 0,1-1 0 0 0,-1 0 0 0 0,1 0 1 0 0,0-1-1 0 0,-1 1 0 0 0,1-1 0 0 0,-1 0 1 0 0,1 0-1 0 0,0-1 0 0 0,-1 1 0 0 0,7-2 1 0 0,27-2 371 0 0,37 9-142 0 0,49 4-37 0 0,-123-9-493 0 0,39 4 470 0 0,85 6 192 0 0,-116-10-641 0 0,29 0 557 0 0,64-7 0 0 0,-58 5-52 0 0,-35 2-436 0 0,-1 0 0 0 0,1 0 0 0 0,0-1 0 0 0,-1 0-1 0 0,12-3 1 0 0,-4 0-57 0 0,0 1 0 0 0,1 1 0 0 0,20-1 0 0 0,5-1-2 0 0,128-12 530 0 0,-136 13-477 0 0,64 4 1 0 0,-37 0-30 0 0,-1 2 17 0 0,-39-1 98 0 0,0-1 1 0 0,32-3-1 0 0,136-13 1023 0 0,-166 13-1188 0 0,0 1 1 0 0,0 1 0 0 0,0 1-1 0 0,0 1 1 0 0,31 6 0 0 0,39 4-27 0 0,-56-8 0 0 0,186 3 405 0 0,-182-7-351 0 0,84 9 496 0 0,-74-6-372 0 0,93-6 0 0 0,-31-1-1 0 0,-62 2-107 0 0,-31 0-14 0 0,0 2 0 0 0,0 0 0 0 0,21 3 0 0 0,62 10 357 0 0,164-2-1 0 0,-83-6 18 0 0,61 2 152 0 0,-175-2-429 0 0,-32-2 138 0 0,-34-4-276 0 0,-1 1 0 0 0,1 0-1 0 0,0 0 1 0 0,0 0-1 0 0,-1 1 1 0 0,1-1-1 0 0,0 1 1 0 0,-1 0 0 0 0,7 2-1 0 0,0 0 2 0 0,120 18-70 0 0,-87-14-48 0 0,-31-4 84 0 0,0-1 0 0 0,0 0 0 0 0,13-1 0 0 0,158 6 88 0 0,-159-6-66 0 0,21-1 15 0 0,-38-1-5 0 0,-1 1 0 0 0,0 0 0 0 0,1 1 0 0 0,9 1 1 0 0,11 0 3 0 0,79 0 34 0 0,101-3 103 0 0,-132 1 12 0 0,-2-6-23 0 0,51-5 88 0 0,-97 8-220 0 0,11-3 23 0 0,49 0 0 0 0,7 1 35 0 0,66-4 0 0 0,-54 2-64 0 0,-63 2 0 0 0,-26 4 7 0 0,81-5 117 0 0,116 2 217 0 0,-200 4-338 0 0,41 0 101 0 0,60-7 0 0 0,-96 5-52 0 0,0 2 0 0 0,1 0-1 0 0,28 5 1 0 0,20-1 40 0 0,53 5-71 0 0,39-2 449 0 0,-3 0-23 0 0,-86 2-383 0 0,19-1-64 0 0,40 4 0 0 0,-14-8 64 0 0,98-4 0 0 0,-189-1-64 0 0,17 2 0 0 0,-17 1 16 0 0,38-1-1 0 0,-38-1 2 0 0,46 5-1 0 0,-51-3 20 0 0,0-1 0 0 0,1-1 0 0 0,26-3 0 0 0,-24 1 4 0 0,1 1 0 0 0,25 3 0 0 0,-12-1-40 0 0,-1-1 0 0 0,61-7 0 0 0,-70 4 40 0 0,0 1 0 0 0,0 1 0 0 0,54 6 0 0 0,-54-3-59 0 0,38 0 0 0 0,-55-2-61 0 0,7 0 87 0 0,23 0 243 0 0,65-8-1 0 0,-39 0-165 0 0,-40 2-44 0 0,0 2-1 0 0,37-1 0 0 0,0 0 25 0 0,85-6 74 0 0,-32-1-20 0 0,-69 9-106 0 0,13-2 104 0 0,-48 3-97 0 0,-1 2 1 0 0,19-1-1 0 0,12 0-3 0 0,46-15 48 0 0,-41 11 0 0 0,77 1 0 0 0,-119 4-64 0 0,38-1 0 0 0,-17 2 4 0 0,-23-1-6 0 0,1-1 0 0 0,-1 1 1 0 0,0 0-1 0 0,0 1 0 0 0,0-1 1 0 0,0 0-1 0 0,1 1 0 0 0,-1 0 1 0 0,0 0-1 0 0,3 1 1 0 0,15 6-1137 0 0,-7-4-54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9:13:56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 3224 0 0,'0'0'7409'0'0,"13"-13"-7106"0"0,-11 11-288 0 0,-1 0 1 0 0,1 0 0 0 0,0-1-1 0 0,-1 1 1 0 0,1 1 0 0 0,0-1 0 0 0,0 0-1 0 0,0 0 1 0 0,1 1 0 0 0,-1-1-1 0 0,0 1 1 0 0,0-1 0 0 0,5-1-1 0 0,40-15 413 0 0,-33 14-298 0 0,1-1 37 0 0,0 2-1 0 0,0 0 1 0 0,30-2-1 0 0,-27 4 40 0 0,38-8 1 0 0,-38 5-170 0 0,1 1 0 0 0,0 1 0 0 0,33 1 0 0 0,-28 1-21 0 0,-1-1 1 0 0,27-4-1 0 0,94-10-5 0 0,-88 8 43 0 0,1 3 1 0 0,82 3 0 0 0,-58 2-27 0 0,29 9 31 0 0,1 0 26 0 0,-100-9-68 0 0,-1 0 0 0 0,0 1 0 0 0,1 0 0 0 0,-1 1 0 0 0,17 6 0 0 0,33 9 133 0 0,-50-15-124 0 0,-1 0 1 0 0,1 1-1 0 0,-1 0 1 0 0,0 1-1 0 0,0 0 1 0 0,-1 0-1 0 0,13 11 1 0 0,-13-8-18 0 0,-1 1 1 0 0,0-1 0 0 0,0 1 0 0 0,-1 1-1 0 0,0-1 1 0 0,-1 1 0 0 0,0 0 0 0 0,7 20 0 0 0,-8-17 23 0 0,0 0 0 0 0,-1 0 1 0 0,-1 1-1 0 0,0 0 0 0 0,0 16 1 0 0,-2-28-20 0 0,1 11 104 0 0,-1 0 0 0 0,-1 0 0 0 0,0 0 0 0 0,0-1 0 0 0,-2 1 0 0 0,-6 23 0 0 0,0-14-11 0 0,5-9-30 0 0,-1 0 0 0 0,0 0 0 0 0,-12 18 1 0 0,5-11-44 0 0,-16 36 1 0 0,-12 19 32 0 0,-19 35-67 0 0,55-103 9 0 0,0 0 1 0 0,1 0 0 0 0,0 0 0 0 0,0 0-1 0 0,1 0 1 0 0,0 1 0 0 0,0-1 0 0 0,0 1-1 0 0,0 8 1 0 0,-1 5 10 0 0,2-18-19 0 0,0 1-1 0 0,0-1 1 0 0,0 0 0 0 0,-1 1 0 0 0,1-1-1 0 0,-1 0 1 0 0,0 0 0 0 0,-2 4 0 0 0,2-5 10 0 0,0 1 1 0 0,0 0-1 0 0,1-1 0 0 0,-1 1 1 0 0,1 0-1 0 0,-1 0 0 0 0,1 0 1 0 0,-1 5-1 0 0,1-4 11 0 0,0-1-1 0 0,-1 1 1 0 0,1 0-1 0 0,-1 0 1 0 0,0-1 0 0 0,-4 7-1 0 0,-6 10 34 0 0,-8 22-53 0 0,12-29-6 0 0,2 1 0 0 0,0-1-1 0 0,-7 25 1 0 0,6-14-103 0 0,4-16 125 0 0,1 1 1 0 0,0 0-1 0 0,0-1 1 0 0,1 1-1 0 0,0 11 1 0 0,1-9-51 0 0,2 1 1 0 0,-1 0-1 0 0,1 0 1 0 0,1 0-1 0 0,6 14 1 0 0,3 19-49 0 0,-12-40 69 0 0,2 16-32 0 0,-1-15 46 0 0,0-1 1 0 0,0 0-1 0 0,1 0 0 0 0,0 0 1 0 0,0 0-1 0 0,0 0 0 0 0,1-1 0 0 0,-1 1 1 0 0,1-1-1 0 0,0 1 0 0 0,0-1 1 0 0,7 6-1 0 0,6 3 1 0 0,-16-10 12 0 0,15 14 100 0 0,-15-16-116 0 0,1-1 1 0 0,-1 1-1 0 0,1 0 0 0 0,-1 0 1 0 0,1 0-1 0 0,0-1 0 0 0,-1 1 1 0 0,1 0-1 0 0,0-1 0 0 0,0 1 1 0 0,-1 0-1 0 0,1-1 0 0 0,0 1 1 0 0,0-1-1 0 0,0 1 0 0 0,0-1 1 0 0,0 0-1 0 0,0 1 0 0 0,2-1 1 0 0,19 7 1098 0 0,-33-6-1100 0 0,1 1-1 0 0,-1 0 0 0 0,1 0 0 0 0,0 1 0 0 0,0 0 0 0 0,0 1 0 0 0,0 0 0 0 0,1 1 0 0 0,-1 0 1 0 0,-12 9-1 0 0,-42 19-109 0 0,57-30 109 0 0,1 0 1 0 0,-1 0-1 0 0,1 1 1 0 0,-1 0-1 0 0,1 0 1 0 0,1 1-1 0 0,-1 0 1 0 0,-5 5-1 0 0,-12 11 3 0 0,11-13 2 0 0,-1 2-16 0 0,11-8-41 0 0,1 0 5 0 0,0 4-64 0 0,9 8 51 0 0,3-4 63 0 0,0-1-1 0 0,2 1 0 0 0,-4-4-11 0 0,-6-3-42 0 0,10 12 11 0 0,3 9 19 0 0,-10-14 14 0 0,0 0 0 0 0,1-1 0 0 0,0 0-1 0 0,12 10 1 0 0,5 8-19 0 0,-12-11 12 0 0,-1 0 0 0 0,17 32 1 0 0,-11-15 9 0 0,-12-23 6 0 0,-1 1 0 0 0,-1 1 0 0 0,0-1 0 0 0,-1 0 0 0 0,0 1 0 0 0,1 16 0 0 0,-1-10 0 0 0,0 2-9 0 0,-2 0 0 0 0,-3 35 0 0 0,0 2-18 0 0,3-36 25 0 0,-1 0 0 0 0,-1 0 0 0 0,-2 0 0 0 0,0 0 0 0 0,-1 0 1 0 0,0-1-1 0 0,-2 0 0 0 0,-1 0 0 0 0,0 0 0 0 0,-19 29 0 0 0,-3 8 89 0 0,22-40-55 0 0,0-1 1 0 0,-1 0 0 0 0,-1-1 0 0 0,-12 16 0 0 0,-30 29 88 0 0,-103 114 379 0 0,130-149-392 0 0,-1-2-1 0 0,-1-1 1 0 0,-2 0 0 0 0,-49 27-1 0 0,68-44-102 0 0,-4 3-119 0 0,-1 0-1 0 0,0-2 1 0 0,-24 9-1 0 0,9-9-551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2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15 3224 0 0,'0'0'288'0'0,"-11"-4"-288"0"0,5-3 768 0 0,-5 7 96 0 0,5 0 16 0 0,-5 0 8 0 0,4 0-1080 0 0,1 0-224 0 0,-5 0-32 0 0,-2 0-608 0 0,9-4 440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3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1376 0 0,'0'0'2288'0'0,"0"-11"-1512"0"0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4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3148 0 12176 0 0,'0'0'1341'0'0,"-11"6"-1154"0"0,-177 91 5 0 0,140-73-149 0 0,-57 38 1 0 0,46-25 45 0 0,-67 41-73 0 0,-166 92 640 0 0,-127 11 272 0 0,234-99-705 0 0,96-39-110 0 0,-148 77 456 0 0,138-67-290 0 0,-34 16 203 0 0,-144 75 102 0 0,264-136-607 0 0,-128 75 421 0 0,-17 14-46 0 0,82-49-228 0 0,53-34 5 0 0,0-2 0 0 0,-35 14-1 0 0,35-12 90 0 0,21-12-179 0 0,0 0 0 0 0,-1-1 1 0 0,1 1-1 0 0,0-1 0 0 0,0 0 0 0 0,-1 1 0 0 0,1-1 0 0 0,0 0 0 0 0,-1 0 0 0 0,-4 1 0 0 0,-6 1-18 0 0,0 1 0 0 0,1 0-1 0 0,-14 7 1 0 0,-32 11-173 0 0,52-19 207 0 0,1 0-42 0 0,0 0 1 0 0,0-1-1 0 0,0 1 1 0 0,0-1 0 0 0,0-1-1 0 0,-1 1 1 0 0,-7 1-1 0 0,-31 10 29 0 0,36-8-42 0 0,2 0 0 0 0,2 0-10 0 0,1-3-33 0 0,-7 1 32 0 0,0 2 11 0 0,2 1 1159 0 0,8-8-1133 0 0,0 0 0 0 0,0 0 1 0 0,0 1-1 0 0,1-1 0 0 0,-1 0 0 0 0,0 0 0 0 0,1 0 0 0 0,-1 0 0 0 0,1 0 1 0 0,1-2-1 0 0,-1 1 5 0 0,2-10-16 0 0,2 0 0 0 0,-1 0 1 0 0,2 0-1 0 0,-1 1 0 0 0,14-21 0 0 0,46-57-46 0 0,-38 53-13 0 0,272-324-1146 0 0,-137 179 358 0 0,-155 173 827 0 0,-4 5-7 0 0,0 0 1 0 0,1 0 0 0 0,-1 1 0 0 0,1-1-1 0 0,0 1 1 0 0,0 0 0 0 0,5-4-1 0 0,-8 6-110 0 0,-2 2 92 0 0,-1 0 1 0 0,1-1 0 0 0,-1 1 0 0 0,1 0-1 0 0,0 0 1 0 0,-1-1 0 0 0,1 1-1 0 0,0 0 1 0 0,0 0 0 0 0,-1 0 0 0 0,1 1-1 0 0,0-1 1 0 0,-1 2 0 0 0,-3 2-44 0 0,-21 21-219 0 0,0 2 0 0 0,1 1 1 0 0,-23 37-1 0 0,16-22 72 0 0,25-35 173 0 0,-25 33-261 0 0,-63 67-1 0 0,29-41 115 0 0,-13 13 67 0 0,-56 51 121 0 0,54-55 6 0 0,77-73 0 0 0,1-1 0 0 0,1 0 0 0 0,-1 1 0 0 0,0-1 0 0 0,1 1 0 0 0,0 0 0 0 0,0 0 0 0 0,0 0 0 0 0,0 0 0 0 0,1 0 0 0 0,0 1 0 0 0,-1-1 0 0 0,1 0 0 0 0,1 1 0 0 0,-1-1 0 0 0,1 5 0 0 0,0-4 0 0 0,1 1 0 0 0,0-1 0 0 0,0 0 0 0 0,0 1 0 0 0,1-1 0 0 0,0 0 0 0 0,0 0 0 0 0,0 0 0 0 0,0-1 0 0 0,1 1 0 0 0,0 0 0 0 0,7 7 0 0 0,30 51 60 0 0,-29-52-4 0 0,0 1 1 0 0,0-2 0 0 0,21 17-1 0 0,2 0 74 0 0,-22-19-86 0 0,-1 0 1 0 0,2-1 0 0 0,-1 0 0 0 0,1-1 0 0 0,0-1 0 0 0,0 0 0 0 0,19 4 0 0 0,18 8 19 0 0,-19-7 10 0 0,1 0-1 0 0,0-3 1 0 0,1 0-1 0 0,0-2 1 0 0,0-2-1 0 0,0 0 1 0 0,1-3-1 0 0,-1-1 1 0 0,35-5-1 0 0,-23 7-355 0 0,-36-1-83 0 0,-1 1 0 0 0,0-1 0 0 0,17-2 0 0 0,22 1-2326 0 0,-42 1 1302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6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97 10160 0 0,'0'0'1285'0'0,"6"-16"910"0"0,15 12-2099 0 0,0 0 0 0 0,1 2 0 0 0,-1 0 0 0 0,1 2 0 0 0,-1 0 0 0 0,39 5 0 0 0,-5-1-20 0 0,10 0 73 0 0,112 3 327 0 0,-71-7-2 0 0,236-7 670 0 0,-86 2-301 0 0,-3 0-350 0 0,64 2-297 0 0,-163 5-152 0 0,-47 0-206 0 0,82-2-663 0 0,-145-2 462 0 0,-1-2 0 0 0,54-12 0 0 0,-89 14-236 0 0,1 0 0 0 0,-1-1 0 0 0,1-1 0 0 0,-1 1 0 0 0,13-9 0 0 0,15-13-4178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7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1 260 7488 0 0,'0'0'674'0'0,"3"-1"-452"0"0,12-5 562 0 0,0-1 0 0 0,0-1 0 0 0,-1 0 0 0 0,24-18 0 0 0,14 4-106 0 0,-14 3-456 0 0,2 0 0 0 0,-1 3-1 0 0,72-19 1 0 0,11-2-87 0 0,11 2 129 0 0,-112 27-184 0 0,-16 5-90 0 0,0 1-1 0 0,0 1 0 0 0,0-1 1 0 0,1 1-1 0 0,-1-1 1 0 0,1 2-1 0 0,-1-1 0 0 0,0 0 1 0 0,1 1-1 0 0,10 1 1 0 0,-21 0-23 0 0,0 1 1 0 0,0-1 0 0 0,0 1-1 0 0,0 0 1 0 0,0 0 0 0 0,1 0-1 0 0,-8 6 1 0 0,-7 2-45 0 0,-64 28-361 0 0,1 3 1 0 0,-76 52 0 0 0,43-26 421 0 0,68-41 49 0 0,40-21 69 0 0,0-1 0 0 0,1 1-1 0 0,0 0 1 0 0,0 1 0 0 0,0 0 0 0 0,0 0 0 0 0,-8 12 0 0 0,13-16 462 0 0,8 14-368 0 0,-2-4 27 0 0,0-1 1 0 0,1 0-1 0 0,1 0 1 0 0,0 0-1 0 0,0 0 1 0 0,1-1-1 0 0,0-1 1 0 0,17 16-1 0 0,-6-9 12 0 0,0 0 0 0 0,1-2 0 0 0,36 21 0 0 0,-11-11-89 0 0,82 30-1 0 0,-49-30-5005 0 0,-48-17-530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0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2904 0 0,'0'0'288'0'0,"0"-3"-288"0"0,0-3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24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3680 0 0,'0'0'4712'0'0,"2"2"-4659"0"0,1 0-44 0 0,1 0 11 0 0,-1 0 0 0 0,0 0 0 0 0,0 0 0 0 0,0 1 0 0 0,0 0 0 0 0,0-1 0 0 0,0 1 0 0 0,-1 0 0 0 0,4 5 0 0 0,9 17 358 0 0,22 53 0 0 0,-10-19-108 0 0,-11-19-96 0 0,-13-31-116 0 0,0-1 0 0 0,0 1 0 0 0,1 0 0 0 0,9 13 0 0 0,17 30 177 0 0,-22-36-133 0 0,19 26 1 0 0,-9-18-21 0 0,6 10 50 0 0,2-1 1 0 0,2-1-1 0 0,1-1 0 0 0,38 32 1 0 0,189 146 449 0 0,-205-167-500 0 0,40 29 54 0 0,-13-15-60 0 0,131 86 108 0 0,40 16 28 0 0,-99-60-132 0 0,12 2-80 0 0,147 98 0 0 0,-18-7-54 0 0,-43-39 220 0 0,-185-115-150 0 0,173 79 67 0 0,-101-53-34 0 0,418 219 636 0 0,-107-53 186 0 0,159 31-487 0 0,21-52-143 0 0,-468-161-44 0 0,216 67 397 0 0,184 28-453 0 0,-71-71 168 0 0,-255-43-277 0 0,219 2 257 0 0,-260-23-173 0 0,1222-25 444 0 0,-1184 2-532 0 0,181-15 35 0 0,758-107 470 0 0,-986 111-346 0 0,58-8 122 0 0,224-45 397 0 0,-326 52-509 0 0,467-138 552 0 0,-307 52-300 0 0,-212 78-358 0 0,416-210 337 0 0,-168 65 51 0 0,-163 77-47 0 0,295-218 704 0 0,-396 270-1061 0 0,78-72 38 0 0,-40 31-56 0 0,9-12-14 0 0,17-13 61 0 0,-55 48 49 0 0,-46 38-61 0 0,5 1-23 0 0,-22 18-25 0 0,21-20 1 0 0,-29 26-45 0 0,-1 0 0 0 0,1 1 0 0 0,0 0 0 0 0,1 1 0 0 0,-1 0 0 0 0,12-5 0 0 0,-18 9-123 0 0,0 1 1 0 0,-1-1 0 0 0,1 1 0 0 0,0-1 0 0 0,0 1 0 0 0,0 0 0 0 0,0 0 0 0 0,0 0-1 0 0,0 0 1 0 0,0 0 0 0 0,3 1 0 0 0,6-1-3772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FA1DB-CFA1-4E1F-B537-5EF4E541C086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055F-9E7F-43BC-AF0A-B162A4B6C3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32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dirty="0">
                <a:solidFill>
                  <a:srgbClr val="374151"/>
                </a:solidFill>
                <a:effectLst/>
                <a:latin typeface="Inter var"/>
              </a:rPr>
              <a:t>HTTP logic layer</a:t>
            </a:r>
          </a:p>
          <a:p>
            <a:pPr lvl="1"/>
            <a:r>
              <a:rPr lang="en-IE" dirty="0">
                <a:solidFill>
                  <a:srgbClr val="374151"/>
                </a:solidFill>
                <a:latin typeface="Inter var"/>
              </a:rPr>
              <a:t>Routers: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handle the HTTP requests that hits the API and route them to appropriate controller</a:t>
            </a:r>
          </a:p>
          <a:p>
            <a:pPr lvl="1"/>
            <a:r>
              <a:rPr lang="en-IE" b="0" i="0" dirty="0">
                <a:solidFill>
                  <a:srgbClr val="374151"/>
                </a:solidFill>
                <a:effectLst/>
                <a:latin typeface="Inter var"/>
              </a:rPr>
              <a:t>Controllers: 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Processes request object, pull out data from request, validate, then send to service(s)</a:t>
            </a:r>
          </a:p>
          <a:p>
            <a:r>
              <a:rPr lang="en-GB" dirty="0">
                <a:solidFill>
                  <a:srgbClr val="374151"/>
                </a:solidFill>
                <a:latin typeface="Inter var"/>
              </a:rPr>
              <a:t>Business logic Layer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Inter var"/>
              </a:rPr>
              <a:t>Services: derived from use cases/business  requirements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Inter var"/>
              </a:rPr>
              <a:t>Data Access: Repository/data store access</a:t>
            </a:r>
            <a:endParaRPr lang="en-IE" dirty="0">
              <a:solidFill>
                <a:srgbClr val="374151"/>
              </a:solidFill>
              <a:latin typeface="Inter var"/>
            </a:endParaRPr>
          </a:p>
          <a:p>
            <a:endParaRPr lang="en-IE" dirty="0"/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I think of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as "orchestrators". They call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, which contain more "pure" business logic. But by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Inter var"/>
              </a:rPr>
              <a:t>themselves,</a:t>
            </a:r>
            <a:r>
              <a:rPr lang="en-GB" dirty="0" err="1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don't really contain any logic other than handling the request and calling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.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 most of the work, while the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orchestrate the service calls and decide what to do with the data returned.</a:t>
            </a:r>
          </a:p>
          <a:p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should contain the majority of your business logic: - logic that encapsulates your business requirements, calls your data access layer or models, calls API's external to the Node application. And in general, contains most of your algorithmic code.</a:t>
            </a:r>
            <a:endParaRPr lang="en-IE" dirty="0"/>
          </a:p>
          <a:p>
            <a:r>
              <a:rPr lang="en-IE" dirty="0"/>
              <a:t>Repositories: Store and Retrieve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055F-9E7F-43BC-AF0A-B162A4B6C34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888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E68A-4910-44B7-AD0C-19115DD6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B68A-E75B-4FBE-8924-7A63FF6B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2FB8-45AF-49E1-B80F-EB3FBA16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5A16-5E0E-4840-9710-0AC18FB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03D6-5A69-4C42-8833-482123FA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6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825E-2643-465C-9D04-5C36DFD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BD9B0-1479-4855-892A-BB55A99A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3542-61FF-4839-BFC5-297E0A35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BCE9-12F4-4C5D-A502-805008B3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4D53-AC86-4B62-B8D6-6DF49755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21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B4C6F-4A9C-4C75-AEBE-C5C86A784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A69D3-1CEC-414B-8A60-8E1D6945B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803D-C473-4E4C-BE24-D7D86238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1D6D-1555-4862-8715-87FD451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90CA-4A17-4D6C-8197-179ED5F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7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83D7-B968-4052-AFC9-30EBD2F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A33D-CE44-46A6-95DB-B86EE0DE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220-67ED-4F6A-B1AF-AC9407E7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5A58-BA3C-428D-96C0-517BD4E8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4A38-08DA-4874-BF6B-0963904A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27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47D-2E1F-4C66-AFD4-A9DE198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3A7DD-842D-475A-9910-1E42FE38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E02F-C579-4782-9CF1-654A8DC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CDE5-647D-424E-97BA-4E913C00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30DF-A619-4EC6-8490-AEAFB968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94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7CB1-0E03-4199-B01B-E685F65F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3A1F-D51F-4C25-A84E-49FE45FD6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39897-10CD-4EC9-AC1A-81B1619E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90FE-777B-4E18-A42F-52D1C69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C807-8DBE-4163-AEC6-9870AC3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710B-71BC-4D2A-89EC-2CD57A6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53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6DAF-7BE1-42A9-92F0-F003E56A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F69A-54DC-4982-AAF6-8AF0DA6D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D8C39-2632-4788-BE3B-BE29A9AD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45DA8-1AC6-4518-B064-90225E65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D12D-128D-4E88-8233-68D368B7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DA9B7-F54E-4B4B-A5E9-B7CC306E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723A8-09A5-4075-B888-B7B9CFD2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B47AA-29FD-4E3B-B5CD-F73D9767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3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20E9-931E-4BF4-B08D-635B0B23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6E45C-0946-4508-8425-69D4C716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737E-4AE2-4B2C-B3CA-13FCEA3E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0B5B-F4E0-44E3-B6CF-CA37B2B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34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3D05-CE97-45A6-941F-F880F9AD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075C1-B21E-41DC-9D6B-57EF551A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1EAEE-2C9B-44CD-BAF5-947CB3AF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19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BA97-4EC1-4064-B1B9-D3BA152C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590E-ADD2-4B5E-827B-A0A46C2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E3D1A-FE76-4BC6-9F1F-145AE493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96B1-EF34-4CEB-AE72-4AF98D67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271E-43E9-486A-BF3D-1598C981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72C2-0841-4FDC-BF72-3B3486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36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E530-DE83-49B5-8837-B8416638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F517-BBD1-4549-B314-A58A35907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377E-12F0-43FD-A681-AF71570A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6F4B-29C5-476E-8505-95DDE358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033C7-326C-40BA-93AE-C78703BE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55AC6-8341-495B-AC2B-83FAA16C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4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2555A-6AB0-4AF1-8116-7BE0B448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608C-3014-4293-B8AB-3076AA3F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9561-28E6-4374-95A4-EF28B391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614F-1E67-43DA-93D0-E4833D0B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AC8B-F4C1-41AE-9CD2-52A85872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4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8.png"/><Relationship Id="rId5" Type="http://schemas.openxmlformats.org/officeDocument/2006/relationships/image" Target="../media/image100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xwalsh/ewd-week9-exam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4EF3-A9D8-4327-AE8B-3C88CB08C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 Joi of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B60FE-0A18-43A6-9389-CBAF873D6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And 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6497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76EF8E-60F0-43A3-917E-F5870EB8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7317504" cy="277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D4A7A-C960-46FA-AB8C-BC9219D4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Joi: Include in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B9D2-5CE0-46BA-8D84-02E00187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Include Schema as dependencies passed to Route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E7D3E044-B710-4503-9566-0679E94E28CF}"/>
              </a:ext>
            </a:extLst>
          </p:cNvPr>
          <p:cNvSpPr/>
          <p:nvPr/>
        </p:nvSpPr>
        <p:spPr>
          <a:xfrm>
            <a:off x="8905875" y="2609850"/>
            <a:ext cx="2756736" cy="2274971"/>
          </a:xfrm>
          <a:prstGeom prst="accentBorderCallout1">
            <a:avLst>
              <a:gd name="adj1" fmla="val 18750"/>
              <a:gd name="adj2" fmla="val -8333"/>
              <a:gd name="adj3" fmla="val 35377"/>
              <a:gd name="adj4" fmla="val -53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 keeping with clean architecture approach, Validator schema introduced using dependency injection.</a:t>
            </a:r>
          </a:p>
          <a:p>
            <a:pPr algn="ctr"/>
            <a:endParaRPr lang="en-I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E8EE2A-60CD-7046-7048-13674D583F99}"/>
              </a:ext>
            </a:extLst>
          </p:cNvPr>
          <p:cNvGrpSpPr/>
          <p:nvPr/>
        </p:nvGrpSpPr>
        <p:grpSpPr>
          <a:xfrm>
            <a:off x="5233877" y="3928796"/>
            <a:ext cx="1133280" cy="685080"/>
            <a:chOff x="5233877" y="3928796"/>
            <a:chExt cx="113328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7BFE3B-72E2-9E4F-F060-2A1AEC74CE92}"/>
                    </a:ext>
                  </a:extLst>
                </p14:cNvPr>
                <p14:cNvContentPartPr/>
                <p14:nvPr/>
              </p14:nvContentPartPr>
              <p14:xfrm>
                <a:off x="5452757" y="4511996"/>
                <a:ext cx="31320" cy="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7BFE3B-72E2-9E4F-F060-2A1AEC74CE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35117" y="4493996"/>
                  <a:ext cx="66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AE6080-E651-C025-C9C2-6859866D82D4}"/>
                    </a:ext>
                  </a:extLst>
                </p14:cNvPr>
                <p14:cNvContentPartPr/>
                <p14:nvPr/>
              </p14:nvContentPartPr>
              <p14:xfrm>
                <a:off x="5421077" y="4500116"/>
                <a:ext cx="360" cy="4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AE6080-E651-C025-C9C2-6859866D82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3437" y="4482476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F206FB-75C8-B949-16DD-87E4492D2A2C}"/>
                    </a:ext>
                  </a:extLst>
                </p14:cNvPr>
                <p14:cNvContentPartPr/>
                <p14:nvPr/>
              </p14:nvContentPartPr>
              <p14:xfrm>
                <a:off x="5233877" y="3928796"/>
                <a:ext cx="1133280" cy="68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F206FB-75C8-B949-16DD-87E4492D2A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16237" y="3910796"/>
                  <a:ext cx="1168920" cy="72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E874-2708-1C81-F250-03F526AD8734}"/>
              </a:ext>
            </a:extLst>
          </p:cNvPr>
          <p:cNvGrpSpPr/>
          <p:nvPr/>
        </p:nvGrpSpPr>
        <p:grpSpPr>
          <a:xfrm>
            <a:off x="6352037" y="2939156"/>
            <a:ext cx="958680" cy="241200"/>
            <a:chOff x="6352037" y="2939156"/>
            <a:chExt cx="95868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12DD5D-D416-E8B9-EEE6-6FD8C1CB3933}"/>
                    </a:ext>
                  </a:extLst>
                </p14:cNvPr>
                <p14:cNvContentPartPr/>
                <p14:nvPr/>
              </p14:nvContentPartPr>
              <p14:xfrm>
                <a:off x="6411077" y="3023396"/>
                <a:ext cx="899640" cy="3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12DD5D-D416-E8B9-EEE6-6FD8C1CB39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3437" y="3005396"/>
                  <a:ext cx="9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72403F-FB5C-64DE-9EEE-A8296E032B8E}"/>
                    </a:ext>
                  </a:extLst>
                </p14:cNvPr>
                <p14:cNvContentPartPr/>
                <p14:nvPr/>
              </p14:nvContentPartPr>
              <p14:xfrm>
                <a:off x="6352037" y="2939156"/>
                <a:ext cx="261360" cy="24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72403F-FB5C-64DE-9EEE-A8296E032B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4397" y="2921156"/>
                  <a:ext cx="297000" cy="27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77BD8D8-2A50-1463-F040-C6F24590B5AE}"/>
              </a:ext>
            </a:extLst>
          </p:cNvPr>
          <p:cNvSpPr txBox="1"/>
          <p:nvPr/>
        </p:nvSpPr>
        <p:spPr>
          <a:xfrm>
            <a:off x="2327056" y="5519737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Extract from dependencies.js</a:t>
            </a:r>
          </a:p>
        </p:txBody>
      </p:sp>
    </p:spTree>
    <p:extLst>
      <p:ext uri="{BB962C8B-B14F-4D97-AF65-F5344CB8AC3E}">
        <p14:creationId xmlns:p14="http://schemas.microsoft.com/office/powerpoint/2010/main" val="185995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6CAFC5-8B4E-38D5-75A9-ADC6C08C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45" y="2381603"/>
            <a:ext cx="5998438" cy="2561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7B59EE-ECAD-3824-A605-A555FAE1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77" y="2233142"/>
            <a:ext cx="4464819" cy="2875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A2370-44C7-4304-B85B-BEE31369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Validation Schema, Router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9EAD-B03C-4CC0-B829-BA418C6FE086}"/>
              </a:ext>
            </a:extLst>
          </p:cNvPr>
          <p:cNvSpPr txBox="1"/>
          <p:nvPr/>
        </p:nvSpPr>
        <p:spPr>
          <a:xfrm>
            <a:off x="731698" y="1569901"/>
            <a:ext cx="64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Validation Controller introduced onto route</a:t>
            </a:r>
          </a:p>
          <a:p>
            <a:r>
              <a:rPr lang="en-IE" b="1" dirty="0"/>
              <a:t>Request Response cycle stops if Validation fails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1ABF1E-02AC-486F-A737-AD88843EBC06}"/>
                  </a:ext>
                </a:extLst>
              </p14:cNvPr>
              <p14:cNvContentPartPr/>
              <p14:nvPr/>
            </p14:nvContentPartPr>
            <p14:xfrm>
              <a:off x="7426228" y="4264264"/>
              <a:ext cx="360" cy="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1ABF1E-02AC-486F-A737-AD88843EB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1908" y="4259944"/>
                <a:ext cx="90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2EE11E2-E395-41DD-832B-C44EE29E4E99}"/>
              </a:ext>
            </a:extLst>
          </p:cNvPr>
          <p:cNvGrpSpPr/>
          <p:nvPr/>
        </p:nvGrpSpPr>
        <p:grpSpPr>
          <a:xfrm>
            <a:off x="2275998" y="4514830"/>
            <a:ext cx="5619240" cy="1321920"/>
            <a:chOff x="2187508" y="4398904"/>
            <a:chExt cx="5619240" cy="13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7D1691-9A77-4038-8815-1415F0555EC0}"/>
                    </a:ext>
                  </a:extLst>
                </p14:cNvPr>
                <p14:cNvContentPartPr/>
                <p14:nvPr/>
              </p14:nvContentPartPr>
              <p14:xfrm>
                <a:off x="2187508" y="4398904"/>
                <a:ext cx="5478480" cy="1321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7D1691-9A77-4038-8815-1415F0555E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9868" y="4380904"/>
                  <a:ext cx="5514120" cy="13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7E6B0-1F89-4316-A3AC-4BB1D98E3A8D}"/>
                    </a:ext>
                  </a:extLst>
                </p14:cNvPr>
                <p14:cNvContentPartPr/>
                <p14:nvPr/>
              </p14:nvContentPartPr>
              <p14:xfrm>
                <a:off x="7351348" y="4803184"/>
                <a:ext cx="455400" cy="39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7E6B0-1F89-4316-A3AC-4BB1D98E3A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3348" y="4785544"/>
                  <a:ext cx="49104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1CF374-80FC-42C3-8E2B-3A6EA37203AC}"/>
                  </a:ext>
                </a:extLst>
              </p14:cNvPr>
              <p14:cNvContentPartPr/>
              <p14:nvPr/>
            </p14:nvContentPartPr>
            <p14:xfrm>
              <a:off x="7185377" y="4162499"/>
              <a:ext cx="1841760" cy="19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1CF374-80FC-42C3-8E2B-3A6EA37203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7377" y="4144499"/>
                <a:ext cx="1877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035510-AB32-46E2-95A3-B18F43153505}"/>
                  </a:ext>
                </a:extLst>
              </p14:cNvPr>
              <p14:cNvContentPartPr/>
              <p14:nvPr/>
            </p14:nvContentPartPr>
            <p14:xfrm>
              <a:off x="6928765" y="3105243"/>
              <a:ext cx="3345840" cy="50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035510-AB32-46E2-95A3-B18F431535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0765" y="3087243"/>
                <a:ext cx="3381480" cy="864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2E1CFD0-F7B6-59E8-CD45-E42CADBCB07F}"/>
              </a:ext>
            </a:extLst>
          </p:cNvPr>
          <p:cNvSpPr txBox="1"/>
          <p:nvPr/>
        </p:nvSpPr>
        <p:spPr>
          <a:xfrm>
            <a:off x="1688691" y="5243915"/>
            <a:ext cx="265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userValidationController.js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EB9512-ABC9-9A96-2104-49CA5182EABC}"/>
              </a:ext>
            </a:extLst>
          </p:cNvPr>
          <p:cNvSpPr txBox="1"/>
          <p:nvPr/>
        </p:nvSpPr>
        <p:spPr>
          <a:xfrm>
            <a:off x="7986624" y="4931004"/>
            <a:ext cx="234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userRouterController.js</a:t>
            </a:r>
          </a:p>
        </p:txBody>
      </p:sp>
    </p:spTree>
    <p:extLst>
      <p:ext uri="{BB962C8B-B14F-4D97-AF65-F5344CB8AC3E}">
        <p14:creationId xmlns:p14="http://schemas.microsoft.com/office/powerpoint/2010/main" val="22730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9D837-45B9-42D9-D554-1E5E3553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1" y="2462842"/>
            <a:ext cx="5806943" cy="3200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36636-E1D4-4D46-927C-480182BB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C1AB-F92E-433C-9947-E4A7171B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 ‘</a:t>
            </a:r>
            <a:r>
              <a:rPr lang="en-IE" dirty="0" err="1"/>
              <a:t>npm</a:t>
            </a:r>
            <a:r>
              <a:rPr lang="en-IE" dirty="0"/>
              <a:t> install @joi/date’ to install date format extension</a:t>
            </a:r>
          </a:p>
          <a:p>
            <a:endParaRPr lang="en-IE" dirty="0"/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C2CC1804-1938-4CCF-9430-F59B9EDD7B3B}"/>
              </a:ext>
            </a:extLst>
          </p:cNvPr>
          <p:cNvSpPr/>
          <p:nvPr/>
        </p:nvSpPr>
        <p:spPr>
          <a:xfrm>
            <a:off x="5654488" y="5331759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-69270"/>
              <a:gd name="adj4" fmla="val -51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date conforms to DD/MM/YYYY format</a:t>
            </a:r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279ECB33-AFD5-4575-A06C-A03470753A07}"/>
              </a:ext>
            </a:extLst>
          </p:cNvPr>
          <p:cNvSpPr/>
          <p:nvPr/>
        </p:nvSpPr>
        <p:spPr>
          <a:xfrm>
            <a:off x="7867110" y="2769181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40531"/>
              <a:gd name="adj4" fmla="val -93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Adds Date extension to Joi</a:t>
            </a:r>
          </a:p>
        </p:txBody>
      </p:sp>
    </p:spTree>
    <p:extLst>
      <p:ext uri="{BB962C8B-B14F-4D97-AF65-F5344CB8AC3E}">
        <p14:creationId xmlns:p14="http://schemas.microsoft.com/office/powerpoint/2010/main" val="146191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BCD03F-E5CE-8136-0359-A98BB666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67" y="2400955"/>
            <a:ext cx="5806943" cy="3200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E1612-70FB-40C7-9E17-D1DFDA5D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B6D4-2D57-4DE2-A404-7C9FF519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Specify list of valid values: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C87FA5E7-A758-4D08-BEAB-E5589AF07974}"/>
              </a:ext>
            </a:extLst>
          </p:cNvPr>
          <p:cNvSpPr/>
          <p:nvPr/>
        </p:nvSpPr>
        <p:spPr>
          <a:xfrm>
            <a:off x="6096000" y="5247856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-43867"/>
              <a:gd name="adj4" fmla="val -37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Type must be in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407705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97BB-703D-40AC-A1F5-2FD9D89E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4B63-9A15-40A0-94FC-B427E060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Regular expressions to validate password/phone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C4319-865D-4109-9CEA-8AD975138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90"/>
          <a:stretch/>
        </p:blipFill>
        <p:spPr>
          <a:xfrm>
            <a:off x="349070" y="2706221"/>
            <a:ext cx="11669029" cy="541244"/>
          </a:xfrm>
          <a:prstGeom prst="rect">
            <a:avLst/>
          </a:prstGeom>
        </p:spPr>
      </p:pic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CD0D7382-DD9E-4AE5-9BC2-3C69533A6A6C}"/>
              </a:ext>
            </a:extLst>
          </p:cNvPr>
          <p:cNvSpPr/>
          <p:nvPr/>
        </p:nvSpPr>
        <p:spPr>
          <a:xfrm>
            <a:off x="6320117" y="4151779"/>
            <a:ext cx="4202206" cy="1620370"/>
          </a:xfrm>
          <a:prstGeom prst="accentBorderCallout1">
            <a:avLst>
              <a:gd name="adj1" fmla="val 18750"/>
              <a:gd name="adj2" fmla="val -8333"/>
              <a:gd name="adj3" fmla="val -70488"/>
              <a:gd name="adj4" fmla="val 6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Ensures Password has length  &gt;7 and had letter, number and special char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FD4309F4-84C8-4E51-92C9-1CE723C096A6}"/>
              </a:ext>
            </a:extLst>
          </p:cNvPr>
          <p:cNvSpPr/>
          <p:nvPr/>
        </p:nvSpPr>
        <p:spPr>
          <a:xfrm>
            <a:off x="1286434" y="4317626"/>
            <a:ext cx="4202206" cy="1620370"/>
          </a:xfrm>
          <a:prstGeom prst="accentBorderCallout1">
            <a:avLst>
              <a:gd name="adj1" fmla="val 18750"/>
              <a:gd name="adj2" fmla="val -8333"/>
              <a:gd name="adj3" fmla="val -70488"/>
              <a:gd name="adj4" fmla="val 6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Phone number has length &gt;9 and only contains numbers, spaces and ‘-’. Can begin with ‘+’</a:t>
            </a:r>
          </a:p>
        </p:txBody>
      </p:sp>
    </p:spTree>
    <p:extLst>
      <p:ext uri="{BB962C8B-B14F-4D97-AF65-F5344CB8AC3E}">
        <p14:creationId xmlns:p14="http://schemas.microsoft.com/office/powerpoint/2010/main" val="38923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558D-F699-479B-987F-BF7F5114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But first: Recap on Clean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90AC2-37A7-449D-A20B-D5F19EC0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061" y="1875354"/>
            <a:ext cx="88708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4D8DE-43FF-4E82-8EB7-BF212AF8C202}"/>
              </a:ext>
            </a:extLst>
          </p:cNvPr>
          <p:cNvSpPr txBox="1"/>
          <p:nvPr/>
        </p:nvSpPr>
        <p:spPr>
          <a:xfrm>
            <a:off x="1148156" y="1690688"/>
            <a:ext cx="394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Architecture we’re following in the lab…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4A80D-3148-4820-ADC3-B69555EE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979" y="5100944"/>
            <a:ext cx="924181" cy="7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48C-8CA7-40A4-9CDB-0B8A4C16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Last Weeks Example/Demo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8B65-CE7A-4722-A514-5E6F7192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Extend last weeks example to use in-memory DB</a:t>
            </a:r>
          </a:p>
          <a:p>
            <a:r>
              <a:rPr lang="en-IE" sz="2000" dirty="0"/>
              <a:t>Add User Entity</a:t>
            </a:r>
          </a:p>
          <a:p>
            <a:r>
              <a:rPr lang="en-IE" sz="2000" dirty="0"/>
              <a:t>Add User Repository</a:t>
            </a:r>
          </a:p>
          <a:p>
            <a:r>
              <a:rPr lang="en-IE" sz="2000" dirty="0"/>
              <a:t>Implement as In-Memory DB</a:t>
            </a:r>
          </a:p>
          <a:p>
            <a:r>
              <a:rPr lang="en-IE" sz="2000" dirty="0"/>
              <a:t>Add User Controller</a:t>
            </a:r>
          </a:p>
          <a:p>
            <a:r>
              <a:rPr lang="en-IE" sz="2000" dirty="0"/>
              <a:t>Add User Service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See </a:t>
            </a:r>
            <a:r>
              <a:rPr lang="en-IE" sz="2000" dirty="0">
                <a:hlinkClick r:id="rId2"/>
              </a:rPr>
              <a:t>https://github.com/fxwalsh/ewd-week9-example</a:t>
            </a:r>
            <a:endParaRPr lang="en-IE" sz="2000" dirty="0"/>
          </a:p>
          <a:p>
            <a:pPr marL="0" indent="0">
              <a:buNone/>
            </a:pP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378A-FF65-41AA-A2C2-11CC8ACD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09" b="1457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6C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1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708B-E549-4A9F-AE60-77809F30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Validation with Joi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7A7D-C1D3-4F82-8E65-EAE80E863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47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C27A-71B6-EA67-5450-63C0F84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User 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39D3E-9BCC-C412-A291-46B2C068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3" y="2368433"/>
            <a:ext cx="6607113" cy="27053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65B6CB-F432-44E6-A688-64A33F4FAA66}"/>
                  </a:ext>
                </a:extLst>
              </p14:cNvPr>
              <p14:cNvContentPartPr/>
              <p14:nvPr/>
            </p14:nvContentPartPr>
            <p14:xfrm>
              <a:off x="3985455" y="2386556"/>
              <a:ext cx="2467800" cy="59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65B6CB-F432-44E6-A688-64A33F4FAA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7815" y="2368556"/>
                <a:ext cx="25034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013F39-5BF2-E845-0898-9A2AC50C5847}"/>
                  </a:ext>
                </a:extLst>
              </p14:cNvPr>
              <p14:cNvContentPartPr/>
              <p14:nvPr/>
            </p14:nvContentPartPr>
            <p14:xfrm>
              <a:off x="3795375" y="3543956"/>
              <a:ext cx="532440" cy="108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013F39-5BF2-E845-0898-9A2AC50C58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7735" y="3525956"/>
                <a:ext cx="568080" cy="1123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DC316380-7588-8B83-90F7-BB6C985E5C38}"/>
              </a:ext>
            </a:extLst>
          </p:cNvPr>
          <p:cNvSpPr/>
          <p:nvPr/>
        </p:nvSpPr>
        <p:spPr>
          <a:xfrm>
            <a:off x="8495071" y="2802194"/>
            <a:ext cx="3126658" cy="1039761"/>
          </a:xfrm>
          <a:prstGeom prst="callout1">
            <a:avLst>
              <a:gd name="adj1" fmla="val 18750"/>
              <a:gd name="adj2" fmla="val -8333"/>
              <a:gd name="adj3" fmla="val 17159"/>
              <a:gd name="adj4" fmla="val -81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Add a few extra properties in addition to last week</a:t>
            </a:r>
          </a:p>
        </p:txBody>
      </p:sp>
    </p:spTree>
    <p:extLst>
      <p:ext uri="{BB962C8B-B14F-4D97-AF65-F5344CB8AC3E}">
        <p14:creationId xmlns:p14="http://schemas.microsoft.com/office/powerpoint/2010/main" val="272940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9649-34D3-4B71-AA3D-DF922960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2C73-670C-4E7F-B0AF-863AE31F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creating a User you don’t want this…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r>
              <a:rPr lang="en-IE" dirty="0"/>
              <a:t>Prevent bad data making its way into your app: Use Data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2E7B5-E0DF-47DD-AF42-FD63E7BA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4" y="2465405"/>
            <a:ext cx="2943778" cy="2267048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05481046-35AF-49DA-9AB0-24E4FBFB82E5}"/>
              </a:ext>
            </a:extLst>
          </p:cNvPr>
          <p:cNvSpPr/>
          <p:nvPr/>
        </p:nvSpPr>
        <p:spPr>
          <a:xfrm>
            <a:off x="5755647" y="2295475"/>
            <a:ext cx="5138489" cy="2267049"/>
          </a:xfrm>
          <a:prstGeom prst="accentBorderCallout1">
            <a:avLst>
              <a:gd name="adj1" fmla="val 18750"/>
              <a:gd name="adj2" fmla="val -8333"/>
              <a:gd name="adj3" fmla="val 56598"/>
              <a:gd name="adj4" fmla="val -32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Bad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Name should be alphanumeric at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Password is 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Type should be FRIEND,FAMILY, or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DOB has no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Phone is not a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Email is not formatted properly</a:t>
            </a: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471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74CC8-38FB-4E8C-999D-FC53B058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E" dirty="0"/>
              <a:t>Aside: Object 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983-C7D1-4045-A4EF-F86A5143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IE" sz="1700"/>
              <a:t>Mongoose, Sequelize, Knex provide for specification of validation constraints: </a:t>
            </a:r>
          </a:p>
          <a:p>
            <a:pPr lvl="1"/>
            <a:r>
              <a:rPr lang="en-IE" sz="1700"/>
              <a:t>Handled in the application before persisting to DB</a:t>
            </a:r>
          </a:p>
          <a:p>
            <a:pPr lvl="1"/>
            <a:r>
              <a:rPr lang="en-IE" sz="1700"/>
              <a:t>Good for enforcing Data layer rules (primary keys, no duplicate values)</a:t>
            </a:r>
          </a:p>
          <a:p>
            <a:pPr lvl="1"/>
            <a:r>
              <a:rPr lang="en-IE" sz="1700"/>
              <a:t>Tightly coupled to the  ORM implementation (what if I want to change DB?)</a:t>
            </a:r>
          </a:p>
          <a:p>
            <a:r>
              <a:rPr lang="en-IE" sz="1700"/>
              <a:t>In an API, data arriving via HTTP to endpoints</a:t>
            </a:r>
          </a:p>
          <a:p>
            <a:pPr lvl="1"/>
            <a:r>
              <a:rPr lang="en-IE" sz="1700"/>
              <a:t>Good idea Validate at request level, using validation middleware/controller</a:t>
            </a:r>
          </a:p>
          <a:p>
            <a:pPr lvl="1"/>
            <a:r>
              <a:rPr lang="en-IE" sz="1700"/>
              <a:t>In Express we can use </a:t>
            </a:r>
            <a:r>
              <a:rPr lang="en-IE" sz="1700" b="1"/>
              <a:t>middleware</a:t>
            </a:r>
            <a:r>
              <a:rPr lang="en-IE" sz="1700"/>
              <a:t> on the route.</a:t>
            </a:r>
          </a:p>
          <a:p>
            <a:pPr marL="0" indent="0">
              <a:buNone/>
            </a:pPr>
            <a:endParaRPr lang="en-IE" sz="1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E97F71-8D90-2A92-8BF8-A6924FDB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638291"/>
            <a:ext cx="4788505" cy="28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EB4-8969-49EA-A2C1-B99A4CB0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5955-5EFB-42C4-92FD-1A6ED47E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this module to validate data at the request level.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D8DDF-34B0-43FF-AAEE-66D474F9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51" y="2811074"/>
            <a:ext cx="7709199" cy="32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BC0C3-0089-FD15-8B4B-B3DC97C31978}"/>
              </a:ext>
            </a:extLst>
          </p:cNvPr>
          <p:cNvSpPr txBox="1"/>
          <p:nvPr/>
        </p:nvSpPr>
        <p:spPr>
          <a:xfrm>
            <a:off x="838200" y="1720840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lowercase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dob: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9A963-183F-4420-A850-76BFA67E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Joi: Define Schema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7780B7D1-0B82-4D31-B8EE-119BE7B032B9}"/>
              </a:ext>
            </a:extLst>
          </p:cNvPr>
          <p:cNvSpPr/>
          <p:nvPr/>
        </p:nvSpPr>
        <p:spPr>
          <a:xfrm>
            <a:off x="8045392" y="1253728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141894"/>
              <a:gd name="adj4" fmla="val -90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email is a String, formatted as email, lowercase, and must be present(required)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3DEF0D50-1011-480F-8DB3-F060B7FFABD5}"/>
              </a:ext>
            </a:extLst>
          </p:cNvPr>
          <p:cNvSpPr/>
          <p:nvPr/>
        </p:nvSpPr>
        <p:spPr>
          <a:xfrm>
            <a:off x="7901013" y="2507102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64813"/>
              <a:gd name="adj4" fmla="val -37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Password is a String, length of 4 or longer, and must be present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2D6C0A67-C255-4387-8801-4D2123D79860}"/>
              </a:ext>
            </a:extLst>
          </p:cNvPr>
          <p:cNvSpPr/>
          <p:nvPr/>
        </p:nvSpPr>
        <p:spPr>
          <a:xfrm>
            <a:off x="8045392" y="3895413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-30619"/>
              <a:gd name="adj4" fmla="val -5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name is a String at least one character long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4B407-1813-7E5C-F122-33FD597B49D9}"/>
              </a:ext>
            </a:extLst>
          </p:cNvPr>
          <p:cNvSpPr txBox="1"/>
          <p:nvPr/>
        </p:nvSpPr>
        <p:spPr>
          <a:xfrm>
            <a:off x="1752600" y="6032500"/>
            <a:ext cx="544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Note: This is not a good schema! We will improve later…</a:t>
            </a:r>
          </a:p>
        </p:txBody>
      </p:sp>
    </p:spTree>
    <p:extLst>
      <p:ext uri="{BB962C8B-B14F-4D97-AF65-F5344CB8AC3E}">
        <p14:creationId xmlns:p14="http://schemas.microsoft.com/office/powerpoint/2010/main" val="95690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2" ma:contentTypeDescription="Create a new document." ma:contentTypeScope="" ma:versionID="1e36a6e3acf469d288ca5924e281fce4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6156cdd135d49b7aa70247738826da10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D33DC-81E9-4356-979A-37ADD9B2E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F8C9C5-F1C6-430F-B98C-A32E41632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309B8-76FC-4141-AF1F-C6216355F633}">
  <ds:schemaRefs>
    <ds:schemaRef ds:uri="http://purl.org/dc/terms/"/>
    <ds:schemaRef ds:uri="4fa34961-db85-4b4a-bce8-6d4fac0faa91"/>
    <ds:schemaRef ds:uri="http://schemas.openxmlformats.org/package/2006/metadata/core-properties"/>
    <ds:schemaRef ds:uri="http://purl.org/dc/dcmitype/"/>
    <ds:schemaRef ds:uri="http://www.w3.org/XML/1998/namespace"/>
    <ds:schemaRef ds:uri="2ce51dc8-c7fd-4e9f-aab7-66ee981bb74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696</Words>
  <Application>Microsoft Office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Inter var</vt:lpstr>
      <vt:lpstr>Office Theme</vt:lpstr>
      <vt:lpstr>The Joi of Validation</vt:lpstr>
      <vt:lpstr>But first: Recap on Clean Architecture</vt:lpstr>
      <vt:lpstr>Last Weeks Example/Demo</vt:lpstr>
      <vt:lpstr>Validation with Joi</vt:lpstr>
      <vt:lpstr>Example User Entity</vt:lpstr>
      <vt:lpstr>Context</vt:lpstr>
      <vt:lpstr>Aside: Object Relational Mapping</vt:lpstr>
      <vt:lpstr>Joi</vt:lpstr>
      <vt:lpstr>Using Joi: Define Schema</vt:lpstr>
      <vt:lpstr>Using Joi: Include in Dependencies</vt:lpstr>
      <vt:lpstr>Validation Schema, Router</vt:lpstr>
      <vt:lpstr>Joi Validation: Dates</vt:lpstr>
      <vt:lpstr>Joi Validation: Enumerations</vt:lpstr>
      <vt:lpstr>Joi Validation: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Joi of Validation</dc:title>
  <dc:creator>Frank X Walsh</dc:creator>
  <cp:lastModifiedBy>Frank X Walsh</cp:lastModifiedBy>
  <cp:revision>4</cp:revision>
  <dcterms:created xsi:type="dcterms:W3CDTF">2022-03-29T05:30:58Z</dcterms:created>
  <dcterms:modified xsi:type="dcterms:W3CDTF">2023-03-28T10:19:06Z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0x010100027B1FB1A458AA4FB1520DBCEEEF84AB</vt:lpwstr>
  </property>
</Properties>
</file>