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1" r:id="rId3"/>
    <p:sldId id="282" r:id="rId4"/>
    <p:sldId id="283" r:id="rId5"/>
    <p:sldId id="290" r:id="rId6"/>
    <p:sldId id="269" r:id="rId7"/>
    <p:sldId id="285" r:id="rId8"/>
    <p:sldId id="284" r:id="rId9"/>
    <p:sldId id="270" r:id="rId10"/>
    <p:sldId id="286" r:id="rId11"/>
    <p:sldId id="271" r:id="rId12"/>
    <p:sldId id="272" r:id="rId13"/>
    <p:sldId id="288" r:id="rId14"/>
    <p:sldId id="273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375" autoAdjust="0"/>
  </p:normalViewPr>
  <p:slideViewPr>
    <p:cSldViewPr snapToGrid="0">
      <p:cViewPr varScale="1">
        <p:scale>
          <a:sx n="115" d="100"/>
          <a:sy n="115" d="100"/>
        </p:scale>
        <p:origin x="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DEMO!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Use the </a:t>
            </a:r>
            <a:r>
              <a:rPr lang="en-GB" dirty="0" err="1"/>
              <a:t>express.Router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class to create modular, mountable route handlers. A </a:t>
            </a:r>
            <a:r>
              <a:rPr lang="en-GB" dirty="0"/>
              <a:t>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instance is a complete middleware and routing system; for this reason, it is often referred to as a “mini-app”.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 dirty="0" err="1">
                <a:latin typeface="Arial"/>
              </a:rPr>
              <a:t>Req.Param</a:t>
            </a:r>
            <a:r>
              <a:rPr lang="en-IE" sz="2000" dirty="0">
                <a:latin typeface="Arial"/>
              </a:rPr>
              <a:t> is an abstraction layer for picking up information about a request – it automatically searches: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Query strings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Posted form values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Route values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000" dirty="0">
                <a:latin typeface="Arial"/>
              </a:rPr>
              <a:t>And will let you pick from what’s available</a:t>
            </a:r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Express, Middleware &amp; Routing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1A29A-38C8-4AAA-9083-EEF9734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3306958"/>
            <a:ext cx="6426602" cy="122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53340" y="2887980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​​</a:t>
            </a:r>
          </a:p>
          <a:p>
            <a:pPr lvl="0" algn="l" rtl="0">
              <a:buChar char="•"/>
            </a:pPr>
            <a:r>
              <a:rPr lang="en-US" dirty="0">
                <a:latin typeface="Arial"/>
                <a:ea typeface="Arial"/>
                <a:cs typeface="Arial"/>
              </a:rPr>
              <a:t>Need express json parsing middleware.</a:t>
            </a:r>
            <a:endParaRPr lang="en-US" b="0" i="0" dirty="0">
              <a:latin typeface="Arial"/>
              <a:ea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26"/>
          <a:stretch/>
        </p:blipFill>
        <p:spPr>
          <a:xfrm>
            <a:off x="520903" y="3629891"/>
            <a:ext cx="3114675" cy="44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2EFD-DD5D-4ECF-9F1C-F0F1CAA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" y="4713672"/>
            <a:ext cx="39909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4344340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/contacts/index.js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667000" y="3893821"/>
            <a:ext cx="853440" cy="8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4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</a:t>
            </a:r>
            <a:r>
              <a:rPr lang="en-GB" sz="2800" b="1" dirty="0">
                <a:cs typeface="Calibri"/>
              </a:rPr>
              <a:t>utf8</a:t>
            </a:r>
            <a:r>
              <a:rPr lang="en-GB" sz="2800" dirty="0">
                <a:cs typeface="Calibri"/>
              </a:rPr>
              <a:t> charset and </a:t>
            </a:r>
            <a:r>
              <a:rPr lang="en-GB" sz="2800" b="1" dirty="0">
                <a:cs typeface="Calibri"/>
              </a:rPr>
              <a:t>application/json </a:t>
            </a:r>
            <a:r>
              <a:rPr lang="en-GB" sz="2800" dirty="0">
                <a:cs typeface="Calibri"/>
              </a:rPr>
              <a:t>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 dirty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 sz="1633"/>
          </a:p>
        </p:txBody>
      </p:sp>
      <p:sp>
        <p:nvSpPr>
          <p:cNvPr id="157" name="CustomShape 2"/>
          <p:cNvSpPr/>
          <p:nvPr/>
        </p:nvSpPr>
        <p:spPr>
          <a:xfrm>
            <a:off x="1980521" y="1599991"/>
            <a:ext cx="8469772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20"/>
            <a:ext cx="12192000" cy="66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80522" y="274742"/>
            <a:ext cx="8228431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 sz="1633"/>
          </a:p>
        </p:txBody>
      </p:sp>
      <p:sp>
        <p:nvSpPr>
          <p:cNvPr id="159" name="CustomShape 2"/>
          <p:cNvSpPr/>
          <p:nvPr/>
        </p:nvSpPr>
        <p:spPr>
          <a:xfrm>
            <a:off x="1472356" y="1582900"/>
            <a:ext cx="8228431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sz="1633" dirty="0"/>
          </a:p>
          <a:p>
            <a:pPr lvl="1"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2903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</a:rPr>
              <a:t>Middleware…</a:t>
            </a:r>
            <a:endParaRPr sz="16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6" y="1371224"/>
            <a:ext cx="7163124" cy="324025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1980848" y="274415"/>
            <a:ext cx="8228105" cy="114171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 sz="1633"/>
          </a:p>
        </p:txBody>
      </p:sp>
      <p:sp>
        <p:nvSpPr>
          <p:cNvPr id="162" name="CustomShape 3"/>
          <p:cNvSpPr/>
          <p:nvPr/>
        </p:nvSpPr>
        <p:spPr>
          <a:xfrm>
            <a:off x="8778383" y="1371224"/>
            <a:ext cx="2861140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sz="1633" dirty="0"/>
          </a:p>
        </p:txBody>
      </p:sp>
      <p:sp>
        <p:nvSpPr>
          <p:cNvPr id="163" name="CustomShape 4"/>
          <p:cNvSpPr/>
          <p:nvPr/>
        </p:nvSpPr>
        <p:spPr>
          <a:xfrm>
            <a:off x="8778383" y="2168795"/>
            <a:ext cx="2589428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sz="1633" dirty="0"/>
          </a:p>
        </p:txBody>
      </p:sp>
      <p:sp>
        <p:nvSpPr>
          <p:cNvPr id="164" name="CustomShape 5"/>
          <p:cNvSpPr/>
          <p:nvPr/>
        </p:nvSpPr>
        <p:spPr>
          <a:xfrm>
            <a:off x="8778383" y="3110424"/>
            <a:ext cx="2589428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sz="1633" dirty="0"/>
          </a:p>
        </p:txBody>
      </p:sp>
      <p:sp>
        <p:nvSpPr>
          <p:cNvPr id="165" name="CustomShape 6"/>
          <p:cNvSpPr/>
          <p:nvPr/>
        </p:nvSpPr>
        <p:spPr>
          <a:xfrm>
            <a:off x="7933038" y="3637177"/>
            <a:ext cx="2589755" cy="11858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4722950" y="1494695"/>
            <a:ext cx="3534739" cy="23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162474" y="2325273"/>
            <a:ext cx="42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156385" y="2991351"/>
            <a:ext cx="3542213" cy="43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 sz="1633"/>
          </a:p>
        </p:txBody>
      </p:sp>
      <p:sp>
        <p:nvSpPr>
          <p:cNvPr id="172" name="CustomShape 2"/>
          <p:cNvSpPr/>
          <p:nvPr/>
        </p:nvSpPr>
        <p:spPr>
          <a:xfrm>
            <a:off x="2190093" y="5086006"/>
            <a:ext cx="8228105" cy="3199147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(‘/contacts/:id’,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contactsRouter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);</a:t>
            </a:r>
            <a:endParaRPr lang="en-IE"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sp>
        <p:nvSpPr>
          <p:cNvPr id="173" name="CustomShape 3"/>
          <p:cNvSpPr/>
          <p:nvPr/>
        </p:nvSpPr>
        <p:spPr>
          <a:xfrm>
            <a:off x="1980848" y="1097225"/>
            <a:ext cx="7619039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805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sz="1633" b="1" dirty="0"/>
          </a:p>
        </p:txBody>
      </p:sp>
      <p:sp>
        <p:nvSpPr>
          <p:cNvPr id="174" name="CustomShape 4"/>
          <p:cNvSpPr/>
          <p:nvPr/>
        </p:nvSpPr>
        <p:spPr>
          <a:xfrm>
            <a:off x="7749165" y="6269982"/>
            <a:ext cx="4037144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sz="1633" dirty="0"/>
          </a:p>
        </p:txBody>
      </p:sp>
      <p:sp>
        <p:nvSpPr>
          <p:cNvPr id="176" name="CustomShape 6"/>
          <p:cNvSpPr/>
          <p:nvPr/>
        </p:nvSpPr>
        <p:spPr>
          <a:xfrm>
            <a:off x="7749165" y="4949795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sz="1633" dirty="0"/>
          </a:p>
        </p:txBody>
      </p:sp>
      <p:sp>
        <p:nvSpPr>
          <p:cNvPr id="177" name="CustomShape 7"/>
          <p:cNvSpPr/>
          <p:nvPr/>
        </p:nvSpPr>
        <p:spPr>
          <a:xfrm>
            <a:off x="7749165" y="5449486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8" y="2084354"/>
            <a:ext cx="7786889" cy="233342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8" y="144693"/>
            <a:ext cx="288541" cy="12554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16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 sz="1633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073582" y="5131535"/>
            <a:ext cx="1675583" cy="30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094901" y="5707726"/>
            <a:ext cx="1654264" cy="5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7278723" y="6383123"/>
            <a:ext cx="470443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732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 err="1">
                <a:cs typeface="Calibri"/>
              </a:rPr>
              <a:t>dotenv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925</Words>
  <Application>Microsoft Office PowerPoint</Application>
  <PresentationFormat>Widescreen</PresentationFormat>
  <Paragraphs>145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Open Sans</vt:lpstr>
      <vt:lpstr>StarSymbol</vt:lpstr>
      <vt:lpstr>office theme</vt:lpstr>
      <vt:lpstr>Express, Middleware &amp; Routing</vt:lpstr>
      <vt:lpstr>PowerPoint Presentation</vt:lpstr>
      <vt:lpstr>PowerPoint Presentation</vt:lpstr>
      <vt:lpstr>PowerPoint Presentation</vt:lpstr>
      <vt:lpstr>PowerPoint Presentation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12</cp:revision>
  <dcterms:created xsi:type="dcterms:W3CDTF">2019-03-13T10:01:51Z</dcterms:created>
  <dcterms:modified xsi:type="dcterms:W3CDTF">2022-03-22T09:58:39Z</dcterms:modified>
</cp:coreProperties>
</file>