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3" r:id="rId4"/>
    <p:sldId id="259" r:id="rId5"/>
    <p:sldId id="292" r:id="rId6"/>
    <p:sldId id="264" r:id="rId7"/>
    <p:sldId id="280" r:id="rId8"/>
    <p:sldId id="275" r:id="rId9"/>
    <p:sldId id="285" r:id="rId10"/>
    <p:sldId id="294" r:id="rId11"/>
    <p:sldId id="289" r:id="rId12"/>
    <p:sldId id="286" r:id="rId13"/>
    <p:sldId id="290" r:id="rId14"/>
    <p:sldId id="279" r:id="rId15"/>
    <p:sldId id="28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arallelisme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jcolemorrison.com/5-tips-and-thoughts-on-async-await-funct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JavaScript Asynchronous Patterns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Async Await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045-3BAC-4F40-AFFD-1D272FD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Asynchronous features…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12FE-0EE9-48EC-98A5-0E31FF92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22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1999-59F1-47FC-AF8F-D8CA662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Wrapper Function for 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3885-5A6B-4EE9-B68B-CBF71C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975" cy="3959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Express can’t handle promise errors/rejections</a:t>
            </a:r>
          </a:p>
          <a:p>
            <a:r>
              <a:rPr lang="en-US" dirty="0">
                <a:cs typeface="Calibri"/>
              </a:rPr>
              <a:t>An Async function always returns a Promise.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can </a:t>
            </a:r>
            <a:r>
              <a:rPr lang="en-US" i="1" dirty="0">
                <a:cs typeface="Calibri"/>
              </a:rPr>
              <a:t>wrap </a:t>
            </a:r>
            <a:r>
              <a:rPr lang="en-US" dirty="0">
                <a:cs typeface="Calibri"/>
              </a:rPr>
              <a:t>the async function to catch errors in Express Apps</a:t>
            </a:r>
          </a:p>
          <a:p>
            <a:pPr lvl="1"/>
            <a:r>
              <a:rPr lang="en-US" dirty="0">
                <a:cs typeface="Calibri"/>
              </a:rPr>
              <a:t>Can drop try/catch in every async function </a:t>
            </a:r>
          </a:p>
          <a:p>
            <a:r>
              <a:rPr lang="en-US" dirty="0">
                <a:cs typeface="Calibri"/>
              </a:rPr>
              <a:t>Makes code more readable</a:t>
            </a:r>
            <a:r>
              <a:rPr lang="en-US" dirty="0">
                <a:latin typeface="Calibri"/>
                <a:cs typeface="Calibri"/>
              </a:rPr>
              <a:t>?</a:t>
            </a:r>
            <a:br>
              <a:rPr lang="en-US" dirty="0">
                <a:latin typeface="+mn-ea"/>
                <a:cs typeface="+mn-ea"/>
              </a:rPr>
            </a:b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8114B-BDD1-43E4-B496-EC1F5123C86E}"/>
              </a:ext>
            </a:extLst>
          </p:cNvPr>
          <p:cNvSpPr txBox="1"/>
          <p:nvPr/>
        </p:nvSpPr>
        <p:spPr>
          <a:xfrm>
            <a:off x="6015718" y="2047049"/>
            <a:ext cx="5706303" cy="35168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'express-async-handler'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all users</a:t>
            </a:r>
            <a:endParaRPr lang="en-I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asyncHandler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A7F-3D7F-4438-B80E-8F1485E2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420-C954-4C58-ADB0-517E955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Some processes need to be sequential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Had to get data back from API </a:t>
            </a:r>
            <a:r>
              <a:rPr lang="en-US" b="1" dirty="0">
                <a:cs typeface="Calibri"/>
              </a:rPr>
              <a:t>BEFORE</a:t>
            </a:r>
            <a:r>
              <a:rPr lang="en-US" dirty="0">
                <a:cs typeface="Calibri"/>
              </a:rPr>
              <a:t> getting link URL</a:t>
            </a:r>
          </a:p>
          <a:p>
            <a:r>
              <a:rPr lang="en-US" dirty="0">
                <a:cs typeface="Calibri"/>
              </a:rPr>
              <a:t>REMEMBER: Should only be sequential if you need to be...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2E23-446C-45F6-A7B9-506858A62613}"/>
              </a:ext>
            </a:extLst>
          </p:cNvPr>
          <p:cNvSpPr txBox="1"/>
          <p:nvPr/>
        </p:nvSpPr>
        <p:spPr>
          <a:xfrm>
            <a:off x="5906024" y="115252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series() {</a:t>
            </a:r>
            <a:br>
              <a:rPr lang="en-US" dirty="0"/>
            </a:br>
            <a:r>
              <a:rPr lang="en-US" dirty="0"/>
              <a:t>  await wait(500); // Wait 500ms…</a:t>
            </a:r>
            <a:br>
              <a:rPr lang="en-US" dirty="0"/>
            </a:br>
            <a:r>
              <a:rPr lang="en-US" dirty="0"/>
              <a:t>  await wait(500); // …then wait another 500ms.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65FA-E1F4-494C-A095-1D782D13C48B}"/>
              </a:ext>
            </a:extLst>
          </p:cNvPr>
          <p:cNvSpPr txBox="1"/>
          <p:nvPr/>
        </p:nvSpPr>
        <p:spPr>
          <a:xfrm>
            <a:off x="5906024" y="3436210"/>
            <a:ext cx="64258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 function parallel() {</a:t>
            </a:r>
            <a:br>
              <a:rPr lang="en-US" dirty="0"/>
            </a:br>
            <a:r>
              <a:rPr lang="en-US" dirty="0"/>
              <a:t>  const wait1 = wait(500); // Start a 500ms timer asynchronously…</a:t>
            </a:r>
            <a:br>
              <a:rPr lang="en-US" dirty="0"/>
            </a:br>
            <a:r>
              <a:rPr lang="en-US" dirty="0"/>
              <a:t>  const wait2 = wait(500); // this timer happens in parallel.</a:t>
            </a:r>
            <a:br>
              <a:rPr lang="en-US" dirty="0"/>
            </a:br>
            <a:r>
              <a:rPr lang="en-US" dirty="0"/>
              <a:t>  await wait1; // Wait 500ms for the first timer…</a:t>
            </a:r>
            <a:br>
              <a:rPr lang="en-US" dirty="0"/>
            </a:br>
            <a:r>
              <a:rPr lang="en-US" dirty="0"/>
              <a:t>  await wait2; // …by which time this timer has already finished.</a:t>
            </a:r>
            <a:br>
              <a:rPr lang="en-US" dirty="0"/>
            </a:br>
            <a:r>
              <a:rPr lang="en-US" dirty="0"/>
              <a:t>  return "done!";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6AE92-61AB-43FC-831A-00F457CB7B24}"/>
              </a:ext>
            </a:extLst>
          </p:cNvPr>
          <p:cNvSpPr txBox="1"/>
          <p:nvPr/>
        </p:nvSpPr>
        <p:spPr>
          <a:xfrm>
            <a:off x="5305895" y="6381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1000ms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B80CE-F548-4B36-8885-B5F7D38F71C4}"/>
              </a:ext>
            </a:extLst>
          </p:cNvPr>
          <p:cNvSpPr txBox="1"/>
          <p:nvPr/>
        </p:nvSpPr>
        <p:spPr>
          <a:xfrm>
            <a:off x="5334472" y="3067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Takes </a:t>
            </a:r>
            <a:r>
              <a:rPr lang="en-US">
                <a:cs typeface="Calibri"/>
              </a:rPr>
              <a:t>~500ms</a:t>
            </a:r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DF4C7A1-B6B2-408B-A9D9-E105150E6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7568" y="671609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412" y="4218281"/>
            <a:ext cx="4649588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async/await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8CC9D748-82EF-4485-9D07-6801DE86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664" y="678145"/>
            <a:ext cx="10519254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611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JavaScript Asynchronous Patterns</vt:lpstr>
      <vt:lpstr>Recap -Javascript Characteristics</vt:lpstr>
      <vt:lpstr>Callbacks (again!)</vt:lpstr>
      <vt:lpstr>What have Callbacks ever done for us...</vt:lpstr>
      <vt:lpstr>Multiple Callbacks</vt:lpstr>
      <vt:lpstr>Callback Hell – Multiple sequential requests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– async await</vt:lpstr>
      <vt:lpstr>Further Asynchronous features…</vt:lpstr>
      <vt:lpstr>Wrapper Function for Error handling</vt:lpstr>
      <vt:lpstr>Parallelism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10</cp:revision>
  <dcterms:created xsi:type="dcterms:W3CDTF">2020-11-26T10:45:54Z</dcterms:created>
  <dcterms:modified xsi:type="dcterms:W3CDTF">2021-04-20T21:00:37Z</dcterms:modified>
</cp:coreProperties>
</file>