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3" r:id="rId4"/>
    <p:sldId id="259" r:id="rId5"/>
    <p:sldId id="292" r:id="rId6"/>
    <p:sldId id="264" r:id="rId7"/>
    <p:sldId id="280" r:id="rId8"/>
    <p:sldId id="275" r:id="rId9"/>
    <p:sldId id="285" r:id="rId10"/>
    <p:sldId id="294" r:id="rId11"/>
    <p:sldId id="289" r:id="rId12"/>
    <p:sldId id="286" r:id="rId13"/>
    <p:sldId id="298" r:id="rId14"/>
    <p:sldId id="299" r:id="rId15"/>
    <p:sldId id="30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43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1971 5064 0 0,'0'0'389'0'0,"21"-23"2084"0"0,-3 8-1716 0 0,0 1-1 0 0,1 1 0 0 0,35-19 1 0 0,40-22-925 0 0,85-24-136 0 0,-106 46 366 0 0,60-24-44 0 0,290-103 414 0 0,-135 43 492 0 0,-7 2 209 0 0,-77 31-572 0 0,202-114-1 0 0,-385 186-538 0 0,435-239 1274 0 0,-165 98-320 0 0,-32 18-241 0 0,-105 29-496 0 0,-86 55-144 0 0,-48 35-55 0 0,29-31 0 0 0,-36 33 16 0 0,1 0 1 0 0,0 1-1 0 0,0 1 1 0 0,26-16-1 0 0,-6 3 12 0 0,-28 19-66 0 0,0 0 0 0 0,1 0 1 0 0,0 1-1 0 0,10-6 0 0 0,92-42 291 0 0,-82 37-244 0 0,-23 12-39 0 0,1 0 0 0 0,-1 0 0 0 0,1 1 0 0 0,-1 0 0 0 0,1 0 0 0 0,0 0 0 0 0,0 1 0 0 0,0 0-1 0 0,5-1 1 0 0,-1 0-215 0 0,-6 1-74 0 0,-1 1 1 0 0,1-1-1 0 0,0 1 0 0 0,0 0 0 0 0,0 0 0 0 0,0 0 0 0 0,0 0 1 0 0,0 0-1 0 0,0 0 0 0 0,-1 1 0 0 0,1-1 0 0 0,0 1 1 0 0,0 0-1 0 0,0 0 0 0 0,-1 0 0 0 0,6 3 0 0 0,-4-3-1351 0 0,8 2-2786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44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653 296 10336 0 0,'0'0'934'0'0,"-11"-5"70"0"0,-25-20 120 0 0,-24-14-538 0 0,57 38-534 0 0,1-1 1 0 0,-1 0 0 0 0,1 0 0 0 0,0 0-1 0 0,0 0 1 0 0,0 0 0 0 0,0 0-1 0 0,-3-6 1 0 0,3 6 12 0 0,0 0 0 0 0,1-1 0 0 0,-1 1 0 0 0,0 0 0 0 0,-1 0 0 0 0,1 0-1 0 0,0 0 1 0 0,-4-3 0 0 0,-40-19 1333 0 0,-9-7-505 0 0,-2 4 0 0 0,-78-29 0 0 0,103 46-941 0 0,13 3-14 0 0,0 0 1 0 0,-1 2 0 0 0,0 0 0 0 0,0 2 0 0 0,-29-3-1 0 0,46 6 64 0 0,-11 3-14 0 0,13-2-22 0 0,0 0-1 0 0,0 0 1 0 0,0-1 0 0 0,1 1 0 0 0,-1 0 0 0 0,0 0-1 0 0,0 0 1 0 0,1-1 0 0 0,-1 1 0 0 0,1 0 0 0 0,-1 0-1 0 0,1 0 1 0 0,-1 0 0 0 0,1 0 0 0 0,0 0 0 0 0,-1 1-1 0 0,1-1 1 0 0,0 0 0 0 0,0 0 0 0 0,0 0 0 0 0,0 0-1 0 0,0 0 1 0 0,0 0 0 0 0,0 0 0 0 0,0 0 0 0 0,0 0 0 0 0,1 0-1 0 0,-1 0 1 0 0,0 1 0 0 0,1-1 0 0 0,-1 0 0 0 0,1 0-1 0 0,-1 0 1 0 0,2 1 0 0 0,17 34-1424 0 0,-7-22 700 0 0,0 0 0 0 0,2 0 0 0 0,0-1-1 0 0,0-1 1 0 0,1-1 0 0 0,1 0 0 0 0,18 10 0 0 0,-1 1-647 0 0,-19-14 953 0 0,2 0 0 0 0,-1-1 0 0 0,0-1 0 0 0,27 7 0 0 0,4 2-24 0 0,-27-9 707 0 0,1-1 1 0 0,0-1-1 0 0,1-1 1 0 0,-1-1 0 0 0,26 0-1 0 0,-44-2 105 0 0,-1 1 0 0 0,0-1 0 0 0,1 0 0 0 0,-1 1 0 0 0,1-1 0 0 0,-1 1 0 0 0,0-1 0 0 0,1 1 0 0 0,-1 0 0 0 0,0 0 0 0 0,0-1 0 0 0,1 1 0 0 0,-1 0 0 0 0,0 0 0 0 0,0 0 0 0 0,0 0 0 0 0,0 1 0 0 0,0-1 0 0 0,-1 0 0 0 0,1 0 0 0 0,0 0 0 0 0,0 1 0 0 0,-1-1 0 0 0,2 3 0 0 0,1 2-1037 0 0,-3-4 791 0 0,0 0 0 0 0,-1 0 0 0 0,1 0 0 0 0,-1 0 0 0 0,1 0 0 0 0,-1 0 0 0 0,1 0 0 0 0,-1 0 1 0 0,0 0-1 0 0,-2 2 0 0 0,1 1 5 0 0,-1 1-58 0 0,-1 1-1 0 0,0-1 1 0 0,0 0-1 0 0,-1 0 1 0 0,1 0-1 0 0,-1-1 1 0 0,0 0-1 0 0,-10 8 1 0 0,7-6 1 0 0,0 1 0 0 0,0 0 0 0 0,-6 10 0 0 0,10-12-202 0 0,0-1 0 0 0,1 1 0 0 0,0-1-1 0 0,1 1 1 0 0,-1 0 0 0 0,1 0 0 0 0,0 1-1 0 0,1-1 1 0 0,-1 0 0 0 0,1 1 0 0 0,0-1-1 0 0,1 1 1 0 0,0-1 0 0 0,0 1 0 0 0,0-1-1 0 0,1 0 1 0 0,0 1 0 0 0,0-1 0 0 0,2 9-1 0 0,1-3-4685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53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1084 1376 0 0,'0'0'6824'0'0,"42"-4"-4863"0"0,71 4-162 0 0,-53 0-1230 0 0,64 0 782 0 0,-95 0-1351 0 0,-6 0 16 0 0,-21 0 62 0 0,0 0 12 0 0,10 0-17 0 0,2 0-58 0 0,-2 0-15 0 0,3 0 0 0 0,-1 0 0 0 0,19 2 181 0 0,4-5 155 0 0,-8-4-171 0 0,0 5-111 0 0,-24 3-55 0 0,31-6 132 0 0,57-11 331 0 0,46-6-73 0 0,-114 18-290 0 0,0 0 1 0 0,49 2 0 0 0,-13-2-42 0 0,-47 2-36 0 0,0 0 0 0 0,0 1 1 0 0,0 1-1 0 0,0 1 0 0 0,0 0 0 0 0,0 1 0 0 0,0 0 0 0 0,0 1 0 0 0,19 6 0 0 0,-5-3-22 0 0,21 0 75 0 0,-26-2-23 0 0,-8-2 91 0 0,1 0-1 0 0,25 0 1 0 0,-24-2-116 0 0,-7-1-1 0 0,-1 1 0 0 0,1 1 0 0 0,-1-1 0 0 0,16 4 0 0 0,-17-1-18 0 0,2-2-1 0 0,-1 1 0 0 0,0-1 0 0 0,0-1 0 0 0,16 0 0 0 0,12 1 14 0 0,-10 1 109 0 0,0-1 0 0 0,44-3-1 0 0,-42 0 37 0 0,53 3-1 0 0,-54 1-165 0 0,50-4 0 0 0,-11-1 0 0 0,-63 3 1 0 0,24 0 41 0 0,0 0 1 0 0,44 8-1 0 0,-67-7-35 0 0,0-1 0 0 0,0 0 0 0 0,0 0 0 0 0,0 0 0 0 0,9-2 0 0 0,14-1 15 0 0,37 7 95 0 0,-44-2-37 0 0,1-1 1 0 0,38-2-1 0 0,18-5 54 0 0,-46 5-20 0 0,56-10 0 0 0,-76 9-77 0 0,-1 1 0 0 0,0 0 0 0 0,15 2-1 0 0,33-4 136 0 0,75-8 501 0 0,-61 10-537 0 0,12-4-72 0 0,-51 2 2 0 0,0-1 0 0 0,0-2 0 0 0,42-12 0 0 0,-61 14-55 0 0,98-14 248 0 0,-28 6-147 0 0,-79 11-93 0 0,0 0 0 0 0,0 1 1 0 0,0 0-1 0 0,0 0 0 0 0,8 1 1 0 0,-3 0 5 0 0,0 0 0 0 0,-1-1 1 0 0,1 0-1 0 0,15-3 0 0 0,-16 1-11 0 0,31 1 47 0 0,16 1 3 0 0,-12 0 43 0 0,-32-1-97 0 0,1-2-10 0 0,3-1 0 0 0,25 7 0 0 0,51-3 419 0 0,88-8 162 0 0,-106 0-506 0 0,-18 7 52 0 0,-8 5-49 0 0,-24-4-78 0 0,-8-1 0 0 0,-1 1 0 0 0,0 0 0 0 0,30 6 0 0 0,-20-3 0 0 0,-17-3 0 0 0,-1 0 0 0 0,0 1 0 0 0,0 0 0 0 0,1 1 0 0 0,14 4 0 0 0,25 6 0 0 0,-15-5 0 0 0,1-1 0 0 0,47 0 0 0 0,-47-4 0 0 0,54 9 0 0 0,-55-5 0 0 0,58 1 0 0 0,40 6 0 0 0,-113-12 0 0 0,0 1 0 0 0,-1 0 0 0 0,31 10 0 0 0,15 1 0 0 0,-43-10 0 0 0,0-1 0 0 0,32-2 0 0 0,-24 0 0 0 0,259-4 128 0 0,-14 8 0 0 0,-223 1-128 0 0,5-9 0 0 0,-9 0 80 0 0,-29 3-60 0 0,1 0-1 0 0,30-6 1 0 0,5-3 225 0 0,-49 8-245 0 0,0 1 0 0 0,0-1 0 0 0,-1 1 0 0 0,1 0 0 0 0,0 0 0 0 0,0 0 0 0 0,0 1 0 0 0,5-1 0 0 0,6-1 0 0 0,23-5 0 0 0,-1 2 0 0 0,1 1 0 0 0,0 2 0 0 0,59 4 0 0 0,-19 0 0 0 0,-36-2 0 0 0,70 8 0 0 0,-83-5 0 0 0,51-1 0 0 0,-55-2 0 0 0,37-3 0 0 0,93-15 0 0 0,-10 3 0 0 0,-121 10 0 0 0,-18 3 0 0 0,0 1 0 0 0,1-1 0 0 0,-1 1 0 0 0,0 1 0 0 0,1-1 0 0 0,6 1 0 0 0,26-4 0 0 0,-19 1 0 0 0,1 1 0 0 0,41 1 0 0 0,9 2 0 0 0,72 12 0 0 0,-116-11 0 0 0,-17 0 0 0 0,0-1 0 0 0,0-1 0 0 0,0 0 0 0 0,0 0 0 0 0,0-1 0 0 0,14-2 0 0 0,-3 1 0 0 0,16 3 0 0 0,61-5 0 0 0,-36-1 0 0 0,3 1 0 0 0,-32 4 0 0 0,26 0 0 0 0,3 0 0 0 0,-56 1 0 0 0,21-3 0 0 0,-11 0 0 0 0,-9 1 0 0 0,1 0 0 0 0,0 0 0 0 0,-1 1 0 0 0,1 0 0 0 0,0 0 0 0 0,8 1 0 0 0,6-3 0 0 0,55 5 0 0 0,59-3 192 0 0,30 0-333 0 0,31 4 138 0 0,109 9 3 0 0,-253-17 84 0 0,0-1 0 0 0,0-3 0 0 0,95-28 0 0 0,-87 24-84 0 0,-39 9 0 0 0,-1-1 0 0 0,24-8 0 0 0,20-1-320 0 0,-17-8 326 0 0,-28 11 175 0 0,-11 6-54 0 0,-1 0-1 0 0,0-1 0 0 0,0 0 0 0 0,-1 0 0 0 0,14-12 0 0 0,-17 12-126 0 0,0 0 0 0 0,-1 0 0 0 0,1-1 0 0 0,-1 0 0 0 0,0 0 0 0 0,0 0 0 0 0,-1 0 0 0 0,1 0 0 0 0,-2 0 0 0 0,3-8 0 0 0,10-73 160 0 0,-14 79-126 0 0,1-4-2 0 0,-1-1-1 0 0,0 0 1 0 0,-1 0-1 0 0,-1 0 0 0 0,0 1 1 0 0,-1-1-1 0 0,-4-12 1 0 0,-19-42 114 0 0,16 39-147 0 0,9 23 12 0 0,-1 0 0 0 0,0 0 0 0 0,0 0-1 0 0,0 0 1 0 0,0 0 0 0 0,-7-8 0 0 0,-25-36 350 0 0,25 35-352 0 0,0 1-1 0 0,-1-1 1 0 0,-1 2 0 0 0,0 0 0 0 0,-17-15-1 0 0,-6-2-179 0 0,23 19 173 0 0,1 2 1 0 0,-1-1-1 0 0,-1 1 0 0 0,-20-11 0 0 0,-24-7-37 0 0,29 12-2 0 0,0 1 0 0 0,-1 1 0 0 0,-1 2 1 0 0,0 1-1 0 0,-52-10 0 0 0,21 7-25 0 0,44 8 33 0 0,-1 1 1 0 0,0 0 0 0 0,-22 0-1 0 0,11 2 16 0 0,-39-8 0 0 0,47 6 4 0 0,-1 0-1 0 0,1 1 1 0 0,-40 2-1 0 0,28 3-29 0 0,-45-4 0 0 0,49-1 18 0 0,1 2 1 0 0,-38 5-1 0 0,-80 8-207 0 0,8 0 228 0 0,36-5 0 0 0,56-5 0 0 0,-83-7 0 0 0,29 0 0 0 0,-254-3 0 0 0,165-2 0 0 0,70 0 0 0 0,-10 2 0 0 0,91 4 0 0 0,-77-3 0 0 0,-79-9 0 0 0,61 11 0 0 0,105 4 0 0 0,-256 4 0 0 0,80 1 0 0 0,84 3 0 0 0,-1 1 0 0 0,-18 3 0 0 0,-70-2 0 0 0,-28-1 0 0 0,76-6 0 0 0,1 3 0 0 0,-159 15 0 0 0,233-19 0 0 0,60-2 0 0 0,-1 0 0 0 0,-45 8 0 0 0,-55 8 0 0 0,72-11 0 0 0,-103 0 0 0 0,7-1 0 0 0,53 0 0 0 0,63-4 0 0 0,-67 10 0 0 0,45-3 0 0 0,0-2 0 0 0,-95-5 0 0 0,-24 1 0 0 0,116 5-20 0 0,-45 1-24 0 0,25-5-44 0 0,40 0 180 0 0,-75-5 0 0 0,58 1 6 0 0,43 3-74 0 0,1-1-1 0 0,-1-1 1 0 0,-18-2-1 0 0,12 0-23 0 0,0 1 0 0 0,0 2 0 0 0,0-1 0 0 0,-22 4 0 0 0,-20 0 0 0 0,-60-8-91 0 0,65 1 9 0 0,-69 4-1 0 0,100 3 83 0 0,14-2 0 0 0,0 0 0 0 0,0 0 0 0 0,-21-3 0 0 0,4 0 72 0 0,-49 1-1 0 0,-9 0 34 0 0,-257-29-65 0 0,187 26-38 0 0,101 5 29 0 0,-63-8 0 0 0,-226-20 249 0 0,232 23-280 0 0,-30 2 0 0 0,2 0 0 0 0,85-2 34 0 0,20 2 40 0 0,-58-10 1 0 0,61 6-82 0 0,-62-1 0 0 0,37 3 6 0 0,22 3 36 0 0,-38 3 0 0 0,46 0-37 0 0,-1-2 0 0 0,-46-4 0 0 0,65 3 2 0 0,1 1 0 0 0,-1 0 0 0 0,1 0 0 0 0,-12 3 0 0 0,-17 0 0 0 0,-26 6-64 0 0,57-9 64 0 0,-11 5 0 0 0,9-1 0 0 0,-26 5 0 0 0,29-9 0 0 0,0 1 0 0 0,0 0 0 0 0,1 0 0 0 0,-1 1 0 0 0,1 0 0 0 0,-9 4 0 0 0,-2-1-6 0 0,-5 3-62 0 0,16-5 62 0 0,0-1 1 0 0,0 1 0 0 0,0-1 0 0 0,-1 0-1 0 0,0-1 1 0 0,-6 3 0 0 0,-25 11-12 0 0,11-3-54 0 0,20-10 50 0 0,1 0-1 0 0,0 0 1 0 0,-1 0-1 0 0,1 1 1 0 0,0-1-1 0 0,-6 6 1 0 0,-2-2 9 0 0,9-5 12 0 0,-1 1 0 0 0,1 0 0 0 0,-1-1 0 0 0,1 1 0 0 0,-1 0 1 0 0,1 1-1 0 0,0-1 0 0 0,0 1 0 0 0,0-1 0 0 0,0 1 0 0 0,1 0 0 0 0,-5 6 0 0 0,-25 26-192 0 0,28-26 192 0 0,3-7-12 0 0,1 0-1 0 0,-1-1 1 0 0,0 1-1 0 0,0 0 1 0 0,0 0-1 0 0,-1-1 1 0 0,1 1 0 0 0,0-1-1 0 0,0 1 1 0 0,-1-1-1 0 0,-2 2 1 0 0,3-2-1 0 0,0 1 0 0 0,-1-1 0 0 0,1 0 0 0 0,0 1 0 0 0,0-1 0 0 0,0 0-1 0 0,0 1 1 0 0,0 0 0 0 0,0-1 0 0 0,0 1 0 0 0,0 0 0 0 0,1-1 0 0 0,-2 3 0 0 0,-21 48-79 0 0,20-39 81 0 0,1-7-11 0 0,1 0 0 0 0,0 0 0 0 0,0 0 0 0 0,0 1-1 0 0,0 5 1 0 0,2 4-68 0 0,0 1 0 0 0,2-1 0 0 0,7 29 0 0 0,4 9 90 0 0,16 29-312 0 0,-17-43 312 0 0,-12-35 0 0 0,0 0 0 0 0,1 0 0 0 0,-1-1 0 0 0,1 1 0 0 0,1-1 0 0 0,-1 1 0 0 0,0-1 0 0 0,6 7 0 0 0,5 8-9 0 0,1 0 0 0 0,0-2 0 0 0,1 1 0 0 0,1-2 0 0 0,0 0-1 0 0,28 20 1 0 0,-3 0-57 0 0,-11-6 68 0 0,39 41-2 0 0,-52-58 0 0 0,34 21 0 0 0,-34-23 0 0 0,-6-3-7 0 0,2-1 0 0 0,-1 0 0 0 0,1-1 0 0 0,0-1 0 0 0,1 0 0 0 0,-1 0 0 0 0,1-1-1 0 0,16 2 1 0 0,34 4 25 0 0,-40-6-3 0 0,0-1 1 0 0,27 1-1 0 0,19-4-581 0 0,-41 0-5558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39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1757 498 5328 0 0,'0'0'758'0'0,"0"-22"244"0"0,-1 20-834 0 0,1 0 0 0 0,-1 0 1 0 0,0 0-1 0 0,0 0 0 0 0,0 0 1 0 0,0 0-1 0 0,0 0 0 0 0,-1 0 1 0 0,1 1-1 0 0,-1-1 0 0 0,1 0 0 0 0,-1 1 1 0 0,1 0-1 0 0,-1-1 0 0 0,0 1 1 0 0,0 0-1 0 0,1 0 0 0 0,-1-1 1 0 0,0 1-1 0 0,0 1 0 0 0,0-1 0 0 0,0 0 1 0 0,0 0-1 0 0,-1 1 0 0 0,-3-1 1 0 0,5 1-143 0 0,1 0 1 0 0,-1 0 0 0 0,1 0 0 0 0,-1 0-1 0 0,1 0 1 0 0,-1 0 0 0 0,1 0 0 0 0,0 0-1 0 0,-1-1 1 0 0,1 1 0 0 0,-1 0 0 0 0,1 0-1 0 0,-1 0 1 0 0,1-1 0 0 0,-1 1 0 0 0,1 0 0 0 0,0-1-1 0 0,-1 1 1 0 0,1 0 0 0 0,0-1 0 0 0,-1 1-1 0 0,1 0 1 0 0,-1-2 0 0 0,0 1 11 0 0,0 0 1 0 0,0 0-1 0 0,0 0 0 0 0,0 0 1 0 0,0 0-1 0 0,-1 0 1 0 0,1 0-1 0 0,0 0 0 0 0,-1 0 1 0 0,1 1-1 0 0,0-1 1 0 0,-3 0-1 0 0,-7-3-56 0 0,1-1-1 0 0,0 0 1 0 0,0 0 0 0 0,0-1-1 0 0,-10-8 1 0 0,-5-3-35 0 0,19 12 82 0 0,0 1 0 0 0,1-1-1 0 0,0 0 1 0 0,-6-8 0 0 0,7 9-4 0 0,1 0 0 0 0,-1-1 1 0 0,0 2-1 0 0,0-1 1 0 0,0 0-1 0 0,-1 1 0 0 0,1 0 1 0 0,-1 0-1 0 0,-8-4 1 0 0,-12-3-15 0 0,19 7-4 0 0,-1 0-1 0 0,0 0 1 0 0,0 1-1 0 0,-1 0 1 0 0,1 0-1 0 0,0 1 1 0 0,-11-2 0 0 0,-10 2 12 0 0,-50-10 0 0 0,4 0 17 0 0,26 3 51 0 0,34 5-73 0 0,-1 1 0 0 0,-21-1-1 0 0,-9-1 45 0 0,33 2-57 0 0,1 1 1 0 0,-1 1 0 0 0,-16 0-1 0 0,8 2 17 0 0,-1 2 0 0 0,-35 9 0 0 0,-28 9-18 0 0,63-19 0 0 0,0 2 0 0 0,1 1 0 0 0,-1 0 0 0 0,1 2 0 0 0,1 0 0 0 0,0 1 0 0 0,-19 12 0 0 0,25-12 0 0 0,-1-2 0 0 0,-1 1 0 0 0,-21 7 0 0 0,16-8 0 0 0,-26 15 0 0 0,10-1-5 0 0,-91 59 612 0 0,108-66-533 0 0,-127 99-157 0 0,115-88 229 0 0,18-14-36 0 0,-23 21 1 0 0,-5 20-70 0 0,15-16-18 0 0,25-35-23 0 0,0 1 0 0 0,0 0 0 0 0,0-1 0 0 0,1 1 0 0 0,-1 0 0 0 0,0 0 0 0 0,1 0 0 0 0,-1 0 0 0 0,1-1 0 0 0,0 1 0 0 0,-1 3 0 0 0,-3 13 0 0 0,2-12 0 0 0,0 0 0 0 0,0 0 0 0 0,1 1 0 0 0,-2 11 0 0 0,-7 33 0 0 0,10-46 0 0 0,0 1 0 0 0,0 0 0 0 0,0-1 0 0 0,1 1 0 0 0,-1-1 0 0 0,1 1 0 0 0,1 0 0 0 0,-1-1 0 0 0,1 0 0 0 0,0 1 0 0 0,3 4 0 0 0,2 11 0 0 0,-7-20-1 0 0,0 0 1 0 0,0 0 0 0 0,0 0 0 0 0,0 0 0 0 0,1 0-1 0 0,-1 0 1 0 0,0 0 0 0 0,0 0 0 0 0,1 0 0 0 0,-1 0-1 0 0,1 0 1 0 0,-1 0 0 0 0,1 0 0 0 0,-1 0 0 0 0,1 0-1 0 0,0 0 1 0 0,0 1 0 0 0,13 15 68 0 0,21 34 49 0 0,-4-15-106 0 0,-11-14 17 0 0,82 82 382 0 0,-85-91-24 0 0,30 18-1 0 0,3 2-10 0 0,-4-4-231 0 0,11 4-144 0 0,-5-5 0 0 0,-39-22 0 0 0,0 1 0 0 0,16 11 0 0 0,-9-3 0 0 0,1-1 0 0 0,0-1 0 0 0,1-1 0 0 0,44 18 0 0 0,30 17 96 0 0,74 9 165 0 0,-139-50-219 0 0,-1-2 0 0 0,1 0 0 0 0,0-3-1 0 0,0 0 1 0 0,0-2 0 0 0,32-5 0 0 0,177-7 203 0 0,-66 12-143 0 0,-14 0-12 0 0,-137-1-86 0 0,41-10-1 0 0,-27 3 44 0 0,-23 6-43 0 0,-1-1 0 0 0,24-11-1 0 0,-24 9-3 0 0,-1 1 0 0 0,1 0 0 0 0,24-5-1 0 0,232-28 1 0 0,-149 24 54 0 0,-66 9-18 0 0,64-15 1 0 0,-55 9 172 0 0,70-19-6 0 0,-36 6-118 0 0,83-19-81 0 0,-82 17-26 0 0,-73 19-37 0 0,0-3 0 0 0,0 0 1 0 0,35-20-1 0 0,-40 19 102 0 0,-2 2 16 0 0,-1-1 1 0 0,0-1-1 0 0,0-1 1 0 0,-1 0-1 0 0,-1-1 1 0 0,0-1-1 0 0,13-16 1 0 0,-23 24 19 0 0,1-1 0 0 0,-2 0 1 0 0,1-1-1 0 0,-1 1 0 0 0,0-1 0 0 0,-1 0 1 0 0,1 0-1 0 0,-2 0 0 0 0,1 0 1 0 0,-1-1-1 0 0,0 1 0 0 0,1-17 0 0 0,-3 2 178 0 0,0 4-52 0 0,0 0 0 0 0,-6-34 0 0 0,-1 14-78 0 0,-2 1 0 0 0,-2 1 0 0 0,-2 0 0 0 0,-23-49 0 0 0,11 39 56 0 0,-1 2 0 0 0,-56-72 0 0 0,52 79-34 0 0,-1 2-1 0 0,-2 2 0 0 0,-1 1 0 0 0,-44-32 1 0 0,4 8-45 0 0,48 35-59 0 0,-2 1 1 0 0,-1 1-1 0 0,-56-28 0 0 0,12 11 30 0 0,49 24-69 0 0,0 1 0 0 0,-1 1 1 0 0,0 1-1 0 0,-53-13 1 0 0,19 16-21 0 0,1 2 1 0 0,-1 3 0 0 0,0 2-1 0 0,-62 9 1 0 0,61-2-119 0 0,1 2 1 0 0,0 2-1 0 0,0 4 0 0 0,-75 28 0 0 0,-40 12 20 0 0,-245 83-337 0 0,399-133 337 0 0,8-1-229 0 0,-1-1 0 0 0,1 2-1 0 0,-20 9 1 0 0,12-5-931 0 0,-1-2-58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3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1881 1376 0 0,'0'0'7688'0'0,"1"-2"-7439"0"0,2-4-55 0 0,0 1 1 0 0,1-1-1 0 0,0 1 0 0 0,0 0 1 0 0,0 1-1 0 0,8-7 1 0 0,-8 6-37 0 0,0 2-34 0 0,0 0 0 0 0,0 0 0 0 0,0 1 0 0 0,1 0 0 0 0,-1-1 1 0 0,1 2-1 0 0,-1-1 0 0 0,8-2 0 0 0,20-9 533 0 0,17-18 75 0 0,99-44 0 0 0,45-21-119 0 0,-88 41-360 0 0,-46 26-199 0 0,251-120 196 0 0,29-19 430 0 0,-43 20-270 0 0,-251 127-360 0 0,346-144 329 0 0,-302 129-291 0 0,44-14-2 0 0,297-87 127 0 0,-261 80-138 0 0,-45 13-33 0 0,51-20-42 0 0,256-50 128 0 0,-263 73-49 0 0,-43 9-16 0 0,12-2 52 0 0,110-22 183 0 0,-121 29-281 0 0,11-2-21 0 0,-41 13 29 0 0,341-41 238 0 0,-20 22-60 0 0,-341 29-100 0 0,93 4 0 0 0,15 0 39 0 0,60-7 106 0 0,182-1 147 0 0,-356 10-309 0 0,142 6 170 0 0,32 0 102 0 0,-150-2-220 0 0,148 14 1 0 0,-218-16-134 0 0,177 13 62 0 0,-48-3 19 0 0,-52-6 34 0 0,1 4 0 0 0,128 31-1 0 0,-114-12-70 0 0,116 32 108 0 0,-42-13-3 0 0,-25-9-44 0 0,-46-4-29 0 0,265 85 400 0 0,-189-51-369 0 0,88 31 126 0 0,-224-81-236 0 0,369 126 134 0 0,183 116 56 0 0,-539-223-192 0 0,21 10 0 0 0,-39-21 63 0 0,71 46 0 0 0,-42-22-9 0 0,186 93 253 0 0,-123-68-87 0 0,-30-5 245 0 0,-28-16-173 0 0,-4 3-295 0 0,-70-47-7 0 0,3 1 5 0 0,-1 2 1 0 0,23 24 0 0 0,-19-21 17 0 0,23 16-16 0 0,-37-27-480 0 0,0-2-1 0 0,1 1 1 0 0,-1-1-1 0 0,1 0 1 0 0,12 5-1 0 0,-4-4-1607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1216 27 7832 0 0,'-19'-5'833'0'0,"17"4"-735"0"0,0 0 1 0 0,0-1-1 0 0,0 1 0 0 0,1 0 0 0 0,-1-1 0 0 0,1 1 1 0 0,-1-1-1 0 0,1 0 0 0 0,0 0 0 0 0,-1 1 0 0 0,-1-5 5557 0 0,4 9-5645 0 0,3 15-82 0 0,-3-11 21 0 0,0-1-1 0 0,1 0 1 0 0,0 0-1 0 0,3 8 1 0 0,8 14-9 0 0,-6-12 68 0 0,0 0 0 0 0,1 0-1 0 0,0-1 1 0 0,2 0 0 0 0,0-1 0 0 0,18 21 0 0 0,-1-11 171 0 0,1-2 0 0 0,2 0 0 0 0,0-2 0 0 0,45 23 0 0 0,-36-21 14 0 0,-28-17-160 0 0,-7-2-6 0 0,1-1-1 0 0,-1 1 0 0 0,0 0 1 0 0,0 0-1 0 0,0 0 0 0 0,0 0 1 0 0,-1 1-1 0 0,1-1 0 0 0,4 7 1 0 0,-8-9-17 0 0,1-1 1 0 0,0 1 0 0 0,-1 0-1 0 0,1-1 1 0 0,0 1-1 0 0,-1 0 1 0 0,1 0 0 0 0,-1 0-1 0 0,1 0 1 0 0,-1-1-1 0 0,1 1 1 0 0,-1 0-1 0 0,0 0 1 0 0,0 0 0 0 0,1 0-1 0 0,-1 0 1 0 0,0 0-1 0 0,0 0 1 0 0,0 0 0 0 0,0 0-1 0 0,0 0 1 0 0,0 0-1 0 0,0 0 1 0 0,0 0 0 0 0,0 0-1 0 0,-1 0 1 0 0,1 0-1 0 0,0-1 1 0 0,-1 1 0 0 0,1 0-1 0 0,0 0 1 0 0,-1 0-1 0 0,1 0 1 0 0,-2 1-1 0 0,-1 2 121 0 0,-1 0-1 0 0,0 0 0 0 0,0 0 0 0 0,0 0 0 0 0,0-1 0 0 0,-1 0 1 0 0,1 0-1 0 0,-8 4 0 0 0,-40 16 928 0 0,11-11-599 0 0,-1-1 0 0 0,0-3-1 0 0,0-1 1 0 0,-49 0 0 0 0,0 2-79 0 0,-163 12 298 0 0,142-13-477 0 0,-47 8-93 0 0,-174 41 0 0 0,302-51-439 0 0,-84 20 207 0 0,41-4-5929 0 0,27-8-965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21/03/2023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2.png"/><Relationship Id="rId4" Type="http://schemas.openxmlformats.org/officeDocument/2006/relationships/customXml" Target="../ink/ink4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jcolemorrison.com/5-tips-and-thoughts-on-async-await-funct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JavaScript Asynchronous Patterns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 dirty="0">
                <a:solidFill>
                  <a:schemeClr val="bg1"/>
                </a:solidFill>
                <a:cs typeface="Calibri Light"/>
              </a:rPr>
              <a:t>&amp;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 dirty="0">
                <a:solidFill>
                  <a:schemeClr val="bg1"/>
                </a:solidFill>
                <a:cs typeface="Calibri Light"/>
              </a:rPr>
              <a:t>Other Features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Async Await</a:t>
            </a:r>
          </a:p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Classes</a:t>
            </a:r>
          </a:p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Objects</a:t>
            </a:r>
          </a:p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Dependency Injection</a:t>
            </a:r>
          </a:p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Inversion of Control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BAF-CE7E-473C-AFB7-06E3BB6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ES6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3672-63E4-46D8-A083-14CD010D2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11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FB4-375B-4370-852D-55AC6FD6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38BE-0A42-4906-AC67-AC32E847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1825624"/>
            <a:ext cx="10515600" cy="4351338"/>
          </a:xfrm>
        </p:spPr>
        <p:txBody>
          <a:bodyPr/>
          <a:lstStyle/>
          <a:p>
            <a:r>
              <a:rPr lang="en-GB" dirty="0"/>
              <a:t>ECMAScript 2015, also known as ES6, introduced JavaScript Classes.</a:t>
            </a:r>
          </a:p>
          <a:p>
            <a:r>
              <a:rPr lang="en-GB" dirty="0"/>
              <a:t>Classes are special functions that facilitate the creation of constructors and prototype-based inheritance. 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584BD-A8BD-3D58-0222-4913D331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53" y="4001293"/>
            <a:ext cx="2872989" cy="1371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F17334-CFA0-F244-2972-09A8BF60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61" y="4022160"/>
            <a:ext cx="4572396" cy="12955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88618D-BD00-6666-FD1F-3968EF55238A}"/>
              </a:ext>
            </a:extLst>
          </p:cNvPr>
          <p:cNvGrpSpPr/>
          <p:nvPr/>
        </p:nvGrpSpPr>
        <p:grpSpPr>
          <a:xfrm>
            <a:off x="4422186" y="4169037"/>
            <a:ext cx="5078520" cy="838080"/>
            <a:chOff x="4422186" y="4169037"/>
            <a:chExt cx="507852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1CB5B8-529C-B1BB-7960-E0D94E4376DD}"/>
                    </a:ext>
                  </a:extLst>
                </p14:cNvPr>
                <p14:cNvContentPartPr/>
                <p14:nvPr/>
              </p14:nvContentPartPr>
              <p14:xfrm>
                <a:off x="4422186" y="4246797"/>
                <a:ext cx="1428120" cy="70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1CB5B8-529C-B1BB-7960-E0D94E4376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4186" y="4229157"/>
                  <a:ext cx="14637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5CF19F-C13F-483F-9EF0-6272B65304ED}"/>
                    </a:ext>
                  </a:extLst>
                </p14:cNvPr>
                <p14:cNvContentPartPr/>
                <p14:nvPr/>
              </p14:nvContentPartPr>
              <p14:xfrm>
                <a:off x="5613066" y="4169037"/>
                <a:ext cx="235080" cy="21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5CF19F-C13F-483F-9EF0-6272B6530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5426" y="4151397"/>
                  <a:ext cx="270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32BF1F-7888-91E2-9337-4CE989BC2C21}"/>
                    </a:ext>
                  </a:extLst>
                </p14:cNvPr>
                <p14:cNvContentPartPr/>
                <p14:nvPr/>
              </p14:nvContentPartPr>
              <p14:xfrm>
                <a:off x="5793426" y="4599237"/>
                <a:ext cx="3707280" cy="40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32BF1F-7888-91E2-9337-4CE989BC2C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5426" y="4581597"/>
                  <a:ext cx="3742920" cy="4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280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665F-3698-4D11-A222-9EC02E17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Classes -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2A23-F9FA-4DF0-BF82-40968461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class inheritance, use the </a:t>
            </a:r>
            <a:r>
              <a:rPr lang="en-GB" b="1" dirty="0"/>
              <a:t>extends</a:t>
            </a:r>
            <a:r>
              <a:rPr lang="en-GB" dirty="0"/>
              <a:t> keyword.</a:t>
            </a:r>
          </a:p>
          <a:p>
            <a:r>
              <a:rPr lang="en-GB" dirty="0"/>
              <a:t>A class created with a class inheritance inherits all the methods from another class: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0BE70-0429-4611-8B84-E2725158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28" y="3429000"/>
            <a:ext cx="2710695" cy="319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3B5C0-566A-4219-ADF4-D96B68F6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84" y="3429000"/>
            <a:ext cx="3110655" cy="3312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E10FF-B162-4C55-99D3-27762846042C}"/>
              </a:ext>
            </a:extLst>
          </p:cNvPr>
          <p:cNvSpPr txBox="1"/>
          <p:nvPr/>
        </p:nvSpPr>
        <p:spPr>
          <a:xfrm>
            <a:off x="1848255" y="310469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Repository.js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14:cNvPr>
              <p14:cNvContentPartPr/>
              <p14:nvPr/>
            </p14:nvContentPartPr>
            <p14:xfrm>
              <a:off x="7522098" y="3401561"/>
              <a:ext cx="1272240" cy="59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778" y="3397241"/>
                <a:ext cx="128088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A3818-03C2-41EA-8A50-2C1BD1947F7F}"/>
              </a:ext>
            </a:extLst>
          </p:cNvPr>
          <p:cNvGrpSpPr/>
          <p:nvPr/>
        </p:nvGrpSpPr>
        <p:grpSpPr>
          <a:xfrm>
            <a:off x="3748938" y="2717921"/>
            <a:ext cx="4533120" cy="677160"/>
            <a:chOff x="3748938" y="2717921"/>
            <a:chExt cx="453312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14:cNvPr>
                <p14:cNvContentPartPr/>
                <p14:nvPr/>
              </p14:nvContentPartPr>
              <p14:xfrm>
                <a:off x="3748938" y="2717921"/>
                <a:ext cx="4461120" cy="67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4618" y="2713601"/>
                  <a:ext cx="44697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14:cNvPr>
                <p14:cNvContentPartPr/>
                <p14:nvPr/>
              </p14:nvContentPartPr>
              <p14:xfrm>
                <a:off x="7714698" y="3112841"/>
                <a:ext cx="567360" cy="261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0378" y="3108521"/>
                  <a:ext cx="57600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270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412" y="4218281"/>
            <a:ext cx="4649588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async/await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8CC9D748-82EF-4485-9D07-6801DE86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664" y="678145"/>
            <a:ext cx="10519254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417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JavaScript Asynchronous Patterns &amp; Other Features</vt:lpstr>
      <vt:lpstr>Recap -Javascript Characteristics</vt:lpstr>
      <vt:lpstr>Callbacks (again!)</vt:lpstr>
      <vt:lpstr>What have Callbacks ever done for us...</vt:lpstr>
      <vt:lpstr>Multiple Callbacks</vt:lpstr>
      <vt:lpstr>Callback Hell – Multiple sequential requests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– async await</vt:lpstr>
      <vt:lpstr>ES6 Classes</vt:lpstr>
      <vt:lpstr>JavaScript Classes</vt:lpstr>
      <vt:lpstr>JavaScript Classes - inheritance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13</cp:revision>
  <dcterms:created xsi:type="dcterms:W3CDTF">2020-11-26T10:45:54Z</dcterms:created>
  <dcterms:modified xsi:type="dcterms:W3CDTF">2023-03-21T13:06:45Z</dcterms:modified>
</cp:coreProperties>
</file>