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311" r:id="rId5"/>
    <p:sldId id="312" r:id="rId6"/>
    <p:sldId id="259" r:id="rId7"/>
    <p:sldId id="272" r:id="rId8"/>
    <p:sldId id="273" r:id="rId9"/>
    <p:sldId id="274" r:id="rId10"/>
    <p:sldId id="316" r:id="rId11"/>
    <p:sldId id="335" r:id="rId12"/>
    <p:sldId id="293" r:id="rId13"/>
    <p:sldId id="292" r:id="rId14"/>
    <p:sldId id="314" r:id="rId15"/>
    <p:sldId id="294" r:id="rId16"/>
    <p:sldId id="295" r:id="rId17"/>
    <p:sldId id="326" r:id="rId18"/>
    <p:sldId id="296" r:id="rId19"/>
    <p:sldId id="297" r:id="rId20"/>
    <p:sldId id="299" r:id="rId21"/>
    <p:sldId id="334" r:id="rId22"/>
    <p:sldId id="329" r:id="rId23"/>
    <p:sldId id="330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60491" autoAdjust="0"/>
  </p:normalViewPr>
  <p:slideViewPr>
    <p:cSldViewPr snapToGrid="0">
      <p:cViewPr varScale="1">
        <p:scale>
          <a:sx n="98" d="100"/>
          <a:sy n="98" d="100"/>
        </p:scale>
        <p:origin x="1450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1:30:59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0 1376 0 0,'0'0'8100'0'0,"-12"13"-7027"0"0,12-12-994 0 0,-1 0 1 0 0,0 0-1 0 0,1 1 1 0 0,-1-1-1 0 0,1 0 0 0 0,0 0 1 0 0,-1 1-1 0 0,1-1 1 0 0,0 0-1 0 0,0 1 1 0 0,-1-1-1 0 0,1 0 0 0 0,0 1 1 0 0,1-1-1 0 0,-1 0 1 0 0,0 1-1 0 0,0-1 0 0 0,0 0 1 0 0,1 0-1 0 0,-1 1 1 0 0,1-1-1 0 0,-1 0 0 0 0,1 0 1 0 0,0 2-1 0 0,0-2 163 0 0,9 5-44 0 0,-2-2-131 0 0,-1 1 0 0 0,1-2 0 0 0,-1 1 0 0 0,1-1 0 0 0,0 0 1 0 0,0 0-1 0 0,12 1 0 0 0,1 2 31 0 0,2-1 111 0 0,30 5 0 0 0,9 0 40 0 0,123 27 367 0 0,-86-17-130 0 0,132 10 0 0 0,-74-28-117 0 0,-87-2-208 0 0,89-8 264 0 0,1 1-29 0 0,-151 7-372 0 0,207 4 427 0 0,-161 0-318 0 0,105 21 1 0 0,-99-13-57 0 0,-28-6-24 0 0,41 13 1 0 0,99 28 116 0 0,212 49 33 0 0,-352-89-203 0 0,222 29 229 0 0,-172-29-174 0 0,53 5 64 0 0,72 14 97 0 0,-150-18-207 0 0,155 28-8 0 0,31 9 11 0 0,207 5 842 0 0,-404-47-894 0 0,-1 3 0 0 0,0 2 1 0 0,0 1-1 0 0,-1 3 0 0 0,65 25 1 0 0,207 116 295 0 0,-294-141-245 0 0,105 62-27 0 0,-108-61 8 0 0,-1 1 0 0 0,0 2 1 0 0,0 0-1 0 0,16 19 0 0 0,16 19 8 0 0,-23-25 0 0 0,41 53 0 0 0,-36-32 34 0 0,-2 1 0 0 0,-2 2 0 0 0,34 85 0 0 0,-53-112-29 0 0,-1-5 19 0 0,12 45 1 0 0,-15-45-17 0 0,1 0 1 0 0,10 22 0 0 0,-10-28-1 0 0,-1 0 0 0 0,-1 0 0 0 0,0 0 0 0 0,-1 1 0 0 0,3 25 0 0 0,1 17 18 0 0,-5-41-4 0 0,0 0-1 0 0,-2-1 0 0 0,0 1 0 0 0,-1 21 0 0 0,-5-2 19 0 0,0-1 0 0 0,-2-1-1 0 0,-23 66 1 0 0,21-82-1 0 0,0-1 0 0 0,-1-1 0 0 0,-20 27 0 0 0,8-12 56 0 0,4-8-42 0 0,-1 0-1 0 0,-1-1 1 0 0,-1-2 0 0 0,-1 0 0 0 0,-45 32 0 0 0,47-39-16 0 0,-1-2 0 0 0,-23 10 0 0 0,-23 12 81 0 0,49-24 18 0 0,-1-1-1 0 0,1-1 0 0 0,-2-1 0 0 0,-34 7 0 0 0,-3 1 5 0 0,-122 42-60 0 0,135-51-80 0 0,34-4 0 0 0,1-1 0 0 0,0 1 0 0 0,-11 3 0 0 0,-21 5 47 0 0,-56 4 0 0 0,26-5-13 0 0,-30 3-34 0 0,62-8 4 0 0,1 1-1 0 0,-73 19 1 0 0,10 3 71 0 0,40-12-25 0 0,41-10-27 0 0,0 0 0 0 0,-28 0 0 0 0,-4 1 40 0 0,35-4-31 0 0,-1-1 0 0 0,1 0 0 0 0,-1-2 0 0 0,-32-5 0 0 0,-13-2 20 0 0,-37-1-52 0 0,-96-5 0 0 0,46 5 0 0 0,-1 1 0 0 0,34 3 0 0 0,102 6 0 0 0,0-1 0 0 0,0 2 0 0 0,-24 3 0 0 0,-5 1 0 0 0,-32 2 0 0 0,-55 2 0 0 0,-9 2 0 0 0,3-1 0 0 0,9-2 0 0 0,57-1 0 0 0,14-10 0 0 0,44 1 0 0 0,-1 1 0 0 0,-23 2 0 0 0,13 1 0 0 0,0 0 0 0 0,1-2 0 0 0,-1-1 0 0 0,0 0 0 0 0,-25-6 0 0 0,-114-19 0 0 0,126 21 0 0 0,0 1 0 0 0,-1 2 0 0 0,-62 5 0 0 0,73 0 0 0 0,0 2 0 0 0,-43 12 0 0 0,13-2 0 0 0,-30 5 0 0 0,64-16 0 0 0,-23 2 0 0 0,-69 5 0 0 0,-154 5 0 0 0,179-7 0 0 0,59-8 0 0 0,20-1 0 0 0,0 1 0 0 0,0 0 0 0 0,-12 2 0 0 0,11 0 0 0 0,0-1 0 0 0,0-1 0 0 0,-19 0 0 0 0,-7 1 0 0 0,-40 0 0 0 0,60-3 0 0 0,1 1 0 0 0,-1 1 0 0 0,1 0 0 0 0,0 1 0 0 0,-1 1 0 0 0,-18 6 0 0 0,33-8 0 0 0,-1 0 0 0 0,1 0 0 0 0,-1-1 0 0 0,0 0 0 0 0,1 1 0 0 0,-8-2 0 0 0,-11 2 0 0 0,21-1 0 0 0,0 0 0 0 0,-1 1 0 0 0,1-1 0 0 0,0 0 0 0 0,-1 0 0 0 0,1 0 0 0 0,0 0 0 0 0,-1-1 0 0 0,1 1 0 0 0,0 0 0 0 0,-1 0 0 0 0,0-1 0 0 0,-1 0 0 0 0,1 0 0 0 0,-1 1 0 0 0,0-1 0 0 0,1 1 0 0 0,-1 0 0 0 0,1 0 0 0 0,-1 0 0 0 0,0 0 0 0 0,1 0 0 0 0,-1 1 0 0 0,1-1 0 0 0,-1 1 0 0 0,-4 1 0 0 0,-6 0-24 0 0,0 0 0 0 0,-18-1 0 0 0,22-1 14 0 0,7 1 0 0 0,0-1 0 0 0,0 1 1 0 0,1 0-1 0 0,-1 0 0 0 0,0 0 1 0 0,0 0-1 0 0,0 0 1 0 0,1 0-1 0 0,-1 1 0 0 0,1-1 1 0 0,-1 1-1 0 0,-1 1 0 0 0,1-1-616 0 0,-2 3 1480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1:31:00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0 283 5064 0 0,'0'0'3385'0'0,"1"-2"-2489"0"0,3-6-690 0 0,1 1 0 0 0,0 0 0 0 0,0 0 0 0 0,1 1 0 0 0,-1-1 0 0 0,13-9 0 0 0,-8 6 528 0 0,16-21 1045 0 0,-24 29-1645 0 0,1 0 1 0 0,-1 1 0 0 0,1-1 0 0 0,-1 1 0 0 0,1-1 0 0 0,0 1-1 0 0,0 0 1 0 0,0 0 0 0 0,3-1 0 0 0,-5 2-39 0 0,29-11 625 0 0,35-18 1 0 0,-35 15-456 0 0,35-12-1 0 0,39-19 19 0 0,-70 32-207 0 0,31-10 67 0 0,-55 19-133 0 0,-9 3 42 0 0,-13 8-140 0 0,0 0-1 0 0,0 2 0 0 0,-12 11 0 0 0,11-10-3 0 0,0 0 0 0 0,-16 10 0 0 0,19-15 67 0 0,-11 7-16 0 0,0 0-1 0 0,-37 30 0 0 0,19-16-9 0 0,34-23 43 0 0,-1 0 0 0 0,1 0 0 0 0,0 0 1 0 0,0 1-1 0 0,0 0 0 0 0,0 0 0 0 0,1 0 0 0 0,0 0 0 0 0,-1 1 0 0 0,-5 9 1 0 0,6-9-5 0 0,3-4 7 0 0,0 0 1 0 0,0 0 0 0 0,0 0 0 0 0,0 0-1 0 0,1 0 1 0 0,-1 0 0 0 0,0 1-1 0 0,1-1 1 0 0,-1 0 0 0 0,1 1 0 0 0,0-1-1 0 0,-1 0 1 0 0,1 1 0 0 0,0-1 0 0 0,0 1-1 0 0,-1-1 1 0 0,1 0 0 0 0,0 1 0 0 0,1-1-1 0 0,-1 1 1 0 0,0 1 0 0 0,0 8-5 0 0,0-1 1 0 0,0 0-1 0 0,1 1 0 0 0,0-1 1 0 0,0 0-1 0 0,5 12 1 0 0,0-7 7 0 0,1-1 0 0 0,0 0 0 0 0,1 0 0 0 0,14 17 0 0 0,-14-22 64 0 0,1-1 0 0 0,1 0 0 0 0,-1 0 0 0 0,1-1 0 0 0,1 0 0 0 0,-1-1 0 0 0,17 7 0 0 0,-18-8 19 0 0,218 108 2692 0 0,-147-87-2490 0 0,-16-1-21 0 0,-60-24-354 0 0,-1 1-1 0 0,1-1 0 0 0,-1 0 0 0 0,1 0 0 0 0,-1-1 1 0 0,1 1-1 0 0,0-1 0 0 0,-1 0 0 0 0,7 0 0 0 0,19 0-1049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1:57:25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95 456 0 0,'10'-5'30'0'0,"8"-4"5560"0"0,-16 8-4974 0 0,1 1-547 0 0,36 9 715 0 0,4-3 271 0 0,-9-7-191 0 0,49-8 0 0 0,-42 11-644 0 0,-19 0-130 0 0,59 8 305 0 0,-80-9-350 0 0,1-1-1 0 0,0 0 1 0 0,-1 1-1 0 0,1-1 1 0 0,0 1-1 0 0,-1-1 1 0 0,1 1-1 0 0,-1 0 1 0 0,3 1-1 0 0,14 6 227 0 0,2-7-92 0 0,0 0-1 0 0,0-1 1 0 0,35-5 0 0 0,21 0 101 0 0,-31 0-112 0 0,-36 4-111 0 0,0 0 0 0 0,0 0 1 0 0,0 0-1 0 0,0 1 0 0 0,12 2 1 0 0,27 5-153 0 0,-25-8 391 0 0,40-6 0 0 0,-47 5-257 0 0,13 0 58 0 0,17-2 142 0 0,1-3 204 0 0,-20 5-260 0 0,67-15 75 0 0,-25 12-170 0 0,-60 4-36 0 0,0 0 0 0 0,0 0 0 0 0,1 0 0 0 0,-1 1 0 0 0,0 1 0 0 0,1 0 0 0 0,-1 0 0 0 0,0 1 0 0 0,0 0 0 0 0,13 4 0 0 0,-19-5-53 0 0,-1 0 0 0 0,0-1 1 0 0,1 1-1 0 0,-1-1 0 0 0,0 1 1 0 0,1-1-1 0 0,-1 0 0 0 0,0 0 1 0 0,1 0-1 0 0,-1-1 0 0 0,4 0 1 0 0,5 0 56 0 0,-3 3-14 0 0,-6-2-34 0 0,0 0 1 0 0,0 0-1 0 0,0 1 1 0 0,0-1-1 0 0,0 0 1 0 0,1-1-1 0 0,-1 1 1 0 0,0 0-1 0 0,0-1 1 0 0,0 1-1 0 0,2-2 1 0 0,-1 2 1 0 0,-2-1-2 0 0,0 1 0 0 0,0 0-1 0 0,0-1 1 0 0,1 1 0 0 0,-1 0 0 0 0,0 0 0 0 0,1 0 0 0 0,-1 0 0 0 0,0 0-1 0 0,0 0 1 0 0,1 0 0 0 0,-1 0 0 0 0,0 1 0 0 0,1-1 0 0 0,-1 0 0 0 0,1 1 0 0 0,-1 0-2 0 0,0-1 1 0 0,0 0-1 0 0,0 0 1 0 0,0 0-1 0 0,0 0 1 0 0,0 0-1 0 0,0 0 1 0 0,0-1-1 0 0,0 1 1 0 0,0 0-1 0 0,0 0 1 0 0,0-1-1 0 0,0 1 1 0 0,0 0-1 0 0,0-1 1 0 0,1 0 0 0 0,0 0 10 0 0,10-1 69 0 0,1 1 0 0 0,-1 0 0 0 0,14 1 0 0 0,-18 1-42 0 0,1-1 0 0 0,-1 0 0 0 0,1-1 0 0 0,-1 0 0 0 0,1 0 0 0 0,8-4-1 0 0,-14 5-39 0 0,-1-1 0 0 0,0 1-1 0 0,1 0 1 0 0,-1-1 0 0 0,1 1-1 0 0,-1 0 1 0 0,1 0 0 0 0,-1 1-1 0 0,0-1 1 0 0,1 1 0 0 0,-1-1-1 0 0,5 2 1 0 0,12 2 8 0 0,15-4-12 0 0,-3 3 0 0 0,-24-2-1 0 0,1-1 4 0 0,0 0 0 0 0,0 1 0 0 0,16 3 0 0 0,-20-2 13 0 0,-1-1 1 0 0,1 0-1 0 0,0 0 0 0 0,1-1 1 0 0,-1 1-1 0 0,0-1 0 0 0,6 0 1 0 0,42 7 279 0 0,-36-6-184 0 0,1 0 0 0 0,18-1 1 0 0,-13-1 4 0 0,0 2 1 0 0,33 4-1 0 0,-47-5-87 0 0,-6 0-13 0 0,1 0-1 0 0,-1 0 1 0 0,1 0-1 0 0,-1 0 1 0 0,1 0 0 0 0,-1 1-1 0 0,0-1 1 0 0,1 1 0 0 0,-1 0-1 0 0,1 0 1 0 0,3 2-1 0 0,7 1-7 0 0,0 0 0 0 0,1 0-1 0 0,0-2 1 0 0,-1 0-1 0 0,1 0 1 0 0,19-1-1 0 0,-1 5 72 0 0,-32-6-73 0 0,1 0 0 0 0,0 0 0 0 0,0 0-1 0 0,0 0 1 0 0,-1 0 0 0 0,1 0-1 0 0,0 0 1 0 0,0 0 0 0 0,0 0-1 0 0,-1 0 1 0 0,1 0 0 0 0,0 0-1 0 0,0 0 1 0 0,-1-1 0 0 0,1 1 0 0 0,0 0-1 0 0,0-1 1 0 0,-1 1 0 0 0,2-1-1 0 0,1-1 18 0 0,6 1 26 0 0,0 0 0 0 0,1 0 0 0 0,12 2 0 0 0,22-3 62 0 0,-33 1-67 0 0,0 0 1 0 0,0 1-1 0 0,0 0 1 0 0,13 2 0 0 0,19 1 56 0 0,-13-3-102 0 0,12 1 12 0 0,-11 0 29 0 0,57-6 0 0 0,-43 4 121 0 0,-42 1-153 0 0,14 0 66 0 0,1 0-1 0 0,-1 1 1 0 0,0 1-1 0 0,22 5 1 0 0,-29-6-62 0 0,-1 0-1 0 0,0 0 1 0 0,0 0 0 0 0,1-2 0 0 0,-1 1 0 0 0,0-1 0 0 0,11-2-1 0 0,29-2 24 0 0,175 5 308 0 0,-203-1-344 0 0,17 2 11 0 0,-9 2 28 0 0,0 0 0 0 0,40-2 0 0 0,-34-1-39 0 0,-6-2 37 0 0,-23 1-31 0 0,0 1 1 0 0,0-1 0 0 0,0 1-1 0 0,1 0 1 0 0,11 3-1 0 0,-11-3 7 0 0,0 0 0 0 0,-1 0 0 0 0,1-1 0 0 0,0 0 0 0 0,7-1 0 0 0,-1 0 23 0 0,20-3-15 0 0,-20 5 0 0 0,-9 0-18 0 0,-1-1 0 0 0,1 1 0 0 0,-1-1 0 0 0,0 1 0 0 0,0-1 0 0 0,1 0 0 0 0,-1 0 0 0 0,0 0 0 0 0,0-1-1 0 0,5-2 1 0 0,-8 4-3 0 0,1-1 0 0 0,-1 1 0 0 0,1 0 0 0 0,-1-1 0 0 0,1 1 0 0 0,-1 0 0 0 0,1 0 0 0 0,-1 0 0 0 0,1 0 0 0 0,-1 0 0 0 0,1-1 0 0 0,-1 1 0 0 0,1 0 0 0 0,-1 0 0 0 0,1 0 0 0 0,-1 0 0 0 0,1 0 0 0 0,-1 0 0 0 0,1 1 0 0 0,0-1 0 0 0,-1 0 0 0 0,1 0 0 0 0,1 1 0 0 0,0-1 0 0 0,0 1 0 0 0,1-1 0 0 0,-1 0 0 0 0,0 0 0 0 0,0 0 0 0 0,0 0 0 0 0,1 0 0 0 0,-1 0 0 0 0,0-1 0 0 0,0 1 0 0 0,0-1 0 0 0,3 0 0 0 0,27-2 0 0 0,56 1 0 0 0,-69 2 0 0 0,6-4 0 0 0,-17 2 0 0 0,29-1 0 0 0,57-3 0 0 0,-42 1 0 0 0,-31 4 0 0 0,-12 0 0 0 0,-1 1 0 0 0,0 0 0 0 0,16 1 0 0 0,-21 0 0 0 0,0-1 0 0 0,0 0-1 0 0,0 0 1 0 0,0-1 0 0 0,0 1-1 0 0,0-1 1 0 0,3 0 0 0 0,12-2 14 0 0,76-1 142 0 0,3-7-156 0 0,-46 7 0 0 0,-27-2 0 0 0,-22 6 0 0 0,-1 0 0 0 0,0-1 0 0 0,0 1 0 0 0,0 0 0 0 0,1-1 0 0 0,-1 1 0 0 0,0 0 0 0 0,0 0 0 0 0,1 0 0 0 0,-1 0 0 0 0,0 0 0 0 0,3 1 0 0 0,-1 0 0 0 0,0-1 0 0 0,1 1 0 0 0,-1-1 0 0 0,1 0 0 0 0,-1 0 0 0 0,1-1 0 0 0,6 0 0 0 0,100-14 0 0 0,-103 13 0 0 0,1 1 0 0 0,0 0 0 0 0,-1 0 0 0 0,15 1 0 0 0,7 1 0 0 0,12-1 0 0 0,10-6-72 0 0,24 1 136 0 0,19-1-64 0 0,-63 6-53 0 0,93 0 106 0 0,-103 0-53 0 0,-12 0 0 0 0,38 7 0 0 0,-42-7 0 0 0,23 5 0 0 0,18 4 0 0 0,-31-7 0 0 0,33 1 0 0 0,-17 2 0 0 0,-11-4 0 0 0,-11-1 0 0 0,1-1 0 0 0,0 2 0 0 0,-1-1 0 0 0,14 4 0 0 0,111 3 0 0 0,32-14 64 0 0,-140 2-64 0 0,19 0 0 0 0,-33 6 0 0 0,-6-1 0 0 0,0 1 0 0 0,0-1 0 0 0,0 0 0 0 0,0-1 0 0 0,9-1 0 0 0,21-2 0 0 0,-1 2 0 0 0,1 2 0 0 0,54 6 0 0 0,32 1 60 0 0,-118-8-50 0 0,-3 2-11 0 0,17 8 58 0 0,4-7-47 0 0,-21-2-10 0 0,0 0 0 0 0,0 0 0 0 0,0 0 0 0 0,0 0 0 0 0,0 1 0 0 0,0-1 0 0 0,0 0 0 0 0,0 0 0 0 0,0 1 0 0 0,0-1 0 0 0,0 0 0 0 0,-1 1 0 0 0,1-1 0 0 0,0 1 0 0 0,0-1 0 0 0,0 1 0 0 0,0-1 0 0 0,0 2 0 0 0,17-1 0 0 0,-15-1 0 0 0,9 3 0 0 0,9 5 0 0 0,46 3 54 0 0,-38 0-41 0 0,-10-8-16 0 0,6-1 24 0 0,-22-2-17 0 0,0 0-1 0 0,0 0 0 0 0,-1 1 1 0 0,1-1-1 0 0,0 0 0 0 0,0 1 1 0 0,0 0-1 0 0,0 0 0 0 0,-1 0 0 0 0,1 0 1 0 0,0 0-1 0 0,2 2 0 0 0,-4-2-3 0 0,0-1 0 0 0,0 1 0 0 0,0 0 0 0 0,0 0 0 0 0,0-1 0 0 0,1 1 0 0 0,-1 0 0 0 0,0-1 0 0 0,0 1 0 0 0,0-1 0 0 0,1 0 0 0 0,-1 1 0 0 0,0-1 0 0 0,1 0 0 0 0,-1 0 0 0 0,0 0 0 0 0,2 0 0 0 0,8 2 0 0 0,2 3 0 0 0,0-1 0 0 0,0 0 0 0 0,1-1 0 0 0,17 3 0 0 0,-11-3 0 0 0,10 1 0 0 0,-23-4 0 0 0,0 1 0 0 0,0 0 0 0 0,0 0 0 0 0,0 1 0 0 0,0 0 0 0 0,7 3 0 0 0,10 3 0 0 0,-18-7 0 0 0,-4 0 0 0 0,1-1 0 0 0,-1 1 0 0 0,1 0 0 0 0,-1 0 0 0 0,0 0 0 0 0,1 1 0 0 0,-1-1 0 0 0,0 1 0 0 0,0-1 0 0 0,3 4 0 0 0,-3-4-3 0 0,0 0-1 0 0,-1 1 1 0 0,1-1-1 0 0,0 0 1 0 0,0 0-1 0 0,0 0 1 0 0,0-1-1 0 0,0 1 1 0 0,1 0-1 0 0,-1-1 1 0 0,0 1-1 0 0,4-1 1 0 0,23 5-28 0 0,1 10-29 0 0,-15-14 60 0 0,-6 0 68 0 0,0 0 0 0 0,-1 1 0 0 0,1 0 0 0 0,0 0 1 0 0,15 6-1 0 0,23 6 307 0 0,-38-12-231 0 0,23 1-32 0 0,11-3 120 0 0,-28 1-178 0 0,-2 3-44 0 0,-11-3-8 0 0,0 0-1 0 0,0-1 1 0 0,1 1 0 0 0,-1-1-1 0 0,0 0 1 0 0,0 1-1 0 0,1-1 1 0 0,-1 0-1 0 0,0 0 1 0 0,0 0 0 0 0,5-1-1 0 0,5-1 106 0 0,-2 1-97 0 0,5-3-10 0 0,-3 3 15 0 0,-10 1 60 0 0,-1 0 3 0 0,8 0-51 0 0,2-1 16 0 0,2-3-33 0 0,-2-1-10 0 0,-3 0-258 0 0,0 0 1 0 0,-1 0-1 0 0,11-11 0 0 0,-6 6-388 0 0,-1 1-285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 of last year, still most common means </a:t>
            </a:r>
            <a:r>
              <a:rPr lang="en-GB" dirty="0" err="1"/>
              <a:t>fo</a:t>
            </a:r>
            <a:r>
              <a:rPr lang="en-GB" dirty="0"/>
              <a:t> system integration.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The primary benefits of Docker Compose include:</a:t>
            </a: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Simplified configuration: Docker Compose allows you to define your entire application stack, including all services and their configurations, in a single, human-readable file.</a:t>
            </a: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Easy management: With a single command, you can create, start, stop, and rebuild all the services defined in your docker-</a:t>
            </a:r>
            <a:r>
              <a:rPr lang="en-GB" sz="1800" b="0" i="0" dirty="0" err="1">
                <a:solidFill>
                  <a:srgbClr val="374151"/>
                </a:solidFill>
                <a:effectLst/>
                <a:latin typeface="Söhne"/>
              </a:rPr>
              <a:t>compose.yml</a:t>
            </a: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 file.</a:t>
            </a: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Reproducibility: The docker-</a:t>
            </a:r>
            <a:r>
              <a:rPr lang="en-GB" sz="1800" b="0" i="0" dirty="0" err="1">
                <a:solidFill>
                  <a:srgbClr val="374151"/>
                </a:solidFill>
                <a:effectLst/>
                <a:latin typeface="Söhne"/>
              </a:rPr>
              <a:t>compose.yml</a:t>
            </a: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 file ensures that your application stack is consistent across different environments, making it easier to share and collaborate with others.</a:t>
            </a: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374151"/>
                </a:solidFill>
                <a:effectLst/>
                <a:latin typeface="Söhne"/>
              </a:rPr>
              <a:t>Isolation: Docker Compose enables you to isolate services in separate containers, reducing the risk of conflicts and ensuring a consistent environment for each component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8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The first argument is the </a:t>
            </a:r>
            <a:r>
              <a:rPr lang="en-GB" b="0" i="1" dirty="0">
                <a:solidFill>
                  <a:srgbClr val="000000"/>
                </a:solidFill>
                <a:effectLst/>
                <a:latin typeface="Open Sans"/>
              </a:rPr>
              <a:t>singular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name of the collection your model is for. </a:t>
            </a:r>
            <a:r>
              <a:rPr lang="en-GB" b="1" i="0" dirty="0">
                <a:solidFill>
                  <a:srgbClr val="000000"/>
                </a:solidFill>
                <a:effectLst/>
                <a:latin typeface="Open Sans"/>
              </a:rPr>
              <a:t>Mongoose automatically looks for the plural, lowercased version of your model name.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Thus, for the example above, the model User is for the </a:t>
            </a:r>
            <a:r>
              <a:rPr lang="en-GB" b="1" i="0" dirty="0">
                <a:solidFill>
                  <a:srgbClr val="000000"/>
                </a:solidFill>
                <a:effectLst/>
                <a:latin typeface="Open Sans"/>
              </a:rPr>
              <a:t>users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collection in the database.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3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hedzr.com/devops/docker/docker-compose-file-format-v3.8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arrymieny.deviantart.com/art/layered-database-source-documents-34879812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MongoDB stores data records as BSON documents.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_id 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_id 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B9B24C-52AE-659C-117F-030D420841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10900" y="996463"/>
            <a:ext cx="5064822" cy="2432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62AE2-7042-63D4-61F1-DFC4EF2D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Mongo and using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CAE3-4F1C-09DB-765C-D4B0A230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088923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Incorporate it into your existing </a:t>
            </a:r>
            <a:r>
              <a:rPr lang="en-IE" dirty="0" err="1"/>
              <a:t>DevContainer</a:t>
            </a:r>
            <a:r>
              <a:rPr lang="en-IE" dirty="0"/>
              <a:t> configuration using Docker Compose</a:t>
            </a:r>
          </a:p>
          <a:p>
            <a:r>
              <a:rPr lang="en-GB" dirty="0"/>
              <a:t>Using Docker Compose, you can define </a:t>
            </a:r>
            <a:br>
              <a:rPr lang="en-GB" dirty="0"/>
            </a:br>
            <a:r>
              <a:rPr lang="en-GB" dirty="0"/>
              <a:t>and run multi-container Docker applications.</a:t>
            </a:r>
          </a:p>
          <a:p>
            <a:pPr lvl="1"/>
            <a:r>
              <a:rPr lang="en-GB" dirty="0"/>
              <a:t>One container for the API App.</a:t>
            </a:r>
          </a:p>
          <a:p>
            <a:pPr lvl="1"/>
            <a:r>
              <a:rPr lang="en-GB" dirty="0"/>
              <a:t>One container for the Database (Mongo in this case)</a:t>
            </a:r>
          </a:p>
          <a:p>
            <a:r>
              <a:rPr lang="en-GB" dirty="0"/>
              <a:t>A YAML file named docker-</a:t>
            </a:r>
            <a:r>
              <a:rPr lang="en-GB" dirty="0" err="1"/>
              <a:t>compose.yml</a:t>
            </a:r>
            <a:r>
              <a:rPr lang="en-GB" dirty="0"/>
              <a:t> is used to define the application's services, networks, and volumes. </a:t>
            </a:r>
          </a:p>
          <a:p>
            <a:pPr lvl="1"/>
            <a:r>
              <a:rPr lang="en-GB" dirty="0"/>
              <a:t>Used, environment variables, exposed ports, and other configuration options.</a:t>
            </a:r>
          </a:p>
          <a:p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F0662E-C0C0-F14D-3155-321EE59DF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600" y="-129958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CB956-3E56-184B-E623-E6CF5AE600C0}"/>
              </a:ext>
            </a:extLst>
          </p:cNvPr>
          <p:cNvSpPr txBox="1"/>
          <p:nvPr/>
        </p:nvSpPr>
        <p:spPr>
          <a:xfrm>
            <a:off x="8081108" y="4483878"/>
            <a:ext cx="4110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4" tooltip="https://hedzr.com/devops/docker/docker-compose-file-format-v3.8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5" tooltip="https://creativecommons.org/licenses/by-nc-sa/3.0/"/>
              </a:rPr>
              <a:t>CC BY-SA-NC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376330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972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971" y="4750894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</a:rPr>
              <a:t>Mongo with Node.js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"/>
          <a:stretch/>
        </p:blipFill>
        <p:spPr>
          <a:xfrm>
            <a:off x="1524001" y="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8360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Hibernate </a:t>
            </a:r>
          </a:p>
          <a:p>
            <a:r>
              <a:rPr lang="en-GB" sz="2800" dirty="0"/>
              <a:t>Perhaps an 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W</a:t>
            </a:r>
            <a:r>
              <a:rPr lang="en-IE" sz="3600" dirty="0" err="1">
                <a:solidFill>
                  <a:schemeClr val="tx1"/>
                </a:solidFill>
              </a:rPr>
              <a:t>hy</a:t>
            </a:r>
            <a:r>
              <a:rPr lang="en-IE" sz="3600" dirty="0">
                <a:solidFill>
                  <a:schemeClr val="tx1"/>
                </a:solidFill>
              </a:rPr>
              <a:t> me?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07" y="2181177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29" y="3248731"/>
            <a:ext cx="5206299" cy="5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9812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models </a:t>
            </a:r>
          </a:p>
          <a:p>
            <a:pPr lvl="1"/>
            <a:r>
              <a:rPr lang="en-GB" dirty="0"/>
              <a:t>Used for creating and reading documents from the underlying MongoDB database</a:t>
            </a:r>
          </a:p>
          <a:p>
            <a:r>
              <a:rPr lang="en-IE" dirty="0"/>
              <a:t>Mongoose models are “compiled” using a </a:t>
            </a:r>
            <a:r>
              <a:rPr lang="en-IE" b="1" dirty="0" err="1"/>
              <a:t>mongoose.Schema</a:t>
            </a:r>
            <a:r>
              <a:rPr lang="en-IE" b="1" dirty="0"/>
              <a:t> </a:t>
            </a:r>
          </a:p>
          <a:p>
            <a:pPr lvl="1"/>
            <a:r>
              <a:rPr lang="en-IE" dirty="0"/>
              <a:t>Each of the properties must have a type</a:t>
            </a:r>
          </a:p>
          <a:p>
            <a:pPr lvl="2"/>
            <a:r>
              <a:rPr lang="en-IE" dirty="0"/>
              <a:t>Number, String, Boolean, array, object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D151F-79FD-44B3-90B2-18AEE815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71" y="3581401"/>
            <a:ext cx="5830676" cy="290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Mongoose Schemas – Arrays &amp; Subdocuments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email field is correct format)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8CF14-6EF0-4FBA-BA62-FF370C3A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4" y="3030539"/>
            <a:ext cx="8020050" cy="3095625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2"/>
            <a:ext cx="2951017" cy="2168236"/>
          </a:xfrm>
          <a:prstGeom prst="borderCallout1">
            <a:avLst>
              <a:gd name="adj1" fmla="val 18750"/>
              <a:gd name="adj2" fmla="val -8333"/>
              <a:gd name="adj3" fmla="val 82324"/>
              <a:gd name="adj4" fmla="val -1733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email. 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1385A2D-FC00-4944-935D-7CC09095BACD}"/>
              </a:ext>
            </a:extLst>
          </p:cNvPr>
          <p:cNvSpPr/>
          <p:nvPr/>
        </p:nvSpPr>
        <p:spPr>
          <a:xfrm>
            <a:off x="9049384" y="4578351"/>
            <a:ext cx="2951017" cy="2168236"/>
          </a:xfrm>
          <a:prstGeom prst="borderCallout1">
            <a:avLst>
              <a:gd name="adj1" fmla="val 18750"/>
              <a:gd name="adj2" fmla="val -8333"/>
              <a:gd name="adj3" fmla="val -17203"/>
              <a:gd name="adj4" fmla="val -1302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HOWEVER WE ARE USING JOI FOR THIS….</a:t>
            </a:r>
            <a:br>
              <a:rPr lang="en-IE" dirty="0"/>
            </a:br>
            <a:r>
              <a:rPr lang="en-IE" dirty="0"/>
              <a:t>(Make it independent of data layer)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Cloud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dirty="0"/>
              <a:t>Create –&gt; </a:t>
            </a:r>
            <a:r>
              <a:rPr lang="en-IE" dirty="0" err="1"/>
              <a:t>Model.create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Read –&gt; </a:t>
            </a:r>
            <a:r>
              <a:rPr lang="en-IE" dirty="0" err="1"/>
              <a:t>Model.find</a:t>
            </a:r>
            <a:r>
              <a:rPr lang="en-IE" dirty="0"/>
              <a:t>()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Update –&gt; </a:t>
            </a:r>
            <a:r>
              <a:rPr lang="en-IE" dirty="0" err="1"/>
              <a:t>Model.update</a:t>
            </a:r>
            <a:r>
              <a:rPr lang="en-IE" dirty="0"/>
              <a:t>(condition, props, </a:t>
            </a:r>
            <a:r>
              <a:rPr lang="en-IE" dirty="0" err="1"/>
              <a:t>cb</a:t>
            </a:r>
            <a:r>
              <a:rPr lang="en-IE" dirty="0"/>
              <a:t>) </a:t>
            </a:r>
          </a:p>
          <a:p>
            <a:pPr lvl="1"/>
            <a:r>
              <a:rPr lang="en-IE" dirty="0"/>
              <a:t>Remove –&gt; </a:t>
            </a:r>
            <a:r>
              <a:rPr lang="en-IE" dirty="0" err="1"/>
              <a:t>Model.remove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, promises, or </a:t>
            </a:r>
            <a:r>
              <a:rPr lang="en-IE" b="1" dirty="0">
                <a:cs typeface="Calibri"/>
              </a:rPr>
              <a:t>async await.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AccountRepository.js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DB255-4F0E-4C83-B6B0-8147CE75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33" y="2138195"/>
            <a:ext cx="7019601" cy="4185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67A395E-FFD7-44CD-9148-24E9C008DEEE}"/>
              </a:ext>
            </a:extLst>
          </p:cNvPr>
          <p:cNvGrpSpPr/>
          <p:nvPr/>
        </p:nvGrpSpPr>
        <p:grpSpPr>
          <a:xfrm>
            <a:off x="6073805" y="4759747"/>
            <a:ext cx="2061360" cy="1210680"/>
            <a:chOff x="6073805" y="4759747"/>
            <a:chExt cx="2061360" cy="12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E1B5FA1-6F2E-4F20-9276-B7CA813CFC31}"/>
                    </a:ext>
                  </a:extLst>
                </p14:cNvPr>
                <p14:cNvContentPartPr/>
                <p14:nvPr/>
              </p14:nvContentPartPr>
              <p14:xfrm>
                <a:off x="6152645" y="4759747"/>
                <a:ext cx="1982520" cy="1047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E1B5FA1-6F2E-4F20-9276-B7CA813CFC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5005" y="4741747"/>
                  <a:ext cx="201816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5956AB-B1CA-456C-9B62-8D64D5D862C3}"/>
                    </a:ext>
                  </a:extLst>
                </p14:cNvPr>
                <p14:cNvContentPartPr/>
                <p14:nvPr/>
              </p14:nvContentPartPr>
              <p14:xfrm>
                <a:off x="6073805" y="5724907"/>
                <a:ext cx="283680" cy="24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5956AB-B1CA-456C-9B62-8D64D5D862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5805" y="5707267"/>
                  <a:ext cx="319320" cy="28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536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0FF7A-9939-44DE-B820-4D504CB0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8" y="2978060"/>
            <a:ext cx="10372798" cy="13232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83048C-D86C-4055-B484-1E4B8E164FCF}"/>
                  </a:ext>
                </a:extLst>
              </p14:cNvPr>
              <p14:cNvContentPartPr/>
              <p14:nvPr/>
            </p14:nvContentPartPr>
            <p14:xfrm>
              <a:off x="4259765" y="3682627"/>
              <a:ext cx="2577240" cy="90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83048C-D86C-4055-B484-1E4B8E164F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1765" y="3664987"/>
                <a:ext cx="261288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IE" dirty="0"/>
              <a:t>All queries are executed over the object returned by </a:t>
            </a:r>
            <a:r>
              <a:rPr lang="en-IE" dirty="0" err="1"/>
              <a:t>Model.find</a:t>
            </a:r>
            <a:r>
              <a:rPr lang="en-IE" dirty="0"/>
              <a:t>*()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9EE47-A932-4079-B604-AF2D60AA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55" y="4706723"/>
            <a:ext cx="9152089" cy="136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 fontScale="85000" lnSpcReduction="10000"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Structured data: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Unstructured Data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No pre-defined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E.g. text files, images, audio</a:t>
            </a:r>
          </a:p>
          <a:p>
            <a:r>
              <a:rPr lang="en-GB" sz="2000" dirty="0">
                <a:solidFill>
                  <a:srgbClr val="FFFFFF"/>
                </a:solidFill>
              </a:rPr>
              <a:t>Semi-structured data: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JSON/XML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Doesn’t obey tabular structure of Relational DB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Sometime “self-describing” using tags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938F1-6396-408D-9A09-FFA6FB810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051" y="3688618"/>
            <a:ext cx="3105722" cy="28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 bwMode="auto">
          <a:xfrm>
            <a:off x="555881" y="1562980"/>
            <a:ext cx="9736286" cy="4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75C9A-94DA-4AE5-9A0A-33F7FFB2D386}"/>
              </a:ext>
            </a:extLst>
          </p:cNvPr>
          <p:cNvSpPr txBox="1"/>
          <p:nvPr/>
        </p:nvSpPr>
        <p:spPr>
          <a:xfrm>
            <a:off x="5868062" y="6233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(structured data)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 economic to run large data and computing loads on clusters.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document, which is a data structure composed of ﬁeld and value pairs. </a:t>
            </a:r>
          </a:p>
          <a:p>
            <a:r>
              <a:rPr lang="en-US" dirty="0"/>
              <a:t>MongoDB documents are  similar to 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"Collections"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1348</Words>
  <Application>Microsoft Office PowerPoint</Application>
  <PresentationFormat>Widescreen</PresentationFormat>
  <Paragraphs>174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Open Sans</vt:lpstr>
      <vt:lpstr>Söhne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Databases in the Cloud</vt:lpstr>
      <vt:lpstr>Mongodb</vt:lpstr>
      <vt:lpstr>Introduction</vt:lpstr>
      <vt:lpstr>Mongo Terminology</vt:lpstr>
      <vt:lpstr>Mongo Documents</vt:lpstr>
      <vt:lpstr>Getting Mongo and using Docker Compose</vt:lpstr>
      <vt:lpstr>Mongoose</vt:lpstr>
      <vt:lpstr>Mongoose Overview</vt:lpstr>
      <vt:lpstr>Mongoose first?</vt:lpstr>
      <vt:lpstr>Installing &amp; Using Mongoose</vt:lpstr>
      <vt:lpstr>Mongoose Schemas and Models</vt:lpstr>
      <vt:lpstr>Mongoose Schemas – Arrays &amp; Subdocuments</vt:lpstr>
      <vt:lpstr>Mongoose Schema – Built-in Validation</vt:lpstr>
      <vt:lpstr>Mongoose Custom Validation</vt:lpstr>
      <vt:lpstr>Data Manipulation Mongoose</vt:lpstr>
      <vt:lpstr>Create with Mongoose</vt:lpstr>
      <vt:lpstr>Update with Mongoose</vt:lpstr>
      <vt:lpstr>Mongoose Queries</vt:lpstr>
      <vt:lpstr>Mongoose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18</cp:revision>
  <dcterms:created xsi:type="dcterms:W3CDTF">2020-03-23T23:49:18Z</dcterms:created>
  <dcterms:modified xsi:type="dcterms:W3CDTF">2023-03-28T12:38:29Z</dcterms:modified>
</cp:coreProperties>
</file>