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83" r:id="rId4"/>
    <p:sldId id="259" r:id="rId5"/>
    <p:sldId id="260" r:id="rId6"/>
    <p:sldId id="261" r:id="rId7"/>
    <p:sldId id="284" r:id="rId8"/>
    <p:sldId id="285" r:id="rId9"/>
    <p:sldId id="275" r:id="rId10"/>
    <p:sldId id="286" r:id="rId11"/>
    <p:sldId id="287" r:id="rId12"/>
    <p:sldId id="288" r:id="rId13"/>
    <p:sldId id="289" r:id="rId14"/>
    <p:sldId id="262" r:id="rId15"/>
    <p:sldId id="266" r:id="rId16"/>
    <p:sldId id="265" r:id="rId17"/>
    <p:sldId id="267" r:id="rId18"/>
    <p:sldId id="268" r:id="rId19"/>
    <p:sldId id="291" r:id="rId20"/>
    <p:sldId id="281" r:id="rId21"/>
    <p:sldId id="282" r:id="rId22"/>
    <p:sldId id="290" r:id="rId23"/>
    <p:sldId id="269" r:id="rId24"/>
    <p:sldId id="272" r:id="rId25"/>
    <p:sldId id="292" r:id="rId26"/>
    <p:sldId id="293" r:id="rId27"/>
    <p:sldId id="27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693353-B678-4CB0-828F-3FE4EDC5ED1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1479143-992F-4708-B15C-AA6E242024EC}">
      <dgm:prSet phldrT="[Text]"/>
      <dgm:spPr/>
      <dgm:t>
        <a:bodyPr/>
        <a:lstStyle/>
        <a:p>
          <a:r>
            <a:rPr lang="en-IE" dirty="0"/>
            <a:t>Create Account</a:t>
          </a:r>
        </a:p>
      </dgm:t>
    </dgm:pt>
    <dgm:pt modelId="{8E4F4C7A-E522-4CD5-9B2F-E2AF783B1802}" type="parTrans" cxnId="{2104231F-FDBC-4F4A-B5AA-B0306E6E069A}">
      <dgm:prSet/>
      <dgm:spPr/>
      <dgm:t>
        <a:bodyPr/>
        <a:lstStyle/>
        <a:p>
          <a:endParaRPr lang="en-IE"/>
        </a:p>
      </dgm:t>
    </dgm:pt>
    <dgm:pt modelId="{D7268947-E424-476C-8866-D174B261B6A9}" type="sibTrans" cxnId="{2104231F-FDBC-4F4A-B5AA-B0306E6E069A}">
      <dgm:prSet/>
      <dgm:spPr/>
      <dgm:t>
        <a:bodyPr/>
        <a:lstStyle/>
        <a:p>
          <a:endParaRPr lang="en-IE"/>
        </a:p>
      </dgm:t>
    </dgm:pt>
    <dgm:pt modelId="{E85023CD-C241-4513-9678-0F13529F36E2}">
      <dgm:prSet phldrT="[Text]"/>
      <dgm:spPr/>
      <dgm:t>
        <a:bodyPr/>
        <a:lstStyle/>
        <a:p>
          <a:r>
            <a:rPr lang="en-IE" dirty="0"/>
            <a:t>Get Authentication Token</a:t>
          </a:r>
        </a:p>
      </dgm:t>
    </dgm:pt>
    <dgm:pt modelId="{1E7996E6-0D28-463D-9B01-308F8E77D854}" type="parTrans" cxnId="{528C3D17-0F3E-4554-A5FE-95398EAA40AC}">
      <dgm:prSet/>
      <dgm:spPr/>
      <dgm:t>
        <a:bodyPr/>
        <a:lstStyle/>
        <a:p>
          <a:endParaRPr lang="en-IE"/>
        </a:p>
      </dgm:t>
    </dgm:pt>
    <dgm:pt modelId="{7A298C31-78FD-438D-9556-3E88A05A2549}" type="sibTrans" cxnId="{528C3D17-0F3E-4554-A5FE-95398EAA40AC}">
      <dgm:prSet/>
      <dgm:spPr/>
      <dgm:t>
        <a:bodyPr/>
        <a:lstStyle/>
        <a:p>
          <a:endParaRPr lang="en-IE"/>
        </a:p>
      </dgm:t>
    </dgm:pt>
    <dgm:pt modelId="{8CBFFDE8-DBB1-4EFE-9FAC-8E93902D75EE}">
      <dgm:prSet phldrT="[Text]"/>
      <dgm:spPr/>
      <dgm:t>
        <a:bodyPr/>
        <a:lstStyle/>
        <a:p>
          <a:r>
            <a:rPr lang="en-IE" dirty="0"/>
            <a:t>Get Movies</a:t>
          </a:r>
        </a:p>
      </dgm:t>
    </dgm:pt>
    <dgm:pt modelId="{76682610-78A0-4567-817F-9006D77BA981}" type="parTrans" cxnId="{997DDFBB-0547-43BF-8C77-A741B88A4FB4}">
      <dgm:prSet/>
      <dgm:spPr/>
      <dgm:t>
        <a:bodyPr/>
        <a:lstStyle/>
        <a:p>
          <a:endParaRPr lang="en-IE"/>
        </a:p>
      </dgm:t>
    </dgm:pt>
    <dgm:pt modelId="{31BFD1D1-A5A9-4292-85DB-7840B9CA96AA}" type="sibTrans" cxnId="{997DDFBB-0547-43BF-8C77-A741B88A4FB4}">
      <dgm:prSet/>
      <dgm:spPr/>
      <dgm:t>
        <a:bodyPr/>
        <a:lstStyle/>
        <a:p>
          <a:endParaRPr lang="en-IE"/>
        </a:p>
      </dgm:t>
    </dgm:pt>
    <dgm:pt modelId="{0F5E46CC-5BD3-452F-A5A6-0E5825C7F038}" type="pres">
      <dgm:prSet presAssocID="{86693353-B678-4CB0-828F-3FE4EDC5ED10}" presName="linearFlow" presStyleCnt="0">
        <dgm:presLayoutVars>
          <dgm:resizeHandles val="exact"/>
        </dgm:presLayoutVars>
      </dgm:prSet>
      <dgm:spPr/>
    </dgm:pt>
    <dgm:pt modelId="{F57FD0A2-9018-4156-BFE2-585B35A38520}" type="pres">
      <dgm:prSet presAssocID="{11479143-992F-4708-B15C-AA6E242024EC}" presName="node" presStyleLbl="node1" presStyleIdx="0" presStyleCnt="3" custScaleX="47522" custScaleY="13069" custLinFactNeighborX="0" custLinFactNeighborY="-214">
        <dgm:presLayoutVars>
          <dgm:bulletEnabled val="1"/>
        </dgm:presLayoutVars>
      </dgm:prSet>
      <dgm:spPr/>
    </dgm:pt>
    <dgm:pt modelId="{97BC1A1A-50EE-4A53-A332-C5773FFA822E}" type="pres">
      <dgm:prSet presAssocID="{D7268947-E424-476C-8866-D174B261B6A9}" presName="sibTrans" presStyleLbl="sibTrans2D1" presStyleIdx="0" presStyleCnt="2" custScaleX="58304" custScaleY="98944"/>
      <dgm:spPr/>
    </dgm:pt>
    <dgm:pt modelId="{77ADAD89-3B80-4D50-9600-9B2AA4363269}" type="pres">
      <dgm:prSet presAssocID="{D7268947-E424-476C-8866-D174B261B6A9}" presName="connectorText" presStyleLbl="sibTrans2D1" presStyleIdx="0" presStyleCnt="2"/>
      <dgm:spPr/>
    </dgm:pt>
    <dgm:pt modelId="{2866900B-99DF-4897-BEB8-159E277418B8}" type="pres">
      <dgm:prSet presAssocID="{E85023CD-C241-4513-9678-0F13529F36E2}" presName="node" presStyleLbl="node1" presStyleIdx="1" presStyleCnt="3" custScaleX="31509" custScaleY="18681" custLinFactNeighborX="-1032" custLinFactNeighborY="-13647">
        <dgm:presLayoutVars>
          <dgm:bulletEnabled val="1"/>
        </dgm:presLayoutVars>
      </dgm:prSet>
      <dgm:spPr/>
    </dgm:pt>
    <dgm:pt modelId="{55D8F798-08E6-400C-827A-57597D6C61C0}" type="pres">
      <dgm:prSet presAssocID="{7A298C31-78FD-438D-9556-3E88A05A2549}" presName="sibTrans" presStyleLbl="sibTrans2D1" presStyleIdx="1" presStyleCnt="2" custScaleX="114966" custScaleY="81132"/>
      <dgm:spPr/>
    </dgm:pt>
    <dgm:pt modelId="{6D499D4E-31AE-4F67-A052-A6D1E5D85EFD}" type="pres">
      <dgm:prSet presAssocID="{7A298C31-78FD-438D-9556-3E88A05A2549}" presName="connectorText" presStyleLbl="sibTrans2D1" presStyleIdx="1" presStyleCnt="2"/>
      <dgm:spPr/>
    </dgm:pt>
    <dgm:pt modelId="{E3A5124B-5839-4652-A192-273950F16080}" type="pres">
      <dgm:prSet presAssocID="{8CBFFDE8-DBB1-4EFE-9FAC-8E93902D75EE}" presName="node" presStyleLbl="node1" presStyleIdx="2" presStyleCnt="3" custScaleX="51150" custScaleY="17452" custLinFactNeighborX="-1087" custLinFactNeighborY="-22351">
        <dgm:presLayoutVars>
          <dgm:bulletEnabled val="1"/>
        </dgm:presLayoutVars>
      </dgm:prSet>
      <dgm:spPr/>
    </dgm:pt>
  </dgm:ptLst>
  <dgm:cxnLst>
    <dgm:cxn modelId="{528C3D17-0F3E-4554-A5FE-95398EAA40AC}" srcId="{86693353-B678-4CB0-828F-3FE4EDC5ED10}" destId="{E85023CD-C241-4513-9678-0F13529F36E2}" srcOrd="1" destOrd="0" parTransId="{1E7996E6-0D28-463D-9B01-308F8E77D854}" sibTransId="{7A298C31-78FD-438D-9556-3E88A05A2549}"/>
    <dgm:cxn modelId="{2104231F-FDBC-4F4A-B5AA-B0306E6E069A}" srcId="{86693353-B678-4CB0-828F-3FE4EDC5ED10}" destId="{11479143-992F-4708-B15C-AA6E242024EC}" srcOrd="0" destOrd="0" parTransId="{8E4F4C7A-E522-4CD5-9B2F-E2AF783B1802}" sibTransId="{D7268947-E424-476C-8866-D174B261B6A9}"/>
    <dgm:cxn modelId="{192C2523-889F-4BD5-9F6B-F9D12BE5F169}" type="presOf" srcId="{7A298C31-78FD-438D-9556-3E88A05A2549}" destId="{6D499D4E-31AE-4F67-A052-A6D1E5D85EFD}" srcOrd="1" destOrd="0" presId="urn:microsoft.com/office/officeart/2005/8/layout/process2"/>
    <dgm:cxn modelId="{DF3F4332-26E4-4942-B8AA-5ADDAC488374}" type="presOf" srcId="{D7268947-E424-476C-8866-D174B261B6A9}" destId="{97BC1A1A-50EE-4A53-A332-C5773FFA822E}" srcOrd="0" destOrd="0" presId="urn:microsoft.com/office/officeart/2005/8/layout/process2"/>
    <dgm:cxn modelId="{2AC9A58B-7A76-455F-B336-A15EC1D93573}" type="presOf" srcId="{86693353-B678-4CB0-828F-3FE4EDC5ED10}" destId="{0F5E46CC-5BD3-452F-A5A6-0E5825C7F038}" srcOrd="0" destOrd="0" presId="urn:microsoft.com/office/officeart/2005/8/layout/process2"/>
    <dgm:cxn modelId="{21882A92-C9CC-4ECF-BEEA-1EDFE09AD365}" type="presOf" srcId="{11479143-992F-4708-B15C-AA6E242024EC}" destId="{F57FD0A2-9018-4156-BFE2-585B35A38520}" srcOrd="0" destOrd="0" presId="urn:microsoft.com/office/officeart/2005/8/layout/process2"/>
    <dgm:cxn modelId="{528BEFAC-EDA2-4869-965C-5DC2BB9328EE}" type="presOf" srcId="{E85023CD-C241-4513-9678-0F13529F36E2}" destId="{2866900B-99DF-4897-BEB8-159E277418B8}" srcOrd="0" destOrd="0" presId="urn:microsoft.com/office/officeart/2005/8/layout/process2"/>
    <dgm:cxn modelId="{997DDFBB-0547-43BF-8C77-A741B88A4FB4}" srcId="{86693353-B678-4CB0-828F-3FE4EDC5ED10}" destId="{8CBFFDE8-DBB1-4EFE-9FAC-8E93902D75EE}" srcOrd="2" destOrd="0" parTransId="{76682610-78A0-4567-817F-9006D77BA981}" sibTransId="{31BFD1D1-A5A9-4292-85DB-7840B9CA96AA}"/>
    <dgm:cxn modelId="{BB8F49E8-503C-415D-A117-1BBA8F0A1349}" type="presOf" srcId="{8CBFFDE8-DBB1-4EFE-9FAC-8E93902D75EE}" destId="{E3A5124B-5839-4652-A192-273950F16080}" srcOrd="0" destOrd="0" presId="urn:microsoft.com/office/officeart/2005/8/layout/process2"/>
    <dgm:cxn modelId="{4D3CD0F6-F61A-4654-A81B-3DE92D167FD0}" type="presOf" srcId="{D7268947-E424-476C-8866-D174B261B6A9}" destId="{77ADAD89-3B80-4D50-9600-9B2AA4363269}" srcOrd="1" destOrd="0" presId="urn:microsoft.com/office/officeart/2005/8/layout/process2"/>
    <dgm:cxn modelId="{BFBBCBFF-ED39-46A1-B021-5EC66917C835}" type="presOf" srcId="{7A298C31-78FD-438D-9556-3E88A05A2549}" destId="{55D8F798-08E6-400C-827A-57597D6C61C0}" srcOrd="0" destOrd="0" presId="urn:microsoft.com/office/officeart/2005/8/layout/process2"/>
    <dgm:cxn modelId="{5EDB2382-40AB-478A-B765-10907849E88C}" type="presParOf" srcId="{0F5E46CC-5BD3-452F-A5A6-0E5825C7F038}" destId="{F57FD0A2-9018-4156-BFE2-585B35A38520}" srcOrd="0" destOrd="0" presId="urn:microsoft.com/office/officeart/2005/8/layout/process2"/>
    <dgm:cxn modelId="{BF04D5EB-2AA9-40B6-B19A-093D2897EA35}" type="presParOf" srcId="{0F5E46CC-5BD3-452F-A5A6-0E5825C7F038}" destId="{97BC1A1A-50EE-4A53-A332-C5773FFA822E}" srcOrd="1" destOrd="0" presId="urn:microsoft.com/office/officeart/2005/8/layout/process2"/>
    <dgm:cxn modelId="{F197CFDC-6562-437C-BBAB-555A17EF9407}" type="presParOf" srcId="{97BC1A1A-50EE-4A53-A332-C5773FFA822E}" destId="{77ADAD89-3B80-4D50-9600-9B2AA4363269}" srcOrd="0" destOrd="0" presId="urn:microsoft.com/office/officeart/2005/8/layout/process2"/>
    <dgm:cxn modelId="{3874AFE7-A198-4987-A8E0-F5E651A67AEF}" type="presParOf" srcId="{0F5E46CC-5BD3-452F-A5A6-0E5825C7F038}" destId="{2866900B-99DF-4897-BEB8-159E277418B8}" srcOrd="2" destOrd="0" presId="urn:microsoft.com/office/officeart/2005/8/layout/process2"/>
    <dgm:cxn modelId="{E2617A34-B9DF-4385-A072-36CF19E3A50C}" type="presParOf" srcId="{0F5E46CC-5BD3-452F-A5A6-0E5825C7F038}" destId="{55D8F798-08E6-400C-827A-57597D6C61C0}" srcOrd="3" destOrd="0" presId="urn:microsoft.com/office/officeart/2005/8/layout/process2"/>
    <dgm:cxn modelId="{DB16F7F6-F512-41E8-BBDE-55DE82CB1AA3}" type="presParOf" srcId="{55D8F798-08E6-400C-827A-57597D6C61C0}" destId="{6D499D4E-31AE-4F67-A052-A6D1E5D85EFD}" srcOrd="0" destOrd="0" presId="urn:microsoft.com/office/officeart/2005/8/layout/process2"/>
    <dgm:cxn modelId="{3DF23AAE-3BB7-49FA-9F9A-3B647E6CD6AF}" type="presParOf" srcId="{0F5E46CC-5BD3-452F-A5A6-0E5825C7F038}" destId="{E3A5124B-5839-4652-A192-273950F1608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47ED8-BA4E-4FE5-A548-7573F4E283F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</dgm:pt>
    <dgm:pt modelId="{A80A08CD-9ED0-480B-A3D3-CE6E3B0056F9}">
      <dgm:prSet phldrT="[Text]"/>
      <dgm:spPr/>
      <dgm:t>
        <a:bodyPr/>
        <a:lstStyle/>
        <a:p>
          <a:r>
            <a:rPr lang="en-IE" dirty="0"/>
            <a:t>Create Collection</a:t>
          </a:r>
        </a:p>
      </dgm:t>
    </dgm:pt>
    <dgm:pt modelId="{E09BF39A-8ABD-4CCC-8C6D-3A9DFF384BAF}" type="parTrans" cxnId="{7FE3FB78-5DC9-4BC7-99D8-8155489329FA}">
      <dgm:prSet/>
      <dgm:spPr/>
      <dgm:t>
        <a:bodyPr/>
        <a:lstStyle/>
        <a:p>
          <a:endParaRPr lang="en-IE"/>
        </a:p>
      </dgm:t>
    </dgm:pt>
    <dgm:pt modelId="{9575F970-F0CD-41EC-938F-5EB862C4D114}" type="sibTrans" cxnId="{7FE3FB78-5DC9-4BC7-99D8-8155489329FA}">
      <dgm:prSet phldrT="1"/>
      <dgm:spPr/>
      <dgm:t>
        <a:bodyPr/>
        <a:lstStyle/>
        <a:p>
          <a:r>
            <a:rPr lang="en-IE"/>
            <a:t>1</a:t>
          </a:r>
        </a:p>
      </dgm:t>
    </dgm:pt>
    <dgm:pt modelId="{F22CBF7A-32A8-46C3-9E93-A6E9A2FD1B0D}">
      <dgm:prSet phldrT="[Text]"/>
      <dgm:spPr/>
      <dgm:t>
        <a:bodyPr/>
        <a:lstStyle/>
        <a:p>
          <a:r>
            <a:rPr lang="en-IE" dirty="0"/>
            <a:t>Create Environment</a:t>
          </a:r>
        </a:p>
      </dgm:t>
    </dgm:pt>
    <dgm:pt modelId="{999E6B04-603D-48C6-8BB6-CF5F08DB1A15}" type="parTrans" cxnId="{060F7733-75EA-4BFC-AFDB-FA5DD14E77E9}">
      <dgm:prSet/>
      <dgm:spPr/>
      <dgm:t>
        <a:bodyPr/>
        <a:lstStyle/>
        <a:p>
          <a:endParaRPr lang="en-IE"/>
        </a:p>
      </dgm:t>
    </dgm:pt>
    <dgm:pt modelId="{0BFBA10C-3007-493B-BC84-6D0D134F3D29}" type="sibTrans" cxnId="{060F7733-75EA-4BFC-AFDB-FA5DD14E77E9}">
      <dgm:prSet phldrT="2"/>
      <dgm:spPr/>
      <dgm:t>
        <a:bodyPr/>
        <a:lstStyle/>
        <a:p>
          <a:r>
            <a:rPr lang="en-IE"/>
            <a:t>2</a:t>
          </a:r>
        </a:p>
      </dgm:t>
    </dgm:pt>
    <dgm:pt modelId="{85CEB2F1-DF74-4AD6-B783-D375AA9291C9}">
      <dgm:prSet phldrT="[Text]"/>
      <dgm:spPr/>
      <dgm:t>
        <a:bodyPr/>
        <a:lstStyle/>
        <a:p>
          <a:r>
            <a:rPr lang="en-IE" dirty="0"/>
            <a:t>Create Tests</a:t>
          </a:r>
        </a:p>
      </dgm:t>
    </dgm:pt>
    <dgm:pt modelId="{224F0E2C-D2DF-43D8-A1EB-465AB88EB413}" type="parTrans" cxnId="{86F43DED-0896-40A9-A065-E5B86672967E}">
      <dgm:prSet/>
      <dgm:spPr/>
      <dgm:t>
        <a:bodyPr/>
        <a:lstStyle/>
        <a:p>
          <a:endParaRPr lang="en-IE"/>
        </a:p>
      </dgm:t>
    </dgm:pt>
    <dgm:pt modelId="{224B2947-6497-44FC-8812-9DCD90694C9E}" type="sibTrans" cxnId="{86F43DED-0896-40A9-A065-E5B86672967E}">
      <dgm:prSet phldrT="3"/>
      <dgm:spPr/>
      <dgm:t>
        <a:bodyPr/>
        <a:lstStyle/>
        <a:p>
          <a:r>
            <a:rPr lang="en-IE"/>
            <a:t>3</a:t>
          </a:r>
        </a:p>
      </dgm:t>
    </dgm:pt>
    <dgm:pt modelId="{3444192A-5C5E-4717-A2CE-6FCE17E91CBC}">
      <dgm:prSet phldrT="[Text]"/>
      <dgm:spPr/>
      <dgm:t>
        <a:bodyPr/>
        <a:lstStyle/>
        <a:p>
          <a:r>
            <a:rPr lang="en-IE" dirty="0"/>
            <a:t>Collection of related API requests</a:t>
          </a:r>
        </a:p>
      </dgm:t>
    </dgm:pt>
    <dgm:pt modelId="{884255F5-8A21-48E7-AD4D-AEE2F1CC26BD}" type="parTrans" cxnId="{DEA11ED3-1DCE-4C83-8B3F-17F51E83F346}">
      <dgm:prSet/>
      <dgm:spPr/>
      <dgm:t>
        <a:bodyPr/>
        <a:lstStyle/>
        <a:p>
          <a:endParaRPr lang="en-IE"/>
        </a:p>
      </dgm:t>
    </dgm:pt>
    <dgm:pt modelId="{3CC9B1F8-873A-45FA-ADC7-12E220F404EB}" type="sibTrans" cxnId="{DEA11ED3-1DCE-4C83-8B3F-17F51E83F346}">
      <dgm:prSet/>
      <dgm:spPr/>
      <dgm:t>
        <a:bodyPr/>
        <a:lstStyle/>
        <a:p>
          <a:endParaRPr lang="en-IE"/>
        </a:p>
      </dgm:t>
    </dgm:pt>
    <dgm:pt modelId="{6182658B-7BB2-4AFC-8EF8-8C0901C05C0C}">
      <dgm:prSet phldrT="[Text]"/>
      <dgm:spPr/>
      <dgm:t>
        <a:bodyPr/>
        <a:lstStyle/>
        <a:p>
          <a:r>
            <a:rPr lang="en-IE" dirty="0"/>
            <a:t>Define commonly used variables</a:t>
          </a:r>
        </a:p>
      </dgm:t>
    </dgm:pt>
    <dgm:pt modelId="{65AFFD3B-9884-4532-96CE-EA114B175A4C}" type="parTrans" cxnId="{1611DA8E-B948-48A6-BD29-D788A9C3A493}">
      <dgm:prSet/>
      <dgm:spPr/>
      <dgm:t>
        <a:bodyPr/>
        <a:lstStyle/>
        <a:p>
          <a:endParaRPr lang="en-IE"/>
        </a:p>
      </dgm:t>
    </dgm:pt>
    <dgm:pt modelId="{50729698-4790-42E2-B652-6E4178C2BCB7}" type="sibTrans" cxnId="{1611DA8E-B948-48A6-BD29-D788A9C3A493}">
      <dgm:prSet/>
      <dgm:spPr/>
      <dgm:t>
        <a:bodyPr/>
        <a:lstStyle/>
        <a:p>
          <a:endParaRPr lang="en-IE"/>
        </a:p>
      </dgm:t>
    </dgm:pt>
    <dgm:pt modelId="{A17609E0-34EB-4A37-8750-475A9FC95D6C}">
      <dgm:prSet phldrT="[Text]"/>
      <dgm:spPr/>
      <dgm:t>
        <a:bodyPr/>
        <a:lstStyle/>
        <a:p>
          <a:r>
            <a:rPr lang="en-IE" dirty="0"/>
            <a:t>Check response is as expected</a:t>
          </a:r>
        </a:p>
      </dgm:t>
    </dgm:pt>
    <dgm:pt modelId="{D8B0D883-7039-49A0-83C3-8E31EEB6FA46}" type="parTrans" cxnId="{9AEAF98C-4948-4383-9998-638A3766C999}">
      <dgm:prSet/>
      <dgm:spPr/>
      <dgm:t>
        <a:bodyPr/>
        <a:lstStyle/>
        <a:p>
          <a:endParaRPr lang="en-IE"/>
        </a:p>
      </dgm:t>
    </dgm:pt>
    <dgm:pt modelId="{52D147AC-E841-4402-BD2A-C27953D50891}" type="sibTrans" cxnId="{9AEAF98C-4948-4383-9998-638A3766C999}">
      <dgm:prSet/>
      <dgm:spPr/>
      <dgm:t>
        <a:bodyPr/>
        <a:lstStyle/>
        <a:p>
          <a:endParaRPr lang="en-IE"/>
        </a:p>
      </dgm:t>
    </dgm:pt>
    <dgm:pt modelId="{6DE33E24-6E6B-4093-B7F6-48FFE11E6C8E}">
      <dgm:prSet phldrT="[Text]"/>
      <dgm:spPr/>
      <dgm:t>
        <a:bodyPr/>
        <a:lstStyle/>
        <a:p>
          <a:r>
            <a:rPr lang="en-IE" dirty="0"/>
            <a:t>Run Tests!</a:t>
          </a:r>
        </a:p>
      </dgm:t>
    </dgm:pt>
    <dgm:pt modelId="{230C37C8-4741-4238-8F75-2A63133672C3}" type="parTrans" cxnId="{50E9BC84-8B3B-4A92-A8DB-C6BFC36D73CB}">
      <dgm:prSet/>
      <dgm:spPr/>
      <dgm:t>
        <a:bodyPr/>
        <a:lstStyle/>
        <a:p>
          <a:endParaRPr lang="en-IE"/>
        </a:p>
      </dgm:t>
    </dgm:pt>
    <dgm:pt modelId="{3DC8EB42-38BB-48C8-A47A-F1B9A59ACD8B}" type="sibTrans" cxnId="{50E9BC84-8B3B-4A92-A8DB-C6BFC36D73CB}">
      <dgm:prSet phldrT="4"/>
      <dgm:spPr/>
      <dgm:t>
        <a:bodyPr/>
        <a:lstStyle/>
        <a:p>
          <a:r>
            <a:rPr lang="en-IE"/>
            <a:t>4</a:t>
          </a:r>
        </a:p>
      </dgm:t>
    </dgm:pt>
    <dgm:pt modelId="{23F44B98-6248-4172-A734-F99A2C0732DC}" type="pres">
      <dgm:prSet presAssocID="{AD547ED8-BA4E-4FE5-A548-7573F4E283FE}" presName="Name0" presStyleCnt="0">
        <dgm:presLayoutVars>
          <dgm:animLvl val="lvl"/>
          <dgm:resizeHandles val="exact"/>
        </dgm:presLayoutVars>
      </dgm:prSet>
      <dgm:spPr/>
    </dgm:pt>
    <dgm:pt modelId="{F521E08B-B502-4F38-9E06-4E6349EDD363}" type="pres">
      <dgm:prSet presAssocID="{A80A08CD-9ED0-480B-A3D3-CE6E3B0056F9}" presName="compositeNode" presStyleCnt="0">
        <dgm:presLayoutVars>
          <dgm:bulletEnabled val="1"/>
        </dgm:presLayoutVars>
      </dgm:prSet>
      <dgm:spPr/>
    </dgm:pt>
    <dgm:pt modelId="{F7B2CFE5-0758-4CA3-947A-3CF5FA11A753}" type="pres">
      <dgm:prSet presAssocID="{A80A08CD-9ED0-480B-A3D3-CE6E3B0056F9}" presName="bgRect" presStyleLbl="bgAccFollowNode1" presStyleIdx="0" presStyleCnt="4"/>
      <dgm:spPr/>
    </dgm:pt>
    <dgm:pt modelId="{6E66048C-DCFD-4DF5-9025-30E534E6CF8C}" type="pres">
      <dgm:prSet presAssocID="{9575F970-F0CD-41EC-938F-5EB862C4D11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A0131CF-4D61-4471-B540-2E0EBE15A91C}" type="pres">
      <dgm:prSet presAssocID="{A80A08CD-9ED0-480B-A3D3-CE6E3B0056F9}" presName="bottomLine" presStyleLbl="alignNode1" presStyleIdx="1" presStyleCnt="8">
        <dgm:presLayoutVars/>
      </dgm:prSet>
      <dgm:spPr/>
    </dgm:pt>
    <dgm:pt modelId="{E9F87C1E-C175-462B-A40D-C186DA7F90D4}" type="pres">
      <dgm:prSet presAssocID="{A80A08CD-9ED0-480B-A3D3-CE6E3B0056F9}" presName="nodeText" presStyleLbl="bgAccFollowNode1" presStyleIdx="0" presStyleCnt="4">
        <dgm:presLayoutVars>
          <dgm:bulletEnabled val="1"/>
        </dgm:presLayoutVars>
      </dgm:prSet>
      <dgm:spPr/>
    </dgm:pt>
    <dgm:pt modelId="{78E2E5A7-63BC-46BA-ACF2-9E6EE7E18AAC}" type="pres">
      <dgm:prSet presAssocID="{9575F970-F0CD-41EC-938F-5EB862C4D114}" presName="sibTrans" presStyleCnt="0"/>
      <dgm:spPr/>
    </dgm:pt>
    <dgm:pt modelId="{7F06D921-0B6E-473A-AAC1-ED7D6CEBBEBD}" type="pres">
      <dgm:prSet presAssocID="{F22CBF7A-32A8-46C3-9E93-A6E9A2FD1B0D}" presName="compositeNode" presStyleCnt="0">
        <dgm:presLayoutVars>
          <dgm:bulletEnabled val="1"/>
        </dgm:presLayoutVars>
      </dgm:prSet>
      <dgm:spPr/>
    </dgm:pt>
    <dgm:pt modelId="{13D014FA-C96B-4B59-BE26-A0D22DD6D6AA}" type="pres">
      <dgm:prSet presAssocID="{F22CBF7A-32A8-46C3-9E93-A6E9A2FD1B0D}" presName="bgRect" presStyleLbl="bgAccFollowNode1" presStyleIdx="1" presStyleCnt="4"/>
      <dgm:spPr/>
    </dgm:pt>
    <dgm:pt modelId="{7B060C11-DFED-48C3-A931-D63C98610D73}" type="pres">
      <dgm:prSet presAssocID="{0BFBA10C-3007-493B-BC84-6D0D134F3D2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370C0B1-4A17-4B4E-94FC-FACBFFF991A5}" type="pres">
      <dgm:prSet presAssocID="{F22CBF7A-32A8-46C3-9E93-A6E9A2FD1B0D}" presName="bottomLine" presStyleLbl="alignNode1" presStyleIdx="3" presStyleCnt="8">
        <dgm:presLayoutVars/>
      </dgm:prSet>
      <dgm:spPr/>
    </dgm:pt>
    <dgm:pt modelId="{F7D4D6F6-1F5C-4352-97E5-E0400A46ACAA}" type="pres">
      <dgm:prSet presAssocID="{F22CBF7A-32A8-46C3-9E93-A6E9A2FD1B0D}" presName="nodeText" presStyleLbl="bgAccFollowNode1" presStyleIdx="1" presStyleCnt="4">
        <dgm:presLayoutVars>
          <dgm:bulletEnabled val="1"/>
        </dgm:presLayoutVars>
      </dgm:prSet>
      <dgm:spPr/>
    </dgm:pt>
    <dgm:pt modelId="{8F14DC68-686C-4C51-82C1-C4751C6E2BD3}" type="pres">
      <dgm:prSet presAssocID="{0BFBA10C-3007-493B-BC84-6D0D134F3D29}" presName="sibTrans" presStyleCnt="0"/>
      <dgm:spPr/>
    </dgm:pt>
    <dgm:pt modelId="{77FB2CD5-EC5C-41A5-9D5F-57AB06FFDEA8}" type="pres">
      <dgm:prSet presAssocID="{85CEB2F1-DF74-4AD6-B783-D375AA9291C9}" presName="compositeNode" presStyleCnt="0">
        <dgm:presLayoutVars>
          <dgm:bulletEnabled val="1"/>
        </dgm:presLayoutVars>
      </dgm:prSet>
      <dgm:spPr/>
    </dgm:pt>
    <dgm:pt modelId="{34934F3B-5BEF-4DFE-88F4-3FAFCB296A55}" type="pres">
      <dgm:prSet presAssocID="{85CEB2F1-DF74-4AD6-B783-D375AA9291C9}" presName="bgRect" presStyleLbl="bgAccFollowNode1" presStyleIdx="2" presStyleCnt="4"/>
      <dgm:spPr/>
    </dgm:pt>
    <dgm:pt modelId="{0C92AC62-925C-4242-997C-867B8E075876}" type="pres">
      <dgm:prSet presAssocID="{224B2947-6497-44FC-8812-9DCD90694C9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E2E8B85-08E5-41BD-BA86-04AA1CA1CBDA}" type="pres">
      <dgm:prSet presAssocID="{85CEB2F1-DF74-4AD6-B783-D375AA9291C9}" presName="bottomLine" presStyleLbl="alignNode1" presStyleIdx="5" presStyleCnt="8">
        <dgm:presLayoutVars/>
      </dgm:prSet>
      <dgm:spPr/>
    </dgm:pt>
    <dgm:pt modelId="{2736A01A-DE9D-49F2-B043-4B99B0E527DA}" type="pres">
      <dgm:prSet presAssocID="{85CEB2F1-DF74-4AD6-B783-D375AA9291C9}" presName="nodeText" presStyleLbl="bgAccFollowNode1" presStyleIdx="2" presStyleCnt="4">
        <dgm:presLayoutVars>
          <dgm:bulletEnabled val="1"/>
        </dgm:presLayoutVars>
      </dgm:prSet>
      <dgm:spPr/>
    </dgm:pt>
    <dgm:pt modelId="{EB5A8F8C-A302-4AFD-8896-731C431C6E98}" type="pres">
      <dgm:prSet presAssocID="{224B2947-6497-44FC-8812-9DCD90694C9E}" presName="sibTrans" presStyleCnt="0"/>
      <dgm:spPr/>
    </dgm:pt>
    <dgm:pt modelId="{7052D4D4-8D02-4C7C-A47C-BF6117C4A813}" type="pres">
      <dgm:prSet presAssocID="{6DE33E24-6E6B-4093-B7F6-48FFE11E6C8E}" presName="compositeNode" presStyleCnt="0">
        <dgm:presLayoutVars>
          <dgm:bulletEnabled val="1"/>
        </dgm:presLayoutVars>
      </dgm:prSet>
      <dgm:spPr/>
    </dgm:pt>
    <dgm:pt modelId="{6C91E85B-E841-40DD-B78E-A92FB8862C74}" type="pres">
      <dgm:prSet presAssocID="{6DE33E24-6E6B-4093-B7F6-48FFE11E6C8E}" presName="bgRect" presStyleLbl="bgAccFollowNode1" presStyleIdx="3" presStyleCnt="4"/>
      <dgm:spPr/>
    </dgm:pt>
    <dgm:pt modelId="{EBF34796-64BC-452B-B504-42873B43EA21}" type="pres">
      <dgm:prSet presAssocID="{3DC8EB42-38BB-48C8-A47A-F1B9A59ACD8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613F502-27A3-4AD3-9858-A465DABDAB43}" type="pres">
      <dgm:prSet presAssocID="{6DE33E24-6E6B-4093-B7F6-48FFE11E6C8E}" presName="bottomLine" presStyleLbl="alignNode1" presStyleIdx="7" presStyleCnt="8">
        <dgm:presLayoutVars/>
      </dgm:prSet>
      <dgm:spPr/>
    </dgm:pt>
    <dgm:pt modelId="{0697676C-F4BD-41C6-8D86-EB430BDDDDAB}" type="pres">
      <dgm:prSet presAssocID="{6DE33E24-6E6B-4093-B7F6-48FFE11E6C8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87F581F-326B-4429-8787-58124157A8DE}" type="presOf" srcId="{AD547ED8-BA4E-4FE5-A548-7573F4E283FE}" destId="{23F44B98-6248-4172-A734-F99A2C0732DC}" srcOrd="0" destOrd="0" presId="urn:microsoft.com/office/officeart/2016/7/layout/BasicLinearProcessNumbered"/>
    <dgm:cxn modelId="{060F7733-75EA-4BFC-AFDB-FA5DD14E77E9}" srcId="{AD547ED8-BA4E-4FE5-A548-7573F4E283FE}" destId="{F22CBF7A-32A8-46C3-9E93-A6E9A2FD1B0D}" srcOrd="1" destOrd="0" parTransId="{999E6B04-603D-48C6-8BB6-CF5F08DB1A15}" sibTransId="{0BFBA10C-3007-493B-BC84-6D0D134F3D29}"/>
    <dgm:cxn modelId="{B7643A38-18E4-47C0-986D-4553AE752769}" type="presOf" srcId="{9575F970-F0CD-41EC-938F-5EB862C4D114}" destId="{6E66048C-DCFD-4DF5-9025-30E534E6CF8C}" srcOrd="0" destOrd="0" presId="urn:microsoft.com/office/officeart/2016/7/layout/BasicLinearProcessNumbered"/>
    <dgm:cxn modelId="{7E50245B-AB54-4417-A377-1927CF60E3F8}" type="presOf" srcId="{F22CBF7A-32A8-46C3-9E93-A6E9A2FD1B0D}" destId="{13D014FA-C96B-4B59-BE26-A0D22DD6D6AA}" srcOrd="0" destOrd="0" presId="urn:microsoft.com/office/officeart/2016/7/layout/BasicLinearProcessNumbered"/>
    <dgm:cxn modelId="{4B3E5865-F45C-4FCC-B92E-7C6BB74C4E84}" type="presOf" srcId="{A17609E0-34EB-4A37-8750-475A9FC95D6C}" destId="{2736A01A-DE9D-49F2-B043-4B99B0E527DA}" srcOrd="0" destOrd="1" presId="urn:microsoft.com/office/officeart/2016/7/layout/BasicLinearProcessNumbered"/>
    <dgm:cxn modelId="{FD660948-9923-477F-943E-24ED7E9E669B}" type="presOf" srcId="{A80A08CD-9ED0-480B-A3D3-CE6E3B0056F9}" destId="{E9F87C1E-C175-462B-A40D-C186DA7F90D4}" srcOrd="1" destOrd="0" presId="urn:microsoft.com/office/officeart/2016/7/layout/BasicLinearProcessNumbered"/>
    <dgm:cxn modelId="{CC9E1357-5097-4D7C-A5E2-C83D17A1CF96}" type="presOf" srcId="{F22CBF7A-32A8-46C3-9E93-A6E9A2FD1B0D}" destId="{F7D4D6F6-1F5C-4352-97E5-E0400A46ACAA}" srcOrd="1" destOrd="0" presId="urn:microsoft.com/office/officeart/2016/7/layout/BasicLinearProcessNumbered"/>
    <dgm:cxn modelId="{7FE3FB78-5DC9-4BC7-99D8-8155489329FA}" srcId="{AD547ED8-BA4E-4FE5-A548-7573F4E283FE}" destId="{A80A08CD-9ED0-480B-A3D3-CE6E3B0056F9}" srcOrd="0" destOrd="0" parTransId="{E09BF39A-8ABD-4CCC-8C6D-3A9DFF384BAF}" sibTransId="{9575F970-F0CD-41EC-938F-5EB862C4D114}"/>
    <dgm:cxn modelId="{76F9547D-3A34-4622-AC0C-8F594592F8E8}" type="presOf" srcId="{0BFBA10C-3007-493B-BC84-6D0D134F3D29}" destId="{7B060C11-DFED-48C3-A931-D63C98610D73}" srcOrd="0" destOrd="0" presId="urn:microsoft.com/office/officeart/2016/7/layout/BasicLinearProcessNumbered"/>
    <dgm:cxn modelId="{50E9BC84-8B3B-4A92-A8DB-C6BFC36D73CB}" srcId="{AD547ED8-BA4E-4FE5-A548-7573F4E283FE}" destId="{6DE33E24-6E6B-4093-B7F6-48FFE11E6C8E}" srcOrd="3" destOrd="0" parTransId="{230C37C8-4741-4238-8F75-2A63133672C3}" sibTransId="{3DC8EB42-38BB-48C8-A47A-F1B9A59ACD8B}"/>
    <dgm:cxn modelId="{91325A87-A428-4294-983F-D6205AFCD856}" type="presOf" srcId="{6DE33E24-6E6B-4093-B7F6-48FFE11E6C8E}" destId="{0697676C-F4BD-41C6-8D86-EB430BDDDDAB}" srcOrd="1" destOrd="0" presId="urn:microsoft.com/office/officeart/2016/7/layout/BasicLinearProcessNumbered"/>
    <dgm:cxn modelId="{B073B98B-349A-480D-A6CE-DC22711AD08F}" type="presOf" srcId="{85CEB2F1-DF74-4AD6-B783-D375AA9291C9}" destId="{34934F3B-5BEF-4DFE-88F4-3FAFCB296A55}" srcOrd="0" destOrd="0" presId="urn:microsoft.com/office/officeart/2016/7/layout/BasicLinearProcessNumbered"/>
    <dgm:cxn modelId="{9AEAF98C-4948-4383-9998-638A3766C999}" srcId="{85CEB2F1-DF74-4AD6-B783-D375AA9291C9}" destId="{A17609E0-34EB-4A37-8750-475A9FC95D6C}" srcOrd="0" destOrd="0" parTransId="{D8B0D883-7039-49A0-83C3-8E31EEB6FA46}" sibTransId="{52D147AC-E841-4402-BD2A-C27953D50891}"/>
    <dgm:cxn modelId="{1611DA8E-B948-48A6-BD29-D788A9C3A493}" srcId="{F22CBF7A-32A8-46C3-9E93-A6E9A2FD1B0D}" destId="{6182658B-7BB2-4AFC-8EF8-8C0901C05C0C}" srcOrd="0" destOrd="0" parTransId="{65AFFD3B-9884-4532-96CE-EA114B175A4C}" sibTransId="{50729698-4790-42E2-B652-6E4178C2BCB7}"/>
    <dgm:cxn modelId="{EB00F198-0315-4457-B5D5-A5E8D0B7945D}" type="presOf" srcId="{85CEB2F1-DF74-4AD6-B783-D375AA9291C9}" destId="{2736A01A-DE9D-49F2-B043-4B99B0E527DA}" srcOrd="1" destOrd="0" presId="urn:microsoft.com/office/officeart/2016/7/layout/BasicLinearProcessNumbered"/>
    <dgm:cxn modelId="{488D7FAE-316C-4DC8-B3AE-F7C7BCED52F9}" type="presOf" srcId="{6182658B-7BB2-4AFC-8EF8-8C0901C05C0C}" destId="{F7D4D6F6-1F5C-4352-97E5-E0400A46ACAA}" srcOrd="0" destOrd="1" presId="urn:microsoft.com/office/officeart/2016/7/layout/BasicLinearProcessNumbered"/>
    <dgm:cxn modelId="{F07C20B7-A746-4889-8268-CDC2EC38749B}" type="presOf" srcId="{A80A08CD-9ED0-480B-A3D3-CE6E3B0056F9}" destId="{F7B2CFE5-0758-4CA3-947A-3CF5FA11A753}" srcOrd="0" destOrd="0" presId="urn:microsoft.com/office/officeart/2016/7/layout/BasicLinearProcessNumbered"/>
    <dgm:cxn modelId="{F50F36B8-DE4F-4495-9023-331645963DB3}" type="presOf" srcId="{3DC8EB42-38BB-48C8-A47A-F1B9A59ACD8B}" destId="{EBF34796-64BC-452B-B504-42873B43EA21}" srcOrd="0" destOrd="0" presId="urn:microsoft.com/office/officeart/2016/7/layout/BasicLinearProcessNumbered"/>
    <dgm:cxn modelId="{6A96F8BF-DC4D-42EA-A137-9A96E054F02E}" type="presOf" srcId="{224B2947-6497-44FC-8812-9DCD90694C9E}" destId="{0C92AC62-925C-4242-997C-867B8E075876}" srcOrd="0" destOrd="0" presId="urn:microsoft.com/office/officeart/2016/7/layout/BasicLinearProcessNumbered"/>
    <dgm:cxn modelId="{B42875C5-7BDD-4A78-A116-DF2290AB6D68}" type="presOf" srcId="{3444192A-5C5E-4717-A2CE-6FCE17E91CBC}" destId="{E9F87C1E-C175-462B-A40D-C186DA7F90D4}" srcOrd="0" destOrd="1" presId="urn:microsoft.com/office/officeart/2016/7/layout/BasicLinearProcessNumbered"/>
    <dgm:cxn modelId="{DEA11ED3-1DCE-4C83-8B3F-17F51E83F346}" srcId="{A80A08CD-9ED0-480B-A3D3-CE6E3B0056F9}" destId="{3444192A-5C5E-4717-A2CE-6FCE17E91CBC}" srcOrd="0" destOrd="0" parTransId="{884255F5-8A21-48E7-AD4D-AEE2F1CC26BD}" sibTransId="{3CC9B1F8-873A-45FA-ADC7-12E220F404EB}"/>
    <dgm:cxn modelId="{86F43DED-0896-40A9-A065-E5B86672967E}" srcId="{AD547ED8-BA4E-4FE5-A548-7573F4E283FE}" destId="{85CEB2F1-DF74-4AD6-B783-D375AA9291C9}" srcOrd="2" destOrd="0" parTransId="{224F0E2C-D2DF-43D8-A1EB-465AB88EB413}" sibTransId="{224B2947-6497-44FC-8812-9DCD90694C9E}"/>
    <dgm:cxn modelId="{8A5D5EFD-A0DF-418E-A8FD-A47E7D95A206}" type="presOf" srcId="{6DE33E24-6E6B-4093-B7F6-48FFE11E6C8E}" destId="{6C91E85B-E841-40DD-B78E-A92FB8862C74}" srcOrd="0" destOrd="0" presId="urn:microsoft.com/office/officeart/2016/7/layout/BasicLinearProcessNumbered"/>
    <dgm:cxn modelId="{6C3487BC-0E29-47E1-A3BB-A61141AC580A}" type="presParOf" srcId="{23F44B98-6248-4172-A734-F99A2C0732DC}" destId="{F521E08B-B502-4F38-9E06-4E6349EDD363}" srcOrd="0" destOrd="0" presId="urn:microsoft.com/office/officeart/2016/7/layout/BasicLinearProcessNumbered"/>
    <dgm:cxn modelId="{4A865043-14A4-44E0-B0AE-F30E41DB500D}" type="presParOf" srcId="{F521E08B-B502-4F38-9E06-4E6349EDD363}" destId="{F7B2CFE5-0758-4CA3-947A-3CF5FA11A753}" srcOrd="0" destOrd="0" presId="urn:microsoft.com/office/officeart/2016/7/layout/BasicLinearProcessNumbered"/>
    <dgm:cxn modelId="{B534A5F0-F719-4E2E-9932-E286E6F8B80C}" type="presParOf" srcId="{F521E08B-B502-4F38-9E06-4E6349EDD363}" destId="{6E66048C-DCFD-4DF5-9025-30E534E6CF8C}" srcOrd="1" destOrd="0" presId="urn:microsoft.com/office/officeart/2016/7/layout/BasicLinearProcessNumbered"/>
    <dgm:cxn modelId="{4CAF96FF-D04C-4B49-8E3F-7CBA65C3B0B5}" type="presParOf" srcId="{F521E08B-B502-4F38-9E06-4E6349EDD363}" destId="{5A0131CF-4D61-4471-B540-2E0EBE15A91C}" srcOrd="2" destOrd="0" presId="urn:microsoft.com/office/officeart/2016/7/layout/BasicLinearProcessNumbered"/>
    <dgm:cxn modelId="{59ABA0E8-6721-4E70-AB13-67EEC87D98C2}" type="presParOf" srcId="{F521E08B-B502-4F38-9E06-4E6349EDD363}" destId="{E9F87C1E-C175-462B-A40D-C186DA7F90D4}" srcOrd="3" destOrd="0" presId="urn:microsoft.com/office/officeart/2016/7/layout/BasicLinearProcessNumbered"/>
    <dgm:cxn modelId="{061179BF-650D-472C-A653-8D0F849F888E}" type="presParOf" srcId="{23F44B98-6248-4172-A734-F99A2C0732DC}" destId="{78E2E5A7-63BC-46BA-ACF2-9E6EE7E18AAC}" srcOrd="1" destOrd="0" presId="urn:microsoft.com/office/officeart/2016/7/layout/BasicLinearProcessNumbered"/>
    <dgm:cxn modelId="{C978F0CC-A022-4F9D-93AB-63F91009915C}" type="presParOf" srcId="{23F44B98-6248-4172-A734-F99A2C0732DC}" destId="{7F06D921-0B6E-473A-AAC1-ED7D6CEBBEBD}" srcOrd="2" destOrd="0" presId="urn:microsoft.com/office/officeart/2016/7/layout/BasicLinearProcessNumbered"/>
    <dgm:cxn modelId="{C24FCE1B-A125-42A9-9DD8-510C39EAA6B1}" type="presParOf" srcId="{7F06D921-0B6E-473A-AAC1-ED7D6CEBBEBD}" destId="{13D014FA-C96B-4B59-BE26-A0D22DD6D6AA}" srcOrd="0" destOrd="0" presId="urn:microsoft.com/office/officeart/2016/7/layout/BasicLinearProcessNumbered"/>
    <dgm:cxn modelId="{97B1FBB2-5506-47B3-A2BF-35C1451E7CDF}" type="presParOf" srcId="{7F06D921-0B6E-473A-AAC1-ED7D6CEBBEBD}" destId="{7B060C11-DFED-48C3-A931-D63C98610D73}" srcOrd="1" destOrd="0" presId="urn:microsoft.com/office/officeart/2016/7/layout/BasicLinearProcessNumbered"/>
    <dgm:cxn modelId="{584457F7-7471-4934-BCBE-9F8E002C7AF1}" type="presParOf" srcId="{7F06D921-0B6E-473A-AAC1-ED7D6CEBBEBD}" destId="{B370C0B1-4A17-4B4E-94FC-FACBFFF991A5}" srcOrd="2" destOrd="0" presId="urn:microsoft.com/office/officeart/2016/7/layout/BasicLinearProcessNumbered"/>
    <dgm:cxn modelId="{0533D197-AD02-4788-99A3-1957A951AABC}" type="presParOf" srcId="{7F06D921-0B6E-473A-AAC1-ED7D6CEBBEBD}" destId="{F7D4D6F6-1F5C-4352-97E5-E0400A46ACAA}" srcOrd="3" destOrd="0" presId="urn:microsoft.com/office/officeart/2016/7/layout/BasicLinearProcessNumbered"/>
    <dgm:cxn modelId="{E79A6D26-9A14-499F-9653-D663946B2E71}" type="presParOf" srcId="{23F44B98-6248-4172-A734-F99A2C0732DC}" destId="{8F14DC68-686C-4C51-82C1-C4751C6E2BD3}" srcOrd="3" destOrd="0" presId="urn:microsoft.com/office/officeart/2016/7/layout/BasicLinearProcessNumbered"/>
    <dgm:cxn modelId="{3F3FBB40-3D8A-4C17-B44D-5E7321EE73EC}" type="presParOf" srcId="{23F44B98-6248-4172-A734-F99A2C0732DC}" destId="{77FB2CD5-EC5C-41A5-9D5F-57AB06FFDEA8}" srcOrd="4" destOrd="0" presId="urn:microsoft.com/office/officeart/2016/7/layout/BasicLinearProcessNumbered"/>
    <dgm:cxn modelId="{37E99598-15F5-4B46-B591-E87ED4465839}" type="presParOf" srcId="{77FB2CD5-EC5C-41A5-9D5F-57AB06FFDEA8}" destId="{34934F3B-5BEF-4DFE-88F4-3FAFCB296A55}" srcOrd="0" destOrd="0" presId="urn:microsoft.com/office/officeart/2016/7/layout/BasicLinearProcessNumbered"/>
    <dgm:cxn modelId="{BD93251D-42E3-4B74-8EE3-6EE2D1B4D56F}" type="presParOf" srcId="{77FB2CD5-EC5C-41A5-9D5F-57AB06FFDEA8}" destId="{0C92AC62-925C-4242-997C-867B8E075876}" srcOrd="1" destOrd="0" presId="urn:microsoft.com/office/officeart/2016/7/layout/BasicLinearProcessNumbered"/>
    <dgm:cxn modelId="{28BE36F2-EB67-4874-9A34-1340B36E55B7}" type="presParOf" srcId="{77FB2CD5-EC5C-41A5-9D5F-57AB06FFDEA8}" destId="{1E2E8B85-08E5-41BD-BA86-04AA1CA1CBDA}" srcOrd="2" destOrd="0" presId="urn:microsoft.com/office/officeart/2016/7/layout/BasicLinearProcessNumbered"/>
    <dgm:cxn modelId="{F499926E-E2FB-485C-92DC-11876F6EED6F}" type="presParOf" srcId="{77FB2CD5-EC5C-41A5-9D5F-57AB06FFDEA8}" destId="{2736A01A-DE9D-49F2-B043-4B99B0E527DA}" srcOrd="3" destOrd="0" presId="urn:microsoft.com/office/officeart/2016/7/layout/BasicLinearProcessNumbered"/>
    <dgm:cxn modelId="{A3839632-B02C-4572-A6A5-3DE3C348CF0B}" type="presParOf" srcId="{23F44B98-6248-4172-A734-F99A2C0732DC}" destId="{EB5A8F8C-A302-4AFD-8896-731C431C6E98}" srcOrd="5" destOrd="0" presId="urn:microsoft.com/office/officeart/2016/7/layout/BasicLinearProcessNumbered"/>
    <dgm:cxn modelId="{526AA863-A38F-4869-88D2-F7E0D098DE11}" type="presParOf" srcId="{23F44B98-6248-4172-A734-F99A2C0732DC}" destId="{7052D4D4-8D02-4C7C-A47C-BF6117C4A813}" srcOrd="6" destOrd="0" presId="urn:microsoft.com/office/officeart/2016/7/layout/BasicLinearProcessNumbered"/>
    <dgm:cxn modelId="{DC0AD697-AA94-4BD5-9BD8-A4D5930145C2}" type="presParOf" srcId="{7052D4D4-8D02-4C7C-A47C-BF6117C4A813}" destId="{6C91E85B-E841-40DD-B78E-A92FB8862C74}" srcOrd="0" destOrd="0" presId="urn:microsoft.com/office/officeart/2016/7/layout/BasicLinearProcessNumbered"/>
    <dgm:cxn modelId="{E114E37E-A435-46A7-9E9A-3C174B7A32D4}" type="presParOf" srcId="{7052D4D4-8D02-4C7C-A47C-BF6117C4A813}" destId="{EBF34796-64BC-452B-B504-42873B43EA21}" srcOrd="1" destOrd="0" presId="urn:microsoft.com/office/officeart/2016/7/layout/BasicLinearProcessNumbered"/>
    <dgm:cxn modelId="{45999683-DC23-4F40-A13E-45F99D945014}" type="presParOf" srcId="{7052D4D4-8D02-4C7C-A47C-BF6117C4A813}" destId="{2613F502-27A3-4AD3-9858-A465DABDAB43}" srcOrd="2" destOrd="0" presId="urn:microsoft.com/office/officeart/2016/7/layout/BasicLinearProcessNumbered"/>
    <dgm:cxn modelId="{E8F510AA-0830-4179-995D-361FE89D64D1}" type="presParOf" srcId="{7052D4D4-8D02-4C7C-A47C-BF6117C4A813}" destId="{0697676C-F4BD-41C6-8D86-EB430BDDDD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D0A2-9018-4156-BFE2-585B35A38520}">
      <dsp:nvSpPr>
        <dsp:cNvPr id="0" name=""/>
        <dsp:cNvSpPr/>
      </dsp:nvSpPr>
      <dsp:spPr>
        <a:xfrm>
          <a:off x="1235430" y="0"/>
          <a:ext cx="2151031" cy="316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Create Account</a:t>
          </a:r>
        </a:p>
      </dsp:txBody>
      <dsp:txXfrm>
        <a:off x="1244701" y="9271"/>
        <a:ext cx="2132489" cy="298008"/>
      </dsp:txXfrm>
    </dsp:sp>
    <dsp:sp modelId="{97BC1A1A-50EE-4A53-A332-C5773FFA822E}">
      <dsp:nvSpPr>
        <dsp:cNvPr id="0" name=""/>
        <dsp:cNvSpPr/>
      </dsp:nvSpPr>
      <dsp:spPr>
        <a:xfrm rot="5515260">
          <a:off x="2068173" y="281422"/>
          <a:ext cx="441113" cy="10784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000" kern="1200"/>
        </a:p>
      </dsp:txBody>
      <dsp:txXfrm rot="-5400000">
        <a:off x="1967410" y="600131"/>
        <a:ext cx="647075" cy="308779"/>
      </dsp:txXfrm>
    </dsp:sp>
    <dsp:sp modelId="{2866900B-99DF-4897-BEB8-159E277418B8}">
      <dsp:nvSpPr>
        <dsp:cNvPr id="0" name=""/>
        <dsp:cNvSpPr/>
      </dsp:nvSpPr>
      <dsp:spPr>
        <a:xfrm>
          <a:off x="1551123" y="1324751"/>
          <a:ext cx="1426220" cy="452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Get Authentication Token</a:t>
          </a:r>
        </a:p>
      </dsp:txBody>
      <dsp:txXfrm>
        <a:off x="1564376" y="1338004"/>
        <a:ext cx="1399714" cy="425975"/>
      </dsp:txXfrm>
    </dsp:sp>
    <dsp:sp modelId="{55D8F798-08E6-400C-827A-57597D6C61C0}">
      <dsp:nvSpPr>
        <dsp:cNvPr id="0" name=""/>
        <dsp:cNvSpPr/>
      </dsp:nvSpPr>
      <dsp:spPr>
        <a:xfrm rot="5405635">
          <a:off x="1796869" y="1875650"/>
          <a:ext cx="932215" cy="88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000" kern="1200"/>
        </a:p>
      </dsp:txBody>
      <dsp:txXfrm rot="-5400000">
        <a:off x="1997899" y="1851699"/>
        <a:ext cx="530588" cy="666921"/>
      </dsp:txXfrm>
    </dsp:sp>
    <dsp:sp modelId="{E3A5124B-5839-4652-A192-273950F16080}">
      <dsp:nvSpPr>
        <dsp:cNvPr id="0" name=""/>
        <dsp:cNvSpPr/>
      </dsp:nvSpPr>
      <dsp:spPr>
        <a:xfrm>
          <a:off x="1104119" y="2858381"/>
          <a:ext cx="2315249" cy="422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 dirty="0"/>
            <a:t>Get Movies</a:t>
          </a:r>
        </a:p>
      </dsp:txBody>
      <dsp:txXfrm>
        <a:off x="1116500" y="2870762"/>
        <a:ext cx="2290487" cy="397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2CFE5-0758-4CA3-947A-3CF5FA11A753}">
      <dsp:nvSpPr>
        <dsp:cNvPr id="0" name=""/>
        <dsp:cNvSpPr/>
      </dsp:nvSpPr>
      <dsp:spPr>
        <a:xfrm>
          <a:off x="3006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Collection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Collection of related API requests</a:t>
          </a:r>
        </a:p>
      </dsp:txBody>
      <dsp:txXfrm>
        <a:off x="3006" y="1178750"/>
        <a:ext cx="2385020" cy="1861185"/>
      </dsp:txXfrm>
    </dsp:sp>
    <dsp:sp modelId="{6E66048C-DCFD-4DF5-9025-30E534E6CF8C}">
      <dsp:nvSpPr>
        <dsp:cNvPr id="0" name=""/>
        <dsp:cNvSpPr/>
      </dsp:nvSpPr>
      <dsp:spPr>
        <a:xfrm>
          <a:off x="730220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1</a:t>
          </a:r>
        </a:p>
      </dsp:txBody>
      <dsp:txXfrm>
        <a:off x="866502" y="446479"/>
        <a:ext cx="658028" cy="658028"/>
      </dsp:txXfrm>
    </dsp:sp>
    <dsp:sp modelId="{5A0131CF-4D61-4471-B540-2E0EBE15A91C}">
      <dsp:nvSpPr>
        <dsp:cNvPr id="0" name=""/>
        <dsp:cNvSpPr/>
      </dsp:nvSpPr>
      <dsp:spPr>
        <a:xfrm>
          <a:off x="3006" y="3101903"/>
          <a:ext cx="2385020" cy="72"/>
        </a:xfrm>
        <a:prstGeom prst="rect">
          <a:avLst/>
        </a:prstGeom>
        <a:solidFill>
          <a:schemeClr val="accent2">
            <a:hueOff val="-1478841"/>
            <a:satOff val="6551"/>
            <a:lumOff val="-2409"/>
            <a:alphaOff val="0"/>
          </a:schemeClr>
        </a:solidFill>
        <a:ln w="12700" cap="flat" cmpd="sng" algn="ctr">
          <a:solidFill>
            <a:schemeClr val="accent2">
              <a:hueOff val="-1478841"/>
              <a:satOff val="6551"/>
              <a:lumOff val="-24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14FA-C96B-4B59-BE26-A0D22DD6D6AA}">
      <dsp:nvSpPr>
        <dsp:cNvPr id="0" name=""/>
        <dsp:cNvSpPr/>
      </dsp:nvSpPr>
      <dsp:spPr>
        <a:xfrm>
          <a:off x="2626528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3648662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2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Environment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Define commonly used variables</a:t>
          </a:r>
        </a:p>
      </dsp:txBody>
      <dsp:txXfrm>
        <a:off x="2626528" y="1178750"/>
        <a:ext cx="2385020" cy="1861185"/>
      </dsp:txXfrm>
    </dsp:sp>
    <dsp:sp modelId="{7B060C11-DFED-48C3-A931-D63C98610D73}">
      <dsp:nvSpPr>
        <dsp:cNvPr id="0" name=""/>
        <dsp:cNvSpPr/>
      </dsp:nvSpPr>
      <dsp:spPr>
        <a:xfrm>
          <a:off x="3353742" y="310197"/>
          <a:ext cx="930592" cy="930592"/>
        </a:xfrm>
        <a:prstGeom prst="ellipse">
          <a:avLst/>
        </a:prstGeom>
        <a:solidFill>
          <a:schemeClr val="accent2">
            <a:hueOff val="-2957682"/>
            <a:satOff val="13103"/>
            <a:lumOff val="-4818"/>
            <a:alphaOff val="0"/>
          </a:schemeClr>
        </a:solidFill>
        <a:ln w="12700" cap="flat" cmpd="sng" algn="ctr">
          <a:solidFill>
            <a:schemeClr val="accent2">
              <a:hueOff val="-2957682"/>
              <a:satOff val="13103"/>
              <a:lumOff val="-4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2</a:t>
          </a:r>
        </a:p>
      </dsp:txBody>
      <dsp:txXfrm>
        <a:off x="3490024" y="446479"/>
        <a:ext cx="658028" cy="658028"/>
      </dsp:txXfrm>
    </dsp:sp>
    <dsp:sp modelId="{B370C0B1-4A17-4B4E-94FC-FACBFFF991A5}">
      <dsp:nvSpPr>
        <dsp:cNvPr id="0" name=""/>
        <dsp:cNvSpPr/>
      </dsp:nvSpPr>
      <dsp:spPr>
        <a:xfrm>
          <a:off x="2626528" y="3101903"/>
          <a:ext cx="2385020" cy="72"/>
        </a:xfrm>
        <a:prstGeom prst="rect">
          <a:avLst/>
        </a:prstGeom>
        <a:solidFill>
          <a:schemeClr val="accent2">
            <a:hueOff val="-4436523"/>
            <a:satOff val="19654"/>
            <a:lumOff val="-7227"/>
            <a:alphaOff val="0"/>
          </a:schemeClr>
        </a:solidFill>
        <a:ln w="12700" cap="flat" cmpd="sng" algn="ctr">
          <a:solidFill>
            <a:schemeClr val="accent2">
              <a:hueOff val="-4436523"/>
              <a:satOff val="19654"/>
              <a:lumOff val="-72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4F3B-5BEF-4DFE-88F4-3FAFCB296A55}">
      <dsp:nvSpPr>
        <dsp:cNvPr id="0" name=""/>
        <dsp:cNvSpPr/>
      </dsp:nvSpPr>
      <dsp:spPr>
        <a:xfrm>
          <a:off x="5250051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7297324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4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Create Tests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dirty="0"/>
            <a:t>Check response is as expected</a:t>
          </a:r>
        </a:p>
      </dsp:txBody>
      <dsp:txXfrm>
        <a:off x="5250051" y="1178750"/>
        <a:ext cx="2385020" cy="1861185"/>
      </dsp:txXfrm>
    </dsp:sp>
    <dsp:sp modelId="{0C92AC62-925C-4242-997C-867B8E075876}">
      <dsp:nvSpPr>
        <dsp:cNvPr id="0" name=""/>
        <dsp:cNvSpPr/>
      </dsp:nvSpPr>
      <dsp:spPr>
        <a:xfrm>
          <a:off x="5977264" y="310197"/>
          <a:ext cx="930592" cy="930592"/>
        </a:xfrm>
        <a:prstGeom prst="ellipse">
          <a:avLst/>
        </a:prstGeom>
        <a:solidFill>
          <a:schemeClr val="accent2">
            <a:hueOff val="-5915365"/>
            <a:satOff val="26205"/>
            <a:lumOff val="-9637"/>
            <a:alphaOff val="0"/>
          </a:schemeClr>
        </a:solidFill>
        <a:ln w="12700" cap="flat" cmpd="sng" algn="ctr">
          <a:solidFill>
            <a:schemeClr val="accent2">
              <a:hueOff val="-5915365"/>
              <a:satOff val="26205"/>
              <a:lumOff val="-9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3</a:t>
          </a:r>
        </a:p>
      </dsp:txBody>
      <dsp:txXfrm>
        <a:off x="6113546" y="446479"/>
        <a:ext cx="658028" cy="658028"/>
      </dsp:txXfrm>
    </dsp:sp>
    <dsp:sp modelId="{1E2E8B85-08E5-41BD-BA86-04AA1CA1CBDA}">
      <dsp:nvSpPr>
        <dsp:cNvPr id="0" name=""/>
        <dsp:cNvSpPr/>
      </dsp:nvSpPr>
      <dsp:spPr>
        <a:xfrm>
          <a:off x="5250051" y="3101903"/>
          <a:ext cx="2385020" cy="72"/>
        </a:xfrm>
        <a:prstGeom prst="rect">
          <a:avLst/>
        </a:prstGeom>
        <a:solidFill>
          <a:schemeClr val="accent2">
            <a:hueOff val="-7394206"/>
            <a:satOff val="32756"/>
            <a:lumOff val="-12046"/>
            <a:alphaOff val="0"/>
          </a:schemeClr>
        </a:solidFill>
        <a:ln w="12700" cap="flat" cmpd="sng" algn="ctr">
          <a:solidFill>
            <a:schemeClr val="accent2">
              <a:hueOff val="-7394206"/>
              <a:satOff val="32756"/>
              <a:lumOff val="-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1E85B-E841-40DD-B78E-A92FB8862C74}">
      <dsp:nvSpPr>
        <dsp:cNvPr id="0" name=""/>
        <dsp:cNvSpPr/>
      </dsp:nvSpPr>
      <dsp:spPr>
        <a:xfrm>
          <a:off x="7873573" y="0"/>
          <a:ext cx="2385020" cy="3101975"/>
        </a:xfrm>
        <a:prstGeom prst="rect">
          <a:avLst/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Run Tests!</a:t>
          </a:r>
        </a:p>
      </dsp:txBody>
      <dsp:txXfrm>
        <a:off x="7873573" y="1178750"/>
        <a:ext cx="2385020" cy="1861185"/>
      </dsp:txXfrm>
    </dsp:sp>
    <dsp:sp modelId="{EBF34796-64BC-452B-B504-42873B43EA21}">
      <dsp:nvSpPr>
        <dsp:cNvPr id="0" name=""/>
        <dsp:cNvSpPr/>
      </dsp:nvSpPr>
      <dsp:spPr>
        <a:xfrm>
          <a:off x="8600787" y="310197"/>
          <a:ext cx="930592" cy="930592"/>
        </a:xfrm>
        <a:prstGeom prst="ellipse">
          <a:avLst/>
        </a:prstGeom>
        <a:solidFill>
          <a:schemeClr val="accent2">
            <a:hueOff val="-8873047"/>
            <a:satOff val="39308"/>
            <a:lumOff val="-14455"/>
            <a:alphaOff val="0"/>
          </a:schemeClr>
        </a:solidFill>
        <a:ln w="12700" cap="flat" cmpd="sng" algn="ctr">
          <a:solidFill>
            <a:schemeClr val="accent2">
              <a:hueOff val="-8873047"/>
              <a:satOff val="39308"/>
              <a:lumOff val="-144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/>
            <a:t>4</a:t>
          </a:r>
        </a:p>
      </dsp:txBody>
      <dsp:txXfrm>
        <a:off x="8737069" y="446479"/>
        <a:ext cx="658028" cy="658028"/>
      </dsp:txXfrm>
    </dsp:sp>
    <dsp:sp modelId="{2613F502-27A3-4AD3-9858-A465DABDAB43}">
      <dsp:nvSpPr>
        <dsp:cNvPr id="0" name=""/>
        <dsp:cNvSpPr/>
      </dsp:nvSpPr>
      <dsp:spPr>
        <a:xfrm>
          <a:off x="7873573" y="3101903"/>
          <a:ext cx="2385020" cy="72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npmjs.com/package/@faker-js/f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Testing Web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289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094F-2ADA-42F9-BFE4-947F0C2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2619-85C8-49A9-8287-5B0D9509D1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D5ACD-A8A8-458F-9568-4058D0DD4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56381-0AD1-4158-A9E7-5B51273A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81" y="241691"/>
            <a:ext cx="9646024" cy="63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6C4BF-83CD-4635-84AF-5C4CE957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33"/>
            <a:ext cx="12585370" cy="65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6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F938-12E5-44BE-8D0C-C0B45598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Automated Testing with Postman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A546-3B19-418D-A492-14DC0CB2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053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01BD-2E67-4922-A71B-B9E728A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Postman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1BB8-92EC-4E04-9DD8-BEA9C807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Up to now, manual</a:t>
            </a:r>
          </a:p>
          <a:p>
            <a:r>
              <a:rPr lang="en-IE" dirty="0"/>
              <a:t>Fine for initial development cycle</a:t>
            </a:r>
          </a:p>
          <a:p>
            <a:r>
              <a:rPr lang="en-IE" dirty="0"/>
              <a:t>Better to have more structured method</a:t>
            </a:r>
          </a:p>
          <a:p>
            <a:pPr lvl="1"/>
            <a:r>
              <a:rPr lang="en-IE" dirty="0"/>
              <a:t>Regression: check everything still works when you make a change and before committing</a:t>
            </a:r>
          </a:p>
          <a:p>
            <a:pPr lvl="1"/>
            <a:r>
              <a:rPr lang="en-IE" dirty="0"/>
              <a:t>Use HTTP requests to test Express App</a:t>
            </a:r>
          </a:p>
        </p:txBody>
      </p:sp>
    </p:spTree>
    <p:extLst>
      <p:ext uri="{BB962C8B-B14F-4D97-AF65-F5344CB8AC3E}">
        <p14:creationId xmlns:p14="http://schemas.microsoft.com/office/powerpoint/2010/main" val="39920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BDD / TDD assertion library </a:t>
            </a:r>
          </a:p>
          <a:p>
            <a:pPr lvl="1"/>
            <a:r>
              <a:rPr lang="en-US" dirty="0"/>
              <a:t>Run in browser and server-side (e.g. node)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Expressive syntax</a:t>
            </a:r>
          </a:p>
          <a:p>
            <a:pPr lvl="1"/>
            <a:r>
              <a:rPr lang="en-US" dirty="0"/>
              <a:t>Can test Async code (Promises)</a:t>
            </a:r>
          </a:p>
          <a:p>
            <a:pPr lvl="1"/>
            <a:r>
              <a:rPr lang="en-US" dirty="0"/>
              <a:t>Pluggable</a:t>
            </a:r>
          </a:p>
          <a:p>
            <a:pPr lvl="2"/>
            <a:r>
              <a:rPr lang="en-US" dirty="0"/>
              <a:t>Compatible with test runners such as Karma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6BF00-2FA0-46BB-AD15-05D7342C09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53" y="2847129"/>
            <a:ext cx="4854784" cy="133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8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Testing Over HTTP with </a:t>
            </a:r>
            <a:r>
              <a:rPr lang="en-US" b="1" dirty="0"/>
              <a:t>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Postman includes the  </a:t>
            </a:r>
            <a:r>
              <a:rPr lang="en-GB" b="1" dirty="0"/>
              <a:t>Chai</a:t>
            </a:r>
            <a:r>
              <a:rPr lang="en-GB" dirty="0"/>
              <a:t> assertion Library by default</a:t>
            </a:r>
            <a:endParaRPr lang="en-US" dirty="0"/>
          </a:p>
          <a:p>
            <a:r>
              <a:rPr lang="en-US" dirty="0"/>
              <a:t>Provide a high-level abstraction for testing HTTP</a:t>
            </a:r>
          </a:p>
          <a:p>
            <a:r>
              <a:rPr lang="en-US" dirty="0"/>
              <a:t>Can specify pre-request and test scripts as part of Postman Request</a:t>
            </a:r>
          </a:p>
          <a:p>
            <a:pPr marL="0"/>
            <a:r>
              <a:rPr lang="en-US" dirty="0"/>
              <a:t>Scripts are run when request is sent</a:t>
            </a:r>
          </a:p>
          <a:p>
            <a:pPr marL="457200" lvl="2"/>
            <a:r>
              <a:rPr lang="en-US" dirty="0"/>
              <a:t>Pre-request script can be used to set up scenario(fixture)</a:t>
            </a:r>
          </a:p>
          <a:p>
            <a:pPr marL="457200" lvl="2"/>
            <a:r>
              <a:rPr lang="en-US" dirty="0"/>
              <a:t>Tests script can be used to check request and response is as expected.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061C-755C-4367-8E26-992E1BE4C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EC2D2-6262-47B4-8EBE-304B3B43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229" y="2316660"/>
            <a:ext cx="5493218" cy="18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dirty="0"/>
              <a:t>Assertions with Chai </a:t>
            </a:r>
            <a:r>
              <a:rPr lang="en-US" b="1" dirty="0"/>
              <a:t>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 dirty="0"/>
              <a:t>Chai has several interfaces. 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Should, Expect, Assert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Expect allows you to chain together 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1500" dirty="0"/>
              <a:t>Readable assertions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Write tests that are closer to natural language.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Suitable for BDD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Chai plugin for postman uses Expect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36DD8-CD11-4355-BD7A-B4998484F8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0833A-2739-409E-A1AC-F2A3914C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88" y="2153412"/>
            <a:ext cx="6244493" cy="19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perTest npm t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880" y="1688693"/>
            <a:ext cx="4782312" cy="26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How CHAI works with Postman…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92500"/>
          </a:bodyPr>
          <a:lstStyle/>
          <a:p>
            <a:r>
              <a:rPr lang="en-GB" dirty="0"/>
              <a:t>Define Request in Postman as before</a:t>
            </a:r>
          </a:p>
          <a:p>
            <a:r>
              <a:rPr lang="en-GB" dirty="0"/>
              <a:t>Use the Tests tab to define your test in </a:t>
            </a:r>
            <a:r>
              <a:rPr lang="en-GB" dirty="0" err="1"/>
              <a:t>Javascript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pm </a:t>
            </a:r>
            <a:r>
              <a:rPr lang="en-GB" dirty="0"/>
              <a:t>object provides functionality for testing your request and response data.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provides access to request and response data, and variables.</a:t>
            </a:r>
            <a:endParaRPr lang="en-IE" dirty="0"/>
          </a:p>
          <a:p>
            <a:r>
              <a:rPr lang="en-IE" dirty="0"/>
              <a:t>Provide description of unit test using </a:t>
            </a:r>
            <a:r>
              <a:rPr lang="en-IE" b="1" dirty="0"/>
              <a:t>“test” </a:t>
            </a:r>
          </a:p>
          <a:p>
            <a:r>
              <a:rPr lang="en-IE" dirty="0"/>
              <a:t>Use </a:t>
            </a:r>
            <a:r>
              <a:rPr lang="en-IE" b="1" dirty="0"/>
              <a:t>“expect()” </a:t>
            </a:r>
            <a:r>
              <a:rPr lang="en-IE" dirty="0"/>
              <a:t>to define several test cases into it.</a:t>
            </a:r>
          </a:p>
        </p:txBody>
      </p:sp>
    </p:spTree>
    <p:extLst>
      <p:ext uri="{BB962C8B-B14F-4D97-AF65-F5344CB8AC3E}">
        <p14:creationId xmlns:p14="http://schemas.microsoft.com/office/powerpoint/2010/main" val="155952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Example – get authentication token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Scenario:</a:t>
            </a:r>
            <a:r>
              <a:rPr lang="en-US" dirty="0"/>
              <a:t> Test the authentication endpoint returns a Token</a:t>
            </a:r>
          </a:p>
          <a:p>
            <a:r>
              <a:rPr lang="en-US" dirty="0"/>
              <a:t>Build request in Postman. </a:t>
            </a:r>
          </a:p>
          <a:p>
            <a:r>
              <a:rPr lang="en-US" dirty="0"/>
              <a:t>Define test in Tests tab</a:t>
            </a:r>
          </a:p>
          <a:p>
            <a:r>
              <a:rPr lang="en-US" b="1" dirty="0" err="1"/>
              <a:t>pm.response.json</a:t>
            </a:r>
            <a:r>
              <a:rPr lang="en-US" b="1" dirty="0"/>
              <a:t>()</a:t>
            </a:r>
            <a:r>
              <a:rPr lang="en-US" dirty="0"/>
              <a:t> returns response body </a:t>
            </a:r>
            <a:r>
              <a:rPr lang="en-US" dirty="0" err="1"/>
              <a:t>json</a:t>
            </a:r>
            <a:r>
              <a:rPr lang="en-US" dirty="0"/>
              <a:t> object </a:t>
            </a:r>
          </a:p>
          <a:p>
            <a:r>
              <a:rPr lang="en-US" b="1" dirty="0" err="1"/>
              <a:t>pm.test</a:t>
            </a:r>
            <a:r>
              <a:rPr lang="en-US" b="1" dirty="0"/>
              <a:t>(..) </a:t>
            </a:r>
            <a:r>
              <a:rPr lang="en-US" dirty="0"/>
              <a:t>takes test name and runs test function</a:t>
            </a:r>
          </a:p>
          <a:p>
            <a:r>
              <a:rPr lang="en-US" dirty="0"/>
              <a:t>The </a:t>
            </a:r>
            <a:r>
              <a:rPr lang="en-US" b="1" dirty="0"/>
              <a:t>test function </a:t>
            </a:r>
            <a:r>
              <a:rPr lang="en-US" dirty="0"/>
              <a:t>specifies the test that uses the pm object to define what’s expected (e.g. content type, status)</a:t>
            </a:r>
          </a:p>
          <a:p>
            <a:r>
              <a:rPr lang="en-US" dirty="0"/>
              <a:t>Use </a:t>
            </a:r>
            <a:r>
              <a:rPr lang="en-US" b="1" dirty="0" err="1"/>
              <a:t>pm.expect</a:t>
            </a:r>
            <a:r>
              <a:rPr lang="en-US" b="1" dirty="0"/>
              <a:t>(..) </a:t>
            </a:r>
            <a:r>
              <a:rPr lang="en-US" dirty="0"/>
              <a:t>to check response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84C-54F1-4392-B3E8-93A0AF8F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13" y="2271832"/>
            <a:ext cx="6095793" cy="23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2329-2DB9-48C8-BF97-59D30206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Postman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8E2-95DF-4E1A-ABC5-DBCD639D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206278" cy="3101983"/>
          </a:xfrm>
        </p:spPr>
        <p:txBody>
          <a:bodyPr/>
          <a:lstStyle/>
          <a:p>
            <a:r>
              <a:rPr lang="en-IE" dirty="0"/>
              <a:t>Collection of related requests to test an API</a:t>
            </a:r>
          </a:p>
          <a:p>
            <a:r>
              <a:rPr lang="en-IE" dirty="0"/>
              <a:t>Can structure a collection run order to test process flow in API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C17882-AA91-4434-BA9C-A9F395E49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9892"/>
              </p:ext>
            </p:extLst>
          </p:nvPr>
        </p:nvGraphicFramePr>
        <p:xfrm>
          <a:off x="4525283" y="2896804"/>
          <a:ext cx="4621893" cy="3615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6FF632-9B2A-4C2E-B9EB-80F9A3DAC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541" y="3429000"/>
            <a:ext cx="2827682" cy="1751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38C67-9A8C-4D91-9451-7CCD759F64FB}"/>
              </a:ext>
            </a:extLst>
          </p:cNvPr>
          <p:cNvSpPr txBox="1"/>
          <p:nvPr/>
        </p:nvSpPr>
        <p:spPr>
          <a:xfrm>
            <a:off x="6425462" y="2211062"/>
            <a:ext cx="396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Account Registration and Movies Access</a:t>
            </a:r>
          </a:p>
        </p:txBody>
      </p:sp>
    </p:spTree>
    <p:extLst>
      <p:ext uri="{BB962C8B-B14F-4D97-AF65-F5344CB8AC3E}">
        <p14:creationId xmlns:p14="http://schemas.microsoft.com/office/powerpoint/2010/main" val="106065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aGenda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r>
              <a:rPr lang="en-IE" dirty="0"/>
              <a:t>Test Driven Dev/Behaviour Driven Dev</a:t>
            </a:r>
          </a:p>
          <a:p>
            <a:r>
              <a:rPr lang="en-IE" dirty="0"/>
              <a:t>Automated Testing with Postman</a:t>
            </a:r>
          </a:p>
          <a:p>
            <a:pPr lvl="1"/>
            <a:r>
              <a:rPr lang="en-IE" dirty="0"/>
              <a:t>Postman Collections</a:t>
            </a:r>
          </a:p>
          <a:p>
            <a:pPr lvl="1"/>
            <a:r>
              <a:rPr lang="en-IE" dirty="0"/>
              <a:t>Postman Variables</a:t>
            </a:r>
          </a:p>
          <a:p>
            <a:pPr lvl="1"/>
            <a:r>
              <a:rPr lang="en-IE" dirty="0"/>
              <a:t>Assertion framework: Chai</a:t>
            </a:r>
          </a:p>
          <a:p>
            <a:pPr lvl="1"/>
            <a:r>
              <a:rPr lang="en-IE" dirty="0"/>
              <a:t>Newman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4B34-EC00-4BCC-992C-91F1E9AE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IE" dirty="0"/>
              <a:t>Postman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0175-E1E8-4DC0-A999-5CCFE19E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92500" lnSpcReduction="10000"/>
          </a:bodyPr>
          <a:lstStyle/>
          <a:p>
            <a:r>
              <a:rPr lang="en-GB" b="0" i="1" dirty="0">
                <a:effectLst/>
                <a:latin typeface="Inter-400"/>
              </a:rPr>
              <a:t>Variables</a:t>
            </a:r>
            <a:r>
              <a:rPr lang="en-GB" b="0" i="0" dirty="0">
                <a:effectLst/>
                <a:latin typeface="Inter-400"/>
              </a:rPr>
              <a:t> enable you to store and reuse values in Postman</a:t>
            </a:r>
          </a:p>
          <a:p>
            <a:pPr lvl="1"/>
            <a:r>
              <a:rPr lang="en-GB" dirty="0">
                <a:latin typeface="Inter-400"/>
              </a:rPr>
              <a:t>Handy for repeatable testing</a:t>
            </a:r>
          </a:p>
          <a:p>
            <a:r>
              <a:rPr lang="en-GB" dirty="0"/>
              <a:t>Can store the URL in a variable URL and reference it in your requests using {{URL}}</a:t>
            </a:r>
          </a:p>
          <a:p>
            <a:r>
              <a:rPr lang="en-GB" dirty="0"/>
              <a:t>Can use “Dynamic Variables”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Postman uses the </a:t>
            </a:r>
            <a:r>
              <a:rPr lang="en-GB" b="0" i="0" u="none" strike="noStrike" dirty="0">
                <a:solidFill>
                  <a:srgbClr val="0265D2"/>
                </a:solidFill>
                <a:effectLst/>
                <a:latin typeface="Inter-400"/>
                <a:hlinkClick r:id="rId2"/>
              </a:rPr>
              <a:t>faker library</a:t>
            </a:r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 to generate sample data.</a:t>
            </a:r>
            <a:endParaRPr lang="en-GB" dirty="0"/>
          </a:p>
          <a:p>
            <a:pPr lvl="1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E228-AB83-447F-9411-A9E4B5E1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532" y="1487083"/>
            <a:ext cx="6227064" cy="140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84E20-629F-4596-9A5F-C110F1D41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66" y="3803399"/>
            <a:ext cx="6227064" cy="15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5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21B9-3F41-47C3-B870-A5718E2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Variable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1E-DF4D-410C-8222-1ECC36FF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Global</a:t>
            </a:r>
          </a:p>
          <a:p>
            <a:pPr lvl="1"/>
            <a:r>
              <a:rPr lang="en-IE" dirty="0"/>
              <a:t>access data between collections</a:t>
            </a:r>
          </a:p>
          <a:p>
            <a:r>
              <a:rPr lang="en-IE" dirty="0"/>
              <a:t>Collection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available throughout the requests in a collection</a:t>
            </a:r>
            <a:endParaRPr lang="en-IE" dirty="0"/>
          </a:p>
          <a:p>
            <a:r>
              <a:rPr lang="en-IE" dirty="0"/>
              <a:t>Environment</a:t>
            </a:r>
          </a:p>
          <a:p>
            <a:pPr lvl="1"/>
            <a:r>
              <a:rPr lang="en-GB" b="0" i="0" dirty="0">
                <a:solidFill>
                  <a:srgbClr val="212121"/>
                </a:solidFill>
                <a:effectLst/>
                <a:latin typeface="Inter-400"/>
              </a:rPr>
              <a:t>scope your work to different environments, for example local development versus testing or production.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13CC-BFB8-4BF9-B731-159B7636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Postman Testing Example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95412A-EB0C-4979-BFE5-EECD34D2D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283743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61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Running the test Externally using Newman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24" y="2474053"/>
            <a:ext cx="4492932" cy="32632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Newman is a command-line collection runner for Postman. Can use it to execute your tests from command line and integrate into Continuous Integration/Continuous Delivery </a:t>
            </a:r>
            <a:r>
              <a:rPr lang="en-GB" dirty="0" err="1"/>
              <a:t>pipline</a:t>
            </a:r>
            <a:r>
              <a:rPr lang="en-GB" dirty="0"/>
              <a:t>.</a:t>
            </a:r>
          </a:p>
          <a:p>
            <a:r>
              <a:rPr lang="en-IE" dirty="0"/>
              <a:t>Export Collection as JSON file</a:t>
            </a:r>
          </a:p>
          <a:p>
            <a:r>
              <a:rPr lang="en-IE" dirty="0"/>
              <a:t>Export Environment as JSON file</a:t>
            </a:r>
          </a:p>
          <a:p>
            <a:r>
              <a:rPr lang="en-IE" dirty="0"/>
              <a:t>Install Newman and Newman-html-</a:t>
            </a:r>
            <a:r>
              <a:rPr lang="en-IE" dirty="0" err="1"/>
              <a:t>extre</a:t>
            </a:r>
            <a:r>
              <a:rPr lang="en-IE" dirty="0"/>
              <a:t> and run on command line</a:t>
            </a:r>
          </a:p>
          <a:p>
            <a:r>
              <a:rPr lang="en-IE" dirty="0"/>
              <a:t>Add test script to your </a:t>
            </a:r>
            <a:r>
              <a:rPr lang="en-IE" dirty="0" err="1"/>
              <a:t>package.json</a:t>
            </a:r>
            <a:r>
              <a:rPr lang="en-IE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E8819-67F6-4556-AED0-B37CA3FB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891" y="1188635"/>
            <a:ext cx="5782107" cy="740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99AEC-6B2A-4BC9-B46C-D2F3194B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648" y="2467126"/>
            <a:ext cx="5106493" cy="45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6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Right-BICEP</a:t>
            </a:r>
          </a:p>
          <a:p>
            <a:pPr lvl="1"/>
            <a:r>
              <a:rPr lang="en-IE" dirty="0"/>
              <a:t>Right – are results CORRECT</a:t>
            </a:r>
          </a:p>
          <a:p>
            <a:pPr lvl="1"/>
            <a:r>
              <a:rPr lang="en-IE" dirty="0"/>
              <a:t>B – are boundary conditions correct</a:t>
            </a:r>
          </a:p>
          <a:p>
            <a:pPr lvl="1"/>
            <a:r>
              <a:rPr lang="en-IE" dirty="0"/>
              <a:t>I – check inverse relationship</a:t>
            </a:r>
          </a:p>
          <a:p>
            <a:pPr lvl="1"/>
            <a:r>
              <a:rPr lang="en-IE" dirty="0"/>
              <a:t>C – Cross check result using other means</a:t>
            </a:r>
          </a:p>
          <a:p>
            <a:pPr lvl="1"/>
            <a:r>
              <a:rPr lang="en-IE" dirty="0"/>
              <a:t>E – Force error conditions</a:t>
            </a:r>
          </a:p>
          <a:p>
            <a:pPr lvl="1"/>
            <a:r>
              <a:rPr lang="en-IE" dirty="0"/>
              <a:t>P – Performance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134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B92C-EBCA-4E64-8BA8-ACE725A0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Mocking/Stubbing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C238-F326-4B8C-88A4-B8F280493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FYI….</a:t>
            </a:r>
          </a:p>
        </p:txBody>
      </p:sp>
    </p:spTree>
    <p:extLst>
      <p:ext uri="{BB962C8B-B14F-4D97-AF65-F5344CB8AC3E}">
        <p14:creationId xmlns:p14="http://schemas.microsoft.com/office/powerpoint/2010/main" val="34719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83C-40AC-4767-B72D-C37094F6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593C0-8AAA-4374-8840-47AC2832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" y="110603"/>
            <a:ext cx="12021733" cy="62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739280"/>
            <a:ext cx="3328416" cy="1387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IE" dirty="0"/>
              <a:t>Improvements - 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1700" dirty="0"/>
              <a:t>Unit testing should only concern the unit you’re testing</a:t>
            </a:r>
          </a:p>
          <a:p>
            <a:pPr lvl="1">
              <a:lnSpc>
                <a:spcPct val="80000"/>
              </a:lnSpc>
            </a:pPr>
            <a:r>
              <a:rPr lang="en-IE" sz="1700" dirty="0"/>
              <a:t>Should be independent of servers/</a:t>
            </a:r>
            <a:r>
              <a:rPr lang="en-IE" sz="1700" dirty="0" err="1"/>
              <a:t>db</a:t>
            </a:r>
            <a:r>
              <a:rPr lang="en-IE" sz="1700" dirty="0"/>
              <a:t> dependencies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Tests should just test the unit in question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Unit under test may have dependencies on other (complex) units, e.g. database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To isolate the behaviour of a unit, replace dependencies by “mocks” that simulate the behaviour 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DBs are impractical to incorporate into the unit test.</a:t>
            </a:r>
          </a:p>
          <a:p>
            <a:pPr>
              <a:lnSpc>
                <a:spcPct val="80000"/>
              </a:lnSpc>
            </a:pPr>
            <a:r>
              <a:rPr lang="en-IE" sz="1700" dirty="0"/>
              <a:t>In short, mocking is creating objects that simulate the behaviour of real objects.</a:t>
            </a:r>
          </a:p>
          <a:p>
            <a:pPr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 lvl="1">
              <a:lnSpc>
                <a:spcPct val="80000"/>
              </a:lnSpc>
            </a:pPr>
            <a:endParaRPr lang="en-IE" sz="1700" dirty="0"/>
          </a:p>
          <a:p>
            <a:pPr>
              <a:lnSpc>
                <a:spcPct val="80000"/>
              </a:lnSpc>
            </a:pP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207629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848830"/>
            <a:ext cx="4782312" cy="3168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/>
              <a:t>Mocking </a:t>
            </a:r>
            <a:r>
              <a:rPr lang="en-IE" dirty="0" err="1"/>
              <a:t>Mongodb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/>
              <a:t>Several mocking frameworks out there</a:t>
            </a:r>
          </a:p>
          <a:p>
            <a:pPr lvl="1"/>
            <a:r>
              <a:rPr lang="en-IE" dirty="0"/>
              <a:t>Mockery, </a:t>
            </a:r>
            <a:r>
              <a:rPr lang="en-IE" dirty="0" err="1"/>
              <a:t>PowerMockito</a:t>
            </a:r>
            <a:endParaRPr lang="en-IE" dirty="0"/>
          </a:p>
          <a:p>
            <a:r>
              <a:rPr lang="en-IE" dirty="0"/>
              <a:t>We use Mongoose</a:t>
            </a:r>
          </a:p>
          <a:p>
            <a:pPr lvl="1"/>
            <a:r>
              <a:rPr lang="en-IE" dirty="0"/>
              <a:t>How about “</a:t>
            </a:r>
            <a:r>
              <a:rPr lang="en-IE" dirty="0" err="1"/>
              <a:t>Mockgoose</a:t>
            </a:r>
            <a:r>
              <a:rPr lang="en-IE" dirty="0"/>
              <a:t>”?!</a:t>
            </a:r>
          </a:p>
          <a:p>
            <a:pPr lvl="1"/>
            <a:r>
              <a:rPr lang="en-IE" dirty="0"/>
              <a:t>Turns out it exists!</a:t>
            </a:r>
          </a:p>
          <a:p>
            <a:r>
              <a:rPr lang="en-IE" dirty="0"/>
              <a:t>NPM install –save-dev </a:t>
            </a:r>
            <a:r>
              <a:rPr lang="en-IE" dirty="0" err="1"/>
              <a:t>Mockgoose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989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338073"/>
            <a:ext cx="4782312" cy="2189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IE" dirty="0" err="1"/>
              <a:t>Mockgoose</a:t>
            </a:r>
            <a:r>
              <a:rPr lang="en-IE" dirty="0"/>
              <a:t> spins up </a:t>
            </a:r>
            <a:r>
              <a:rPr lang="en-IE" b="1" dirty="0" err="1"/>
              <a:t>mongod</a:t>
            </a:r>
            <a:r>
              <a:rPr lang="en-IE" b="1" dirty="0"/>
              <a:t> </a:t>
            </a:r>
            <a:r>
              <a:rPr lang="en-IE" dirty="0"/>
              <a:t>when </a:t>
            </a:r>
            <a:r>
              <a:rPr lang="en-IE" dirty="0" err="1"/>
              <a:t>mongoose.connect</a:t>
            </a:r>
            <a:r>
              <a:rPr lang="en-IE" dirty="0"/>
              <a:t> call is made. </a:t>
            </a:r>
          </a:p>
          <a:p>
            <a:r>
              <a:rPr lang="en-IE" dirty="0"/>
              <a:t>Just uses memory store with no persistence.</a:t>
            </a:r>
          </a:p>
          <a:p>
            <a:r>
              <a:rPr lang="en-IE" dirty="0"/>
              <a:t>Can take a while on first test, after which it’s fast</a:t>
            </a:r>
          </a:p>
          <a:p>
            <a:pPr lvl="1"/>
            <a:r>
              <a:rPr lang="en-IE" dirty="0"/>
              <a:t>Tests may time out</a:t>
            </a:r>
          </a:p>
          <a:p>
            <a:pPr lvl="1"/>
            <a:r>
              <a:rPr lang="en-IE" dirty="0"/>
              <a:t>You can increase mocha wait time</a:t>
            </a:r>
            <a:br>
              <a:rPr lang="en-IE" dirty="0"/>
            </a:br>
            <a:r>
              <a:rPr lang="en-IE" dirty="0"/>
              <a:t>	describe (…){</a:t>
            </a:r>
            <a:br>
              <a:rPr lang="en-IE" dirty="0"/>
            </a:br>
            <a:r>
              <a:rPr lang="en-IE" dirty="0"/>
              <a:t>		</a:t>
            </a:r>
            <a:r>
              <a:rPr lang="en-IE" dirty="0" err="1"/>
              <a:t>this.timeout</a:t>
            </a:r>
            <a:r>
              <a:rPr lang="en-IE" dirty="0"/>
              <a:t>(10000);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93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D1DDC-989D-40FE-9B80-BF6F66F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Test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F2F1-23F0-49DE-A9A3-E4307CB54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Static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Find typos/basic syntax errors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Unit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Test one single unit in isolation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Integration Testing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Separate units work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End-to-End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Complete flow of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47781-E2E2-42FA-9B2A-407599B6E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1164" r="9918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29063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0991" y="1128683"/>
            <a:ext cx="3560124" cy="4608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Code written by developer that exercises a small, specific area of functionality.</a:t>
            </a:r>
          </a:p>
          <a:p>
            <a:r>
              <a:rPr lang="en-US"/>
              <a:t>“Program testing can be used to show the presence of bugs, but never to show their absence!” – Dijkstra</a:t>
            </a:r>
          </a:p>
          <a:p>
            <a:r>
              <a:rPr lang="en-US"/>
              <a:t>Up to now – Manual tests with Postman</a:t>
            </a:r>
          </a:p>
          <a:p>
            <a:pPr lvl="1"/>
            <a:r>
              <a:rPr lang="en-US"/>
              <a:t>Not structured</a:t>
            </a:r>
          </a:p>
          <a:p>
            <a:pPr lvl="1"/>
            <a:r>
              <a:rPr lang="en-US"/>
              <a:t>Not repeatable</a:t>
            </a:r>
          </a:p>
          <a:p>
            <a:pPr lvl="1"/>
            <a:r>
              <a:rPr lang="en-US"/>
              <a:t>Not easy</a:t>
            </a:r>
          </a:p>
        </p:txBody>
      </p:sp>
    </p:spTree>
    <p:extLst>
      <p:ext uri="{BB962C8B-B14F-4D97-AF65-F5344CB8AC3E}">
        <p14:creationId xmlns:p14="http://schemas.microsoft.com/office/powerpoint/2010/main" val="277163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789" y="2064034"/>
            <a:ext cx="4782312" cy="2737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Unit Tests are specific pieces of code</a:t>
            </a:r>
          </a:p>
          <a:p>
            <a:r>
              <a:rPr lang="en-US" dirty="0"/>
              <a:t>Tests are written by developers of the code, usually</a:t>
            </a:r>
          </a:p>
          <a:p>
            <a:pPr lvl="1"/>
            <a:r>
              <a:rPr lang="en-US" dirty="0"/>
              <a:t>Sometimes before the code is written</a:t>
            </a:r>
          </a:p>
          <a:p>
            <a:r>
              <a:rPr lang="en-US" dirty="0"/>
              <a:t>Part of the code repository</a:t>
            </a:r>
          </a:p>
          <a:p>
            <a:pPr lvl="1"/>
            <a:r>
              <a:rPr lang="en-US" dirty="0"/>
              <a:t>They go where the code goes</a:t>
            </a:r>
          </a:p>
          <a:p>
            <a:r>
              <a:rPr lang="en-US" dirty="0"/>
              <a:t>Use a testing framework</a:t>
            </a:r>
          </a:p>
          <a:p>
            <a:pPr lvl="1"/>
            <a:r>
              <a:rPr lang="en-US" dirty="0"/>
              <a:t>Junit, Jasmine, Chai, Mocha</a:t>
            </a:r>
          </a:p>
        </p:txBody>
      </p:sp>
    </p:spTree>
    <p:extLst>
      <p:ext uri="{BB962C8B-B14F-4D97-AF65-F5344CB8AC3E}">
        <p14:creationId xmlns:p14="http://schemas.microsoft.com/office/powerpoint/2010/main" val="13280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996159"/>
            <a:ext cx="6227064" cy="2873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Unit Test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All objects and methods</a:t>
            </a:r>
          </a:p>
          <a:p>
            <a:r>
              <a:rPr lang="en-US"/>
              <a:t>Look for 100% coverage</a:t>
            </a:r>
          </a:p>
          <a:p>
            <a:pPr lvl="1"/>
            <a:r>
              <a:rPr lang="en-US"/>
              <a:t>Although property getters/setters are sometimes omitted</a:t>
            </a:r>
          </a:p>
          <a:p>
            <a:r>
              <a:rPr lang="en-US"/>
              <a:t>All tests should pass before commits?</a:t>
            </a:r>
          </a:p>
          <a:p>
            <a:pPr mar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3349-FA2D-44BC-B020-1ECFB54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77AA4-BF55-4FB3-BE04-6C0ED231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Combines several units into a test</a:t>
            </a:r>
          </a:p>
          <a:p>
            <a:r>
              <a:rPr lang="en-US"/>
              <a:t>Exposes faults in interaction between integrated units</a:t>
            </a:r>
          </a:p>
          <a:p>
            <a:r>
              <a:rPr lang="en-US"/>
              <a:t>Usually done after unit testing</a:t>
            </a:r>
          </a:p>
          <a:p>
            <a:r>
              <a:rPr lang="en-US"/>
              <a:t>Performed by devs and independent testers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3F528-CB1D-480A-B060-A87C3708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42690"/>
            <a:ext cx="6227064" cy="35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F213-72D3-43DC-AC4A-0167ABB4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3E7C-01FE-4FDF-806D-AF3061C35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1A1D-7151-4B94-A6F9-C35A54F49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33927-66B4-49BF-8E4B-0A601527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8" y="614598"/>
            <a:ext cx="11868779" cy="57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Asside</a:t>
            </a:r>
            <a:r>
              <a:rPr lang="en-IE" dirty="0"/>
              <a:t> – TDD and BDD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Test Driven Development</a:t>
            </a:r>
          </a:p>
          <a:p>
            <a:pPr lvl="1"/>
            <a:r>
              <a:rPr lang="en-IE" dirty="0"/>
              <a:t>define tests </a:t>
            </a:r>
            <a:r>
              <a:rPr lang="en-IE" i="1" dirty="0"/>
              <a:t>first</a:t>
            </a:r>
          </a:p>
          <a:p>
            <a:pPr lvl="1"/>
            <a:r>
              <a:rPr lang="en-IE" dirty="0"/>
              <a:t>tests will fail</a:t>
            </a:r>
          </a:p>
          <a:p>
            <a:pPr lvl="1"/>
            <a:r>
              <a:rPr lang="en-IE" dirty="0"/>
              <a:t>implement the unit</a:t>
            </a:r>
          </a:p>
          <a:p>
            <a:pPr lvl="1"/>
            <a:r>
              <a:rPr lang="en-IE" dirty="0"/>
              <a:t>tests will pass</a:t>
            </a:r>
          </a:p>
          <a:p>
            <a:pPr lvl="1"/>
            <a:r>
              <a:rPr lang="en-IE" dirty="0"/>
              <a:t>Developer from requirements spec.</a:t>
            </a:r>
          </a:p>
          <a:p>
            <a:pPr lvl="1"/>
            <a:endParaRPr lang="en-IE" dirty="0"/>
          </a:p>
          <a:p>
            <a:pPr marL="228600" lvl="1" indent="0">
              <a:buNone/>
            </a:pP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assertTheSame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(user.name,’</a:t>
            </a:r>
            <a:r>
              <a:rPr lang="en-I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8F08F-7DB8-44D0-BDE0-FD86C181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8" y="853942"/>
            <a:ext cx="9017463" cy="5150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4D7671-1B1E-4498-8917-B6BA67B5ABF1}"/>
              </a:ext>
            </a:extLst>
          </p:cNvPr>
          <p:cNvSpPr txBox="1"/>
          <p:nvPr/>
        </p:nvSpPr>
        <p:spPr>
          <a:xfrm>
            <a:off x="6265625" y="4788057"/>
            <a:ext cx="7556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expect(user).</a:t>
            </a:r>
            <a:r>
              <a:rPr lang="en-I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to.have.property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(‘name’).equal(‘</a:t>
            </a:r>
            <a:r>
              <a:rPr lang="en-I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tj</a:t>
            </a:r>
            <a:r>
              <a:rPr lang="en-I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en-IE" sz="1000" b="1" dirty="0"/>
          </a:p>
        </p:txBody>
      </p:sp>
    </p:spTree>
    <p:extLst>
      <p:ext uri="{BB962C8B-B14F-4D97-AF65-F5344CB8AC3E}">
        <p14:creationId xmlns:p14="http://schemas.microsoft.com/office/powerpoint/2010/main" val="2866395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1355</TotalTime>
  <Words>1011</Words>
  <Application>Microsoft Office PowerPoint</Application>
  <PresentationFormat>Widescreen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Gill Sans MT</vt:lpstr>
      <vt:lpstr>Inter-400</vt:lpstr>
      <vt:lpstr>Parcel</vt:lpstr>
      <vt:lpstr>Testing Web APIs</vt:lpstr>
      <vt:lpstr>aGenda</vt:lpstr>
      <vt:lpstr>Test Categories</vt:lpstr>
      <vt:lpstr>Unit Testing</vt:lpstr>
      <vt:lpstr>Unit Tests</vt:lpstr>
      <vt:lpstr>Unit Test convention</vt:lpstr>
      <vt:lpstr>Integration testing</vt:lpstr>
      <vt:lpstr>PowerPoint Presentation</vt:lpstr>
      <vt:lpstr>Asside – TDD and BDD</vt:lpstr>
      <vt:lpstr>PowerPoint Presentation</vt:lpstr>
      <vt:lpstr>PowerPoint Presentation</vt:lpstr>
      <vt:lpstr>Automated Testing with Postman</vt:lpstr>
      <vt:lpstr>Postman Testing</vt:lpstr>
      <vt:lpstr>Chai</vt:lpstr>
      <vt:lpstr>Testing Over HTTP with postman</vt:lpstr>
      <vt:lpstr>Assertions with Chai expect</vt:lpstr>
      <vt:lpstr>How CHAI works with Postman…</vt:lpstr>
      <vt:lpstr>Example – get authentication token</vt:lpstr>
      <vt:lpstr>Postman Collections</vt:lpstr>
      <vt:lpstr>Postman variables</vt:lpstr>
      <vt:lpstr>Variable Scopes</vt:lpstr>
      <vt:lpstr>Postman Testing Example </vt:lpstr>
      <vt:lpstr>Running the test Externally using Newman</vt:lpstr>
      <vt:lpstr>Testing Strategies</vt:lpstr>
      <vt:lpstr>Mocking/Stubbing</vt:lpstr>
      <vt:lpstr>PowerPoint Presentation</vt:lpstr>
      <vt:lpstr>Improvements - Mocking</vt:lpstr>
      <vt:lpstr>Mocking Mongodb</vt:lpstr>
      <vt:lpstr>Mockgoose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Web APIs</dc:title>
  <dc:creator>fxwalsh@wit.ie</dc:creator>
  <cp:lastModifiedBy>Frank X Walsh</cp:lastModifiedBy>
  <cp:revision>44</cp:revision>
  <dcterms:created xsi:type="dcterms:W3CDTF">2017-03-27T09:31:13Z</dcterms:created>
  <dcterms:modified xsi:type="dcterms:W3CDTF">2022-04-26T14:50:30Z</dcterms:modified>
</cp:coreProperties>
</file>