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38FE4-9260-666C-666C-6A4067BE7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F8D933-77C6-0284-62DD-0C9C94527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C69AD-0B61-BCCD-93ED-1DB5B6CDC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C373-F805-4A08-883B-933392D111E4}" type="datetimeFigureOut">
              <a:rPr lang="en-IE" smtClean="0"/>
              <a:t>10/03/2024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E5443-086A-DBA7-6873-DE7ECAD13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FD564-BB20-1262-574A-89C5F4CB9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64A9-E6CF-4D36-A187-FE893D6ACD2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33174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38832-B580-EA1C-A778-0A907A71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976DA3-3BD6-92A5-E480-13CC99030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0BFC8-1013-69B9-55F0-8640FC51F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C373-F805-4A08-883B-933392D111E4}" type="datetimeFigureOut">
              <a:rPr lang="en-IE" smtClean="0"/>
              <a:t>10/03/2024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CD70A-369A-DE90-3426-E182B5FEE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871E8-8620-E1CE-DCCB-77B1EF5CB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64A9-E6CF-4D36-A187-FE893D6ACD2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9028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A0F96E-DF1D-02CD-3093-5494571C8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38147D-E406-DD79-2E16-D7B9E563C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DAA6D-AFA6-4DF4-C515-DE2B6E691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C373-F805-4A08-883B-933392D111E4}" type="datetimeFigureOut">
              <a:rPr lang="en-IE" smtClean="0"/>
              <a:t>10/03/2024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81047-06E0-FB0B-5C8D-87D543E28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0C564-BB04-C4A7-A7B6-8A02B480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64A9-E6CF-4D36-A187-FE893D6ACD2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32645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F8980-9FFD-370E-6700-2FE816EFE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151DA-C57B-3B38-9224-756536BE1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45E8E-807D-49FE-1229-75EA5CB1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C373-F805-4A08-883B-933392D111E4}" type="datetimeFigureOut">
              <a:rPr lang="en-IE" smtClean="0"/>
              <a:t>10/03/2024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3F079-CF8E-8865-4DA4-C118CEBF1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3240C-4F7B-79A5-0A34-B8DEC16F6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64A9-E6CF-4D36-A187-FE893D6ACD2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93231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C67EA-B633-C1FC-35FD-0C8A041FA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6AF59-2F6C-6A73-4A34-9ABE23B9E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BA726-C695-6810-0B9D-0FCA30861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C373-F805-4A08-883B-933392D111E4}" type="datetimeFigureOut">
              <a:rPr lang="en-IE" smtClean="0"/>
              <a:t>10/03/2024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967F6-6BDA-2939-8A7A-93B2ECFA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E8B7E-A163-9713-8ABE-4530D5B22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64A9-E6CF-4D36-A187-FE893D6ACD2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23333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D03C0-4CE9-D2D6-2107-A86D7C1E6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58CA8-18EA-F426-70E5-24F737C69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A55D38-772F-D3AF-581E-C4B6566C0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F8F9B-A172-2E24-E165-CA9EAC8E2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C373-F805-4A08-883B-933392D111E4}" type="datetimeFigureOut">
              <a:rPr lang="en-IE" smtClean="0"/>
              <a:t>10/03/2024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4AB5E2-9253-35A1-C0B1-972350E27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C8E20-521B-268D-DD1D-97BECFC1D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64A9-E6CF-4D36-A187-FE893D6ACD2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74247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A7B13-7775-BBEF-37EF-86C81CCDE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5FB58-F3EC-A2DF-349F-3D35B3D41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B28C4-3AC0-9669-94F2-EAD5ECB3B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92ADA2-4817-60B2-4004-D60ED1F4A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73215A-D85B-1AD9-460A-50D9E113BC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D95B29-B683-C756-B627-D6078C9E5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C373-F805-4A08-883B-933392D111E4}" type="datetimeFigureOut">
              <a:rPr lang="en-IE" smtClean="0"/>
              <a:t>10/03/2024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4E0FD5-5FBF-4A90-F522-6F3DB46AD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172CCF-5502-194D-3665-38BA99344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64A9-E6CF-4D36-A187-FE893D6ACD2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30253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DFD67-0D29-697F-2A33-B39EE039A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950AA7-281C-5D84-1947-F6C430FF7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C373-F805-4A08-883B-933392D111E4}" type="datetimeFigureOut">
              <a:rPr lang="en-IE" smtClean="0"/>
              <a:t>10/03/2024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8C6769-D684-D9DC-1892-4DBEF032F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4BC149-08DC-3DB7-38F6-D86C9FCA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64A9-E6CF-4D36-A187-FE893D6ACD2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8277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1C3F80-DB7A-3F8E-9DBE-A46860A4B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C373-F805-4A08-883B-933392D111E4}" type="datetimeFigureOut">
              <a:rPr lang="en-IE" smtClean="0"/>
              <a:t>10/03/2024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B3DD79-919E-562F-E26E-AC36237C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6B043-8784-8183-93C1-280F5F35E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64A9-E6CF-4D36-A187-FE893D6ACD2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31775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88CE-744E-C439-17E8-F12B0DECE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B5E78-3B3B-7947-B582-12D87BC86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D3CCF3-B4BA-5E31-6E31-A36F47FF2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CFCDD-C0B5-2D4F-0DA6-35E27F702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C373-F805-4A08-883B-933392D111E4}" type="datetimeFigureOut">
              <a:rPr lang="en-IE" smtClean="0"/>
              <a:t>10/03/2024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30FB7-3E26-9A97-594D-59060020A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23F7E-B458-1C0B-F8DE-A44B1CC7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64A9-E6CF-4D36-A187-FE893D6ACD2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90926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5A4DD-A9A1-B0E5-59DD-FA4C4132F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214A1F-CADD-9EAA-85EE-619D578A90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AA171-EAA6-7B1E-2D49-06508DD27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C3E32-E38B-53D4-F50A-FE02B0287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C373-F805-4A08-883B-933392D111E4}" type="datetimeFigureOut">
              <a:rPr lang="en-IE" smtClean="0"/>
              <a:t>10/03/2024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51895-BC52-F20A-F2D6-0773D871E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ACD96-43E8-4CB0-9C6F-3E00A1868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864A9-E6CF-4D36-A187-FE893D6ACD2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02546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C5F2F-DADA-29BD-0677-2476BF19F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3DC36-FB2D-5E7E-0DCF-27CB0188F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C173B-5907-9CD8-F0B0-227B02C443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5EC373-F805-4A08-883B-933392D111E4}" type="datetimeFigureOut">
              <a:rPr lang="en-IE" smtClean="0"/>
              <a:t>10/03/2024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8C7FA-5C8D-209E-006A-B5BA681B9F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4B121-BA2F-5C37-1664-DFAF2886C4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0864A9-E6CF-4D36-A187-FE893D6ACD2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59366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08319-3947-2739-53D0-40211859B4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Typescript(</a:t>
            </a:r>
            <a:r>
              <a:rPr lang="en-IE" dirty="0" err="1"/>
              <a:t>Javascript</a:t>
            </a:r>
            <a:r>
              <a:rPr lang="en-IE" dirty="0"/>
              <a:t>) top-up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605B63-259A-B6D1-709C-28C02A488E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31085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21DA7-752C-6989-4CFC-AAF47BAE3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TS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265BA-FAC5-F7D2-04F7-9D57BB28E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The following features are used in the labs/examples</a:t>
            </a:r>
          </a:p>
          <a:p>
            <a:r>
              <a:rPr lang="en-IE" dirty="0" err="1"/>
              <a:t>Destructuring</a:t>
            </a:r>
            <a:endParaRPr lang="en-IE" dirty="0"/>
          </a:p>
          <a:p>
            <a:r>
              <a:rPr lang="en-IE" dirty="0"/>
              <a:t>Spread Operator</a:t>
            </a:r>
          </a:p>
          <a:p>
            <a:r>
              <a:rPr lang="en-IE" dirty="0"/>
              <a:t>Default Arguments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77781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26CD7-9897-6099-23F6-51BEDBD7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Destructuring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3B431-CB7D-9DCF-F9E8-FE85C08F1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7461"/>
            <a:ext cx="10515600" cy="4351338"/>
          </a:xfrm>
        </p:spPr>
        <p:txBody>
          <a:bodyPr/>
          <a:lstStyle/>
          <a:p>
            <a:r>
              <a:rPr lang="en-GB" dirty="0"/>
              <a:t>Assigning the properties of an array or object to variables using a declarative style rather than an imperative/procedural style.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See 01_destructing.ts</a:t>
            </a:r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D8EA0D-4BD6-190D-34CA-F4B15EB77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25997"/>
            <a:ext cx="4630309" cy="2550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ECF1F3-B1F5-34E0-6D31-4645F5B4F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103" y="3181123"/>
            <a:ext cx="6571897" cy="178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0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457AC-D627-DF98-A6B5-BBD00AAA4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Spread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0A5D4-1074-F8CA-2853-C0C542C1B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JS arrays and objects are </a:t>
            </a:r>
            <a:r>
              <a:rPr lang="en-GB" dirty="0" err="1"/>
              <a:t>iterables</a:t>
            </a:r>
            <a:r>
              <a:rPr lang="en-GB" dirty="0"/>
              <a:t>.</a:t>
            </a:r>
          </a:p>
          <a:p>
            <a:r>
              <a:rPr lang="en-GB" dirty="0"/>
              <a:t>The spread operator allows an </a:t>
            </a:r>
            <a:r>
              <a:rPr lang="en-GB" dirty="0" err="1"/>
              <a:t>iterable</a:t>
            </a:r>
            <a:r>
              <a:rPr lang="en-GB" dirty="0"/>
              <a:t> to expand in places where 0+ arguments are expected.</a:t>
            </a:r>
          </a:p>
          <a:p>
            <a:r>
              <a:rPr lang="en-IE" dirty="0"/>
              <a:t>Syntax: </a:t>
            </a:r>
            <a:endParaRPr lang="en-GB" dirty="0"/>
          </a:p>
          <a:p>
            <a:pPr marL="914400" lvl="2" indent="0">
              <a:buNone/>
            </a:pPr>
            <a:r>
              <a:rPr lang="en-GB" dirty="0"/>
              <a:t>…</a:t>
            </a:r>
            <a:r>
              <a:rPr lang="en-GB" dirty="0" err="1"/>
              <a:t>arrayRef</a:t>
            </a:r>
            <a:br>
              <a:rPr lang="en-GB" dirty="0"/>
            </a:br>
            <a:r>
              <a:rPr lang="en-GB" dirty="0"/>
              <a:t>…</a:t>
            </a:r>
            <a:r>
              <a:rPr lang="en-GB" dirty="0" err="1"/>
              <a:t>objectRef</a:t>
            </a:r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F9A67F-A200-9A87-CC68-7D6490128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992" y="4387433"/>
            <a:ext cx="4084072" cy="13229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36783A-2717-0C1A-BF23-B71FA2ECD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168" y="4387433"/>
            <a:ext cx="4543483" cy="132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221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F6C03-4E6A-D52F-DFC5-CBFF84957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Default arguments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4812C2-1C4E-D121-EAEE-682C06B8A6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558" y="1821316"/>
            <a:ext cx="8570528" cy="2955957"/>
          </a:xfrm>
        </p:spPr>
      </p:pic>
    </p:spTree>
    <p:extLst>
      <p:ext uri="{BB962C8B-B14F-4D97-AF65-F5344CB8AC3E}">
        <p14:creationId xmlns:p14="http://schemas.microsoft.com/office/powerpoint/2010/main" val="1416145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87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Typescript(Javascript) top-up</vt:lpstr>
      <vt:lpstr>TS Features</vt:lpstr>
      <vt:lpstr>Destructuring</vt:lpstr>
      <vt:lpstr>The Spread Operator</vt:lpstr>
      <vt:lpstr>Default arguments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Typescript(Javascript) top-up</dc:title>
  <dc:creator>Frank X Walsh</dc:creator>
  <cp:lastModifiedBy>Frank X Walsh</cp:lastModifiedBy>
  <cp:revision>1</cp:revision>
  <dcterms:created xsi:type="dcterms:W3CDTF">2024-03-10T23:42:12Z</dcterms:created>
  <dcterms:modified xsi:type="dcterms:W3CDTF">2024-03-11T00:03:30Z</dcterms:modified>
</cp:coreProperties>
</file>