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25" r:id="rId2"/>
    <p:sldId id="627" r:id="rId3"/>
    <p:sldId id="552" r:id="rId4"/>
    <p:sldId id="264" r:id="rId5"/>
    <p:sldId id="531" r:id="rId6"/>
    <p:sldId id="571" r:id="rId7"/>
    <p:sldId id="677" r:id="rId8"/>
    <p:sldId id="632" r:id="rId9"/>
    <p:sldId id="572" r:id="rId10"/>
    <p:sldId id="674" r:id="rId11"/>
    <p:sldId id="591" r:id="rId12"/>
    <p:sldId id="615" r:id="rId13"/>
    <p:sldId id="541" r:id="rId14"/>
    <p:sldId id="610" r:id="rId15"/>
    <p:sldId id="609"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136" autoAdjust="0"/>
    <p:restoredTop sz="72045" autoAdjust="0"/>
  </p:normalViewPr>
  <p:slideViewPr>
    <p:cSldViewPr>
      <p:cViewPr varScale="1">
        <p:scale>
          <a:sx n="80" d="100"/>
          <a:sy n="80" d="100"/>
        </p:scale>
        <p:origin x="132" y="5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5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D30A8D-F1B9-41BD-9173-049264EDAF02}"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8D61BC1D-E620-44A1-9E62-83A406AA8D45}">
      <dgm:prSet/>
      <dgm:spPr/>
      <dgm:t>
        <a:bodyPr/>
        <a:lstStyle/>
        <a:p>
          <a:r>
            <a:rPr lang="en-US" dirty="0"/>
            <a:t>Background.</a:t>
          </a:r>
        </a:p>
      </dgm:t>
    </dgm:pt>
    <dgm:pt modelId="{C0833E6C-C969-447A-B3F6-C9F6D55BC67F}" type="parTrans" cxnId="{C8E2BC74-7873-4717-B439-A323B712A156}">
      <dgm:prSet/>
      <dgm:spPr/>
      <dgm:t>
        <a:bodyPr/>
        <a:lstStyle/>
        <a:p>
          <a:endParaRPr lang="en-US"/>
        </a:p>
      </dgm:t>
    </dgm:pt>
    <dgm:pt modelId="{BBB867D6-A248-4DCE-BD09-96524A49D413}" type="sibTrans" cxnId="{C8E2BC74-7873-4717-B439-A323B712A156}">
      <dgm:prSet/>
      <dgm:spPr/>
      <dgm:t>
        <a:bodyPr/>
        <a:lstStyle/>
        <a:p>
          <a:endParaRPr lang="en-US"/>
        </a:p>
      </dgm:t>
    </dgm:pt>
    <dgm:pt modelId="{A07A45DD-9E6F-4829-8EFC-07B658212489}">
      <dgm:prSet/>
      <dgm:spPr/>
      <dgm:t>
        <a:bodyPr/>
        <a:lstStyle/>
        <a:p>
          <a:r>
            <a:rPr lang="en-US"/>
            <a:t>The V in MVC</a:t>
          </a:r>
        </a:p>
      </dgm:t>
    </dgm:pt>
    <dgm:pt modelId="{0297EBB9-BC43-40BA-A7DB-00B33C344A4C}" type="parTrans" cxnId="{2BC06932-1EFD-46EE-BEF9-973C0255A9A9}">
      <dgm:prSet/>
      <dgm:spPr/>
      <dgm:t>
        <a:bodyPr/>
        <a:lstStyle/>
        <a:p>
          <a:endParaRPr lang="en-US"/>
        </a:p>
      </dgm:t>
    </dgm:pt>
    <dgm:pt modelId="{87F619CB-F3E0-45F5-84AE-0A2C5D1A0361}" type="sibTrans" cxnId="{2BC06932-1EFD-46EE-BEF9-973C0255A9A9}">
      <dgm:prSet/>
      <dgm:spPr/>
      <dgm:t>
        <a:bodyPr/>
        <a:lstStyle/>
        <a:p>
          <a:endParaRPr lang="en-US"/>
        </a:p>
      </dgm:t>
    </dgm:pt>
    <dgm:pt modelId="{50FF6EC8-6CE2-4833-AF34-1196640265B0}">
      <dgm:prSet/>
      <dgm:spPr/>
      <dgm:t>
        <a:bodyPr/>
        <a:lstStyle/>
        <a:p>
          <a:r>
            <a:rPr lang="en-US" dirty="0"/>
            <a:t>TSX (Typescript Extension Syntax).</a:t>
          </a:r>
        </a:p>
      </dgm:t>
    </dgm:pt>
    <dgm:pt modelId="{80D2A28A-C756-4155-974A-2CE554A5CFAB}" type="parTrans" cxnId="{2FEB35B4-7301-423A-846D-DE77D8736ABE}">
      <dgm:prSet/>
      <dgm:spPr/>
      <dgm:t>
        <a:bodyPr/>
        <a:lstStyle/>
        <a:p>
          <a:endParaRPr lang="en-US"/>
        </a:p>
      </dgm:t>
    </dgm:pt>
    <dgm:pt modelId="{AD99C5B0-1D0C-4B28-A1C6-F45B1F250571}" type="sibTrans" cxnId="{2FEB35B4-7301-423A-846D-DE77D8736ABE}">
      <dgm:prSet/>
      <dgm:spPr/>
      <dgm:t>
        <a:bodyPr/>
        <a:lstStyle/>
        <a:p>
          <a:endParaRPr lang="en-US"/>
        </a:p>
      </dgm:t>
    </dgm:pt>
    <dgm:pt modelId="{0ACF323E-7B8F-4AF7-A8A7-6E39BEE10F47}">
      <dgm:prSet/>
      <dgm:spPr/>
      <dgm:t>
        <a:bodyPr/>
        <a:lstStyle/>
        <a:p>
          <a:r>
            <a:rPr lang="en-US" dirty="0"/>
            <a:t>Developer tools..</a:t>
          </a:r>
        </a:p>
      </dgm:t>
    </dgm:pt>
    <dgm:pt modelId="{83073247-BC4C-490E-B305-C70ADF8E1346}" type="parTrans" cxnId="{0606E767-0206-41A1-8E5F-F44DE608929A}">
      <dgm:prSet/>
      <dgm:spPr/>
      <dgm:t>
        <a:bodyPr/>
        <a:lstStyle/>
        <a:p>
          <a:endParaRPr lang="en-US"/>
        </a:p>
      </dgm:t>
    </dgm:pt>
    <dgm:pt modelId="{575BCE44-BE22-4D8A-8A65-6A4D0504FE8E}" type="sibTrans" cxnId="{0606E767-0206-41A1-8E5F-F44DE608929A}">
      <dgm:prSet/>
      <dgm:spPr/>
      <dgm:t>
        <a:bodyPr/>
        <a:lstStyle/>
        <a:p>
          <a:endParaRPr lang="en-US"/>
        </a:p>
      </dgm:t>
    </dgm:pt>
    <dgm:pt modelId="{3AF6F45F-844F-41AA-AAD4-E2264C72E11D}">
      <dgm:prSet/>
      <dgm:spPr/>
      <dgm:t>
        <a:bodyPr/>
        <a:lstStyle/>
        <a:p>
          <a:r>
            <a:rPr lang="en-US" dirty="0"/>
            <a:t>React Component basics.</a:t>
          </a:r>
        </a:p>
      </dgm:t>
    </dgm:pt>
    <dgm:pt modelId="{3E3311DE-D94A-4BFE-AFB0-E13794A29FBF}" type="parTrans" cxnId="{F10AD739-FBA5-4F24-9200-E8A50E2F2AE7}">
      <dgm:prSet/>
      <dgm:spPr/>
      <dgm:t>
        <a:bodyPr/>
        <a:lstStyle/>
        <a:p>
          <a:endParaRPr lang="en-US"/>
        </a:p>
      </dgm:t>
    </dgm:pt>
    <dgm:pt modelId="{9479D76B-E424-42CE-AAB7-8B8E5FB9B500}" type="sibTrans" cxnId="{F10AD739-FBA5-4F24-9200-E8A50E2F2AE7}">
      <dgm:prSet/>
      <dgm:spPr/>
      <dgm:t>
        <a:bodyPr/>
        <a:lstStyle/>
        <a:p>
          <a:endParaRPr lang="en-US"/>
        </a:p>
      </dgm:t>
    </dgm:pt>
    <dgm:pt modelId="{5FBDC38D-1805-439A-AC52-DBF7F0341BBD}">
      <dgm:prSet/>
      <dgm:spPr/>
      <dgm:t>
        <a:bodyPr/>
        <a:lstStyle/>
        <a:p>
          <a:r>
            <a:rPr lang="en-US" dirty="0"/>
            <a:t>Material Design.</a:t>
          </a:r>
        </a:p>
      </dgm:t>
    </dgm:pt>
    <dgm:pt modelId="{0A1783D9-1D8F-47C7-B550-421EF11416C3}" type="parTrans" cxnId="{F938B21E-E6F8-4B83-8B32-9E5B2087E2EA}">
      <dgm:prSet/>
      <dgm:spPr/>
      <dgm:t>
        <a:bodyPr/>
        <a:lstStyle/>
        <a:p>
          <a:endParaRPr lang="en-US"/>
        </a:p>
      </dgm:t>
    </dgm:pt>
    <dgm:pt modelId="{849167E6-4363-486E-87C2-C2CB40A46C43}" type="sibTrans" cxnId="{F938B21E-E6F8-4B83-8B32-9E5B2087E2EA}">
      <dgm:prSet/>
      <dgm:spPr/>
      <dgm:t>
        <a:bodyPr/>
        <a:lstStyle/>
        <a:p>
          <a:endParaRPr lang="en-US"/>
        </a:p>
      </dgm:t>
    </dgm:pt>
    <dgm:pt modelId="{BD132D4E-0852-4C19-A74F-BCB5DAF6B76A}" type="pres">
      <dgm:prSet presAssocID="{7CD30A8D-F1B9-41BD-9173-049264EDAF02}" presName="vert0" presStyleCnt="0">
        <dgm:presLayoutVars>
          <dgm:dir/>
          <dgm:animOne val="branch"/>
          <dgm:animLvl val="lvl"/>
        </dgm:presLayoutVars>
      </dgm:prSet>
      <dgm:spPr/>
    </dgm:pt>
    <dgm:pt modelId="{4B110B69-255F-4AE7-BEA3-A546319F4DBD}" type="pres">
      <dgm:prSet presAssocID="{8D61BC1D-E620-44A1-9E62-83A406AA8D45}" presName="thickLine" presStyleLbl="alignNode1" presStyleIdx="0" presStyleCnt="6"/>
      <dgm:spPr/>
    </dgm:pt>
    <dgm:pt modelId="{C06D2206-5BA4-4B1B-B486-08AED9AA2349}" type="pres">
      <dgm:prSet presAssocID="{8D61BC1D-E620-44A1-9E62-83A406AA8D45}" presName="horz1" presStyleCnt="0"/>
      <dgm:spPr/>
    </dgm:pt>
    <dgm:pt modelId="{9DEA5939-5635-4915-81C2-1FBC37AE78E3}" type="pres">
      <dgm:prSet presAssocID="{8D61BC1D-E620-44A1-9E62-83A406AA8D45}" presName="tx1" presStyleLbl="revTx" presStyleIdx="0" presStyleCnt="6"/>
      <dgm:spPr/>
    </dgm:pt>
    <dgm:pt modelId="{F4F69113-A885-4EE3-A02E-C8F1B9FED391}" type="pres">
      <dgm:prSet presAssocID="{8D61BC1D-E620-44A1-9E62-83A406AA8D45}" presName="vert1" presStyleCnt="0"/>
      <dgm:spPr/>
    </dgm:pt>
    <dgm:pt modelId="{9D146B9B-B120-424E-A666-D52EBA2C8FFD}" type="pres">
      <dgm:prSet presAssocID="{A07A45DD-9E6F-4829-8EFC-07B658212489}" presName="thickLine" presStyleLbl="alignNode1" presStyleIdx="1" presStyleCnt="6"/>
      <dgm:spPr/>
    </dgm:pt>
    <dgm:pt modelId="{CC01D402-58FB-4894-A960-539A6DEEAE9C}" type="pres">
      <dgm:prSet presAssocID="{A07A45DD-9E6F-4829-8EFC-07B658212489}" presName="horz1" presStyleCnt="0"/>
      <dgm:spPr/>
    </dgm:pt>
    <dgm:pt modelId="{CD82FBB0-51A7-4DE9-9EE0-C14F346E3E3C}" type="pres">
      <dgm:prSet presAssocID="{A07A45DD-9E6F-4829-8EFC-07B658212489}" presName="tx1" presStyleLbl="revTx" presStyleIdx="1" presStyleCnt="6"/>
      <dgm:spPr/>
    </dgm:pt>
    <dgm:pt modelId="{0B842256-899E-4105-A2B4-10935D71DD79}" type="pres">
      <dgm:prSet presAssocID="{A07A45DD-9E6F-4829-8EFC-07B658212489}" presName="vert1" presStyleCnt="0"/>
      <dgm:spPr/>
    </dgm:pt>
    <dgm:pt modelId="{930F532C-BE4B-42AF-AFA9-0AD079BF6216}" type="pres">
      <dgm:prSet presAssocID="{50FF6EC8-6CE2-4833-AF34-1196640265B0}" presName="thickLine" presStyleLbl="alignNode1" presStyleIdx="2" presStyleCnt="6"/>
      <dgm:spPr/>
    </dgm:pt>
    <dgm:pt modelId="{A88A925C-B6BE-4F89-8469-F3C5278EA44C}" type="pres">
      <dgm:prSet presAssocID="{50FF6EC8-6CE2-4833-AF34-1196640265B0}" presName="horz1" presStyleCnt="0"/>
      <dgm:spPr/>
    </dgm:pt>
    <dgm:pt modelId="{27ECE005-76C8-4902-BDA6-D25FC368E2A3}" type="pres">
      <dgm:prSet presAssocID="{50FF6EC8-6CE2-4833-AF34-1196640265B0}" presName="tx1" presStyleLbl="revTx" presStyleIdx="2" presStyleCnt="6"/>
      <dgm:spPr/>
    </dgm:pt>
    <dgm:pt modelId="{6CD31674-5A6D-4767-B334-6C0337A738D6}" type="pres">
      <dgm:prSet presAssocID="{50FF6EC8-6CE2-4833-AF34-1196640265B0}" presName="vert1" presStyleCnt="0"/>
      <dgm:spPr/>
    </dgm:pt>
    <dgm:pt modelId="{6A39C706-48EE-4D32-89B3-719581A9C8B9}" type="pres">
      <dgm:prSet presAssocID="{0ACF323E-7B8F-4AF7-A8A7-6E39BEE10F47}" presName="thickLine" presStyleLbl="alignNode1" presStyleIdx="3" presStyleCnt="6"/>
      <dgm:spPr/>
    </dgm:pt>
    <dgm:pt modelId="{89FFAA7F-5A52-428C-92E1-8DE03B4C4877}" type="pres">
      <dgm:prSet presAssocID="{0ACF323E-7B8F-4AF7-A8A7-6E39BEE10F47}" presName="horz1" presStyleCnt="0"/>
      <dgm:spPr/>
    </dgm:pt>
    <dgm:pt modelId="{A9EB587B-E4C6-432F-8A4F-D5026836ED78}" type="pres">
      <dgm:prSet presAssocID="{0ACF323E-7B8F-4AF7-A8A7-6E39BEE10F47}" presName="tx1" presStyleLbl="revTx" presStyleIdx="3" presStyleCnt="6"/>
      <dgm:spPr/>
    </dgm:pt>
    <dgm:pt modelId="{556677D3-848F-4AFB-A4FA-1C7D98EC17A3}" type="pres">
      <dgm:prSet presAssocID="{0ACF323E-7B8F-4AF7-A8A7-6E39BEE10F47}" presName="vert1" presStyleCnt="0"/>
      <dgm:spPr/>
    </dgm:pt>
    <dgm:pt modelId="{5BBF008C-9BE7-423D-91FF-AECB5E998A61}" type="pres">
      <dgm:prSet presAssocID="{3AF6F45F-844F-41AA-AAD4-E2264C72E11D}" presName="thickLine" presStyleLbl="alignNode1" presStyleIdx="4" presStyleCnt="6"/>
      <dgm:spPr/>
    </dgm:pt>
    <dgm:pt modelId="{484A41A3-9E6F-404F-8A67-EEAC48E8F4B6}" type="pres">
      <dgm:prSet presAssocID="{3AF6F45F-844F-41AA-AAD4-E2264C72E11D}" presName="horz1" presStyleCnt="0"/>
      <dgm:spPr/>
    </dgm:pt>
    <dgm:pt modelId="{346519F8-C363-4F8A-96C2-06C038732F03}" type="pres">
      <dgm:prSet presAssocID="{3AF6F45F-844F-41AA-AAD4-E2264C72E11D}" presName="tx1" presStyleLbl="revTx" presStyleIdx="4" presStyleCnt="6"/>
      <dgm:spPr/>
    </dgm:pt>
    <dgm:pt modelId="{D8B99076-EA98-4615-98B7-E6A7F0FFDB4B}" type="pres">
      <dgm:prSet presAssocID="{3AF6F45F-844F-41AA-AAD4-E2264C72E11D}" presName="vert1" presStyleCnt="0"/>
      <dgm:spPr/>
    </dgm:pt>
    <dgm:pt modelId="{C2D5D4F7-3BFB-49C8-B40E-56E70F12A4F1}" type="pres">
      <dgm:prSet presAssocID="{5FBDC38D-1805-439A-AC52-DBF7F0341BBD}" presName="thickLine" presStyleLbl="alignNode1" presStyleIdx="5" presStyleCnt="6"/>
      <dgm:spPr/>
    </dgm:pt>
    <dgm:pt modelId="{3FF22BA7-62C3-4F0A-9EBB-9A97298BB0D3}" type="pres">
      <dgm:prSet presAssocID="{5FBDC38D-1805-439A-AC52-DBF7F0341BBD}" presName="horz1" presStyleCnt="0"/>
      <dgm:spPr/>
    </dgm:pt>
    <dgm:pt modelId="{8565116B-E285-4BBA-A4B7-ABA2929AA82A}" type="pres">
      <dgm:prSet presAssocID="{5FBDC38D-1805-439A-AC52-DBF7F0341BBD}" presName="tx1" presStyleLbl="revTx" presStyleIdx="5" presStyleCnt="6"/>
      <dgm:spPr/>
    </dgm:pt>
    <dgm:pt modelId="{44F2591A-89A3-4313-96F4-15D67AF28B4B}" type="pres">
      <dgm:prSet presAssocID="{5FBDC38D-1805-439A-AC52-DBF7F0341BBD}" presName="vert1" presStyleCnt="0"/>
      <dgm:spPr/>
    </dgm:pt>
  </dgm:ptLst>
  <dgm:cxnLst>
    <dgm:cxn modelId="{F938B21E-E6F8-4B83-8B32-9E5B2087E2EA}" srcId="{7CD30A8D-F1B9-41BD-9173-049264EDAF02}" destId="{5FBDC38D-1805-439A-AC52-DBF7F0341BBD}" srcOrd="5" destOrd="0" parTransId="{0A1783D9-1D8F-47C7-B550-421EF11416C3}" sibTransId="{849167E6-4363-486E-87C2-C2CB40A46C43}"/>
    <dgm:cxn modelId="{2FD08B29-3B74-4F41-BD9B-22882FE134EE}" type="presOf" srcId="{8D61BC1D-E620-44A1-9E62-83A406AA8D45}" destId="{9DEA5939-5635-4915-81C2-1FBC37AE78E3}" srcOrd="0" destOrd="0" presId="urn:microsoft.com/office/officeart/2008/layout/LinedList"/>
    <dgm:cxn modelId="{2BC06932-1EFD-46EE-BEF9-973C0255A9A9}" srcId="{7CD30A8D-F1B9-41BD-9173-049264EDAF02}" destId="{A07A45DD-9E6F-4829-8EFC-07B658212489}" srcOrd="1" destOrd="0" parTransId="{0297EBB9-BC43-40BA-A7DB-00B33C344A4C}" sibTransId="{87F619CB-F3E0-45F5-84AE-0A2C5D1A0361}"/>
    <dgm:cxn modelId="{96613D34-B6E5-4617-A603-83A9FECAD0B1}" type="presOf" srcId="{0ACF323E-7B8F-4AF7-A8A7-6E39BEE10F47}" destId="{A9EB587B-E4C6-432F-8A4F-D5026836ED78}" srcOrd="0" destOrd="0" presId="urn:microsoft.com/office/officeart/2008/layout/LinedList"/>
    <dgm:cxn modelId="{42432238-52A1-40F6-A031-6A3BD17810F5}" type="presOf" srcId="{5FBDC38D-1805-439A-AC52-DBF7F0341BBD}" destId="{8565116B-E285-4BBA-A4B7-ABA2929AA82A}" srcOrd="0" destOrd="0" presId="urn:microsoft.com/office/officeart/2008/layout/LinedList"/>
    <dgm:cxn modelId="{F10AD739-FBA5-4F24-9200-E8A50E2F2AE7}" srcId="{7CD30A8D-F1B9-41BD-9173-049264EDAF02}" destId="{3AF6F45F-844F-41AA-AAD4-E2264C72E11D}" srcOrd="4" destOrd="0" parTransId="{3E3311DE-D94A-4BFE-AFB0-E13794A29FBF}" sibTransId="{9479D76B-E424-42CE-AAB7-8B8E5FB9B500}"/>
    <dgm:cxn modelId="{0606E767-0206-41A1-8E5F-F44DE608929A}" srcId="{7CD30A8D-F1B9-41BD-9173-049264EDAF02}" destId="{0ACF323E-7B8F-4AF7-A8A7-6E39BEE10F47}" srcOrd="3" destOrd="0" parTransId="{83073247-BC4C-490E-B305-C70ADF8E1346}" sibTransId="{575BCE44-BE22-4D8A-8A65-6A4D0504FE8E}"/>
    <dgm:cxn modelId="{C8E2BC74-7873-4717-B439-A323B712A156}" srcId="{7CD30A8D-F1B9-41BD-9173-049264EDAF02}" destId="{8D61BC1D-E620-44A1-9E62-83A406AA8D45}" srcOrd="0" destOrd="0" parTransId="{C0833E6C-C969-447A-B3F6-C9F6D55BC67F}" sibTransId="{BBB867D6-A248-4DCE-BD09-96524A49D413}"/>
    <dgm:cxn modelId="{056B1B84-5B72-4B76-BC7C-9C1FBCD4B4FD}" type="presOf" srcId="{3AF6F45F-844F-41AA-AAD4-E2264C72E11D}" destId="{346519F8-C363-4F8A-96C2-06C038732F03}" srcOrd="0" destOrd="0" presId="urn:microsoft.com/office/officeart/2008/layout/LinedList"/>
    <dgm:cxn modelId="{2FEB35B4-7301-423A-846D-DE77D8736ABE}" srcId="{7CD30A8D-F1B9-41BD-9173-049264EDAF02}" destId="{50FF6EC8-6CE2-4833-AF34-1196640265B0}" srcOrd="2" destOrd="0" parTransId="{80D2A28A-C756-4155-974A-2CE554A5CFAB}" sibTransId="{AD99C5B0-1D0C-4B28-A1C6-F45B1F250571}"/>
    <dgm:cxn modelId="{60F66FDF-ED75-4A00-9707-9A45E42195F1}" type="presOf" srcId="{7CD30A8D-F1B9-41BD-9173-049264EDAF02}" destId="{BD132D4E-0852-4C19-A74F-BCB5DAF6B76A}" srcOrd="0" destOrd="0" presId="urn:microsoft.com/office/officeart/2008/layout/LinedList"/>
    <dgm:cxn modelId="{940DEDE8-D34E-42D3-90D6-D2E7E4841C66}" type="presOf" srcId="{50FF6EC8-6CE2-4833-AF34-1196640265B0}" destId="{27ECE005-76C8-4902-BDA6-D25FC368E2A3}" srcOrd="0" destOrd="0" presId="urn:microsoft.com/office/officeart/2008/layout/LinedList"/>
    <dgm:cxn modelId="{D15225F3-1432-4A6F-ABBA-B2C248A46A33}" type="presOf" srcId="{A07A45DD-9E6F-4829-8EFC-07B658212489}" destId="{CD82FBB0-51A7-4DE9-9EE0-C14F346E3E3C}" srcOrd="0" destOrd="0" presId="urn:microsoft.com/office/officeart/2008/layout/LinedList"/>
    <dgm:cxn modelId="{2737E919-412E-419F-9C77-0F8C04D6004B}" type="presParOf" srcId="{BD132D4E-0852-4C19-A74F-BCB5DAF6B76A}" destId="{4B110B69-255F-4AE7-BEA3-A546319F4DBD}" srcOrd="0" destOrd="0" presId="urn:microsoft.com/office/officeart/2008/layout/LinedList"/>
    <dgm:cxn modelId="{C69C104F-4D7F-4FED-AAF8-9DFF9E760B0D}" type="presParOf" srcId="{BD132D4E-0852-4C19-A74F-BCB5DAF6B76A}" destId="{C06D2206-5BA4-4B1B-B486-08AED9AA2349}" srcOrd="1" destOrd="0" presId="urn:microsoft.com/office/officeart/2008/layout/LinedList"/>
    <dgm:cxn modelId="{9039E814-3E34-450C-B9F1-B6562CE91BAB}" type="presParOf" srcId="{C06D2206-5BA4-4B1B-B486-08AED9AA2349}" destId="{9DEA5939-5635-4915-81C2-1FBC37AE78E3}" srcOrd="0" destOrd="0" presId="urn:microsoft.com/office/officeart/2008/layout/LinedList"/>
    <dgm:cxn modelId="{2B39A33B-7A8D-408B-A5EE-254458368A5D}" type="presParOf" srcId="{C06D2206-5BA4-4B1B-B486-08AED9AA2349}" destId="{F4F69113-A885-4EE3-A02E-C8F1B9FED391}" srcOrd="1" destOrd="0" presId="urn:microsoft.com/office/officeart/2008/layout/LinedList"/>
    <dgm:cxn modelId="{B2136464-E522-43F0-8EAD-2822D2283F3D}" type="presParOf" srcId="{BD132D4E-0852-4C19-A74F-BCB5DAF6B76A}" destId="{9D146B9B-B120-424E-A666-D52EBA2C8FFD}" srcOrd="2" destOrd="0" presId="urn:microsoft.com/office/officeart/2008/layout/LinedList"/>
    <dgm:cxn modelId="{9FB05682-865C-4947-B0CD-3B2F271E750C}" type="presParOf" srcId="{BD132D4E-0852-4C19-A74F-BCB5DAF6B76A}" destId="{CC01D402-58FB-4894-A960-539A6DEEAE9C}" srcOrd="3" destOrd="0" presId="urn:microsoft.com/office/officeart/2008/layout/LinedList"/>
    <dgm:cxn modelId="{3790DDAA-4E81-4333-B825-6519A5AE8453}" type="presParOf" srcId="{CC01D402-58FB-4894-A960-539A6DEEAE9C}" destId="{CD82FBB0-51A7-4DE9-9EE0-C14F346E3E3C}" srcOrd="0" destOrd="0" presId="urn:microsoft.com/office/officeart/2008/layout/LinedList"/>
    <dgm:cxn modelId="{50BC153E-FED4-4B82-98F6-D86F8F0DE41F}" type="presParOf" srcId="{CC01D402-58FB-4894-A960-539A6DEEAE9C}" destId="{0B842256-899E-4105-A2B4-10935D71DD79}" srcOrd="1" destOrd="0" presId="urn:microsoft.com/office/officeart/2008/layout/LinedList"/>
    <dgm:cxn modelId="{15A219D7-9C62-420E-A5AB-1AB22C86EA97}" type="presParOf" srcId="{BD132D4E-0852-4C19-A74F-BCB5DAF6B76A}" destId="{930F532C-BE4B-42AF-AFA9-0AD079BF6216}" srcOrd="4" destOrd="0" presId="urn:microsoft.com/office/officeart/2008/layout/LinedList"/>
    <dgm:cxn modelId="{C06BB51F-6974-4116-B00E-B840DC0D6785}" type="presParOf" srcId="{BD132D4E-0852-4C19-A74F-BCB5DAF6B76A}" destId="{A88A925C-B6BE-4F89-8469-F3C5278EA44C}" srcOrd="5" destOrd="0" presId="urn:microsoft.com/office/officeart/2008/layout/LinedList"/>
    <dgm:cxn modelId="{C0066F4A-47BD-4433-A314-045EA18EB014}" type="presParOf" srcId="{A88A925C-B6BE-4F89-8469-F3C5278EA44C}" destId="{27ECE005-76C8-4902-BDA6-D25FC368E2A3}" srcOrd="0" destOrd="0" presId="urn:microsoft.com/office/officeart/2008/layout/LinedList"/>
    <dgm:cxn modelId="{653C7FE7-9FB6-4177-BDDF-0357E635EA43}" type="presParOf" srcId="{A88A925C-B6BE-4F89-8469-F3C5278EA44C}" destId="{6CD31674-5A6D-4767-B334-6C0337A738D6}" srcOrd="1" destOrd="0" presId="urn:microsoft.com/office/officeart/2008/layout/LinedList"/>
    <dgm:cxn modelId="{27FCABC7-6BF2-45C0-BD85-164BF44460E5}" type="presParOf" srcId="{BD132D4E-0852-4C19-A74F-BCB5DAF6B76A}" destId="{6A39C706-48EE-4D32-89B3-719581A9C8B9}" srcOrd="6" destOrd="0" presId="urn:microsoft.com/office/officeart/2008/layout/LinedList"/>
    <dgm:cxn modelId="{EB0AB5CB-E274-4E07-8486-ED9D9E3120A3}" type="presParOf" srcId="{BD132D4E-0852-4C19-A74F-BCB5DAF6B76A}" destId="{89FFAA7F-5A52-428C-92E1-8DE03B4C4877}" srcOrd="7" destOrd="0" presId="urn:microsoft.com/office/officeart/2008/layout/LinedList"/>
    <dgm:cxn modelId="{D8B3BF9F-E3D9-45FF-B9E7-6B3233E5BACD}" type="presParOf" srcId="{89FFAA7F-5A52-428C-92E1-8DE03B4C4877}" destId="{A9EB587B-E4C6-432F-8A4F-D5026836ED78}" srcOrd="0" destOrd="0" presId="urn:microsoft.com/office/officeart/2008/layout/LinedList"/>
    <dgm:cxn modelId="{F0C51345-698F-4E92-A783-44283C0F7AA7}" type="presParOf" srcId="{89FFAA7F-5A52-428C-92E1-8DE03B4C4877}" destId="{556677D3-848F-4AFB-A4FA-1C7D98EC17A3}" srcOrd="1" destOrd="0" presId="urn:microsoft.com/office/officeart/2008/layout/LinedList"/>
    <dgm:cxn modelId="{8E858557-0AFF-4B21-BBEF-62A71120C0DA}" type="presParOf" srcId="{BD132D4E-0852-4C19-A74F-BCB5DAF6B76A}" destId="{5BBF008C-9BE7-423D-91FF-AECB5E998A61}" srcOrd="8" destOrd="0" presId="urn:microsoft.com/office/officeart/2008/layout/LinedList"/>
    <dgm:cxn modelId="{5CD4100C-4C12-4964-9AB8-1EC34D43E33B}" type="presParOf" srcId="{BD132D4E-0852-4C19-A74F-BCB5DAF6B76A}" destId="{484A41A3-9E6F-404F-8A67-EEAC48E8F4B6}" srcOrd="9" destOrd="0" presId="urn:microsoft.com/office/officeart/2008/layout/LinedList"/>
    <dgm:cxn modelId="{CE4D6C93-90EE-461D-B792-89813ED1682E}" type="presParOf" srcId="{484A41A3-9E6F-404F-8A67-EEAC48E8F4B6}" destId="{346519F8-C363-4F8A-96C2-06C038732F03}" srcOrd="0" destOrd="0" presId="urn:microsoft.com/office/officeart/2008/layout/LinedList"/>
    <dgm:cxn modelId="{E21BB683-94D0-4CE7-B738-7021ED3A7B22}" type="presParOf" srcId="{484A41A3-9E6F-404F-8A67-EEAC48E8F4B6}" destId="{D8B99076-EA98-4615-98B7-E6A7F0FFDB4B}" srcOrd="1" destOrd="0" presId="urn:microsoft.com/office/officeart/2008/layout/LinedList"/>
    <dgm:cxn modelId="{5B40054B-9F88-4086-A1FF-D780E27B0D5D}" type="presParOf" srcId="{BD132D4E-0852-4C19-A74F-BCB5DAF6B76A}" destId="{C2D5D4F7-3BFB-49C8-B40E-56E70F12A4F1}" srcOrd="10" destOrd="0" presId="urn:microsoft.com/office/officeart/2008/layout/LinedList"/>
    <dgm:cxn modelId="{E147DAF6-062B-454A-8B3E-1E3032038642}" type="presParOf" srcId="{BD132D4E-0852-4C19-A74F-BCB5DAF6B76A}" destId="{3FF22BA7-62C3-4F0A-9EBB-9A97298BB0D3}" srcOrd="11" destOrd="0" presId="urn:microsoft.com/office/officeart/2008/layout/LinedList"/>
    <dgm:cxn modelId="{60BBEE29-4659-4B7D-BFB5-E9E5FE854E0A}" type="presParOf" srcId="{3FF22BA7-62C3-4F0A-9EBB-9A97298BB0D3}" destId="{8565116B-E285-4BBA-A4B7-ABA2929AA82A}" srcOrd="0" destOrd="0" presId="urn:microsoft.com/office/officeart/2008/layout/LinedList"/>
    <dgm:cxn modelId="{6E868CA5-1B0C-40E0-81E2-6333CA217E44}" type="presParOf" srcId="{3FF22BA7-62C3-4F0A-9EBB-9A97298BB0D3}" destId="{44F2591A-89A3-4313-96F4-15D67AF28B4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10B69-255F-4AE7-BEA3-A546319F4DBD}">
      <dsp:nvSpPr>
        <dsp:cNvPr id="0" name=""/>
        <dsp:cNvSpPr/>
      </dsp:nvSpPr>
      <dsp:spPr>
        <a:xfrm>
          <a:off x="0" y="2125"/>
          <a:ext cx="10515600"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EA5939-5635-4915-81C2-1FBC37AE78E3}">
      <dsp:nvSpPr>
        <dsp:cNvPr id="0" name=""/>
        <dsp:cNvSpPr/>
      </dsp:nvSpPr>
      <dsp:spPr>
        <a:xfrm>
          <a:off x="0" y="2125"/>
          <a:ext cx="10515600" cy="72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Background.</a:t>
          </a:r>
        </a:p>
      </dsp:txBody>
      <dsp:txXfrm>
        <a:off x="0" y="2125"/>
        <a:ext cx="10515600" cy="724715"/>
      </dsp:txXfrm>
    </dsp:sp>
    <dsp:sp modelId="{9D146B9B-B120-424E-A666-D52EBA2C8FFD}">
      <dsp:nvSpPr>
        <dsp:cNvPr id="0" name=""/>
        <dsp:cNvSpPr/>
      </dsp:nvSpPr>
      <dsp:spPr>
        <a:xfrm>
          <a:off x="0" y="726840"/>
          <a:ext cx="10515600" cy="0"/>
        </a:xfrm>
        <a:prstGeom prst="line">
          <a:avLst/>
        </a:prstGeom>
        <a:solidFill>
          <a:schemeClr val="accent5">
            <a:hueOff val="651405"/>
            <a:satOff val="2239"/>
            <a:lumOff val="-10745"/>
            <a:alphaOff val="0"/>
          </a:schemeClr>
        </a:solidFill>
        <a:ln w="25400" cap="flat" cmpd="sng" algn="ctr">
          <a:solidFill>
            <a:schemeClr val="accent5">
              <a:hueOff val="651405"/>
              <a:satOff val="2239"/>
              <a:lumOff val="-10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82FBB0-51A7-4DE9-9EE0-C14F346E3E3C}">
      <dsp:nvSpPr>
        <dsp:cNvPr id="0" name=""/>
        <dsp:cNvSpPr/>
      </dsp:nvSpPr>
      <dsp:spPr>
        <a:xfrm>
          <a:off x="0" y="726840"/>
          <a:ext cx="10515600" cy="72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The V in MVC</a:t>
          </a:r>
        </a:p>
      </dsp:txBody>
      <dsp:txXfrm>
        <a:off x="0" y="726840"/>
        <a:ext cx="10515600" cy="724715"/>
      </dsp:txXfrm>
    </dsp:sp>
    <dsp:sp modelId="{930F532C-BE4B-42AF-AFA9-0AD079BF6216}">
      <dsp:nvSpPr>
        <dsp:cNvPr id="0" name=""/>
        <dsp:cNvSpPr/>
      </dsp:nvSpPr>
      <dsp:spPr>
        <a:xfrm>
          <a:off x="0" y="1451556"/>
          <a:ext cx="10515600" cy="0"/>
        </a:xfrm>
        <a:prstGeom prst="line">
          <a:avLst/>
        </a:prstGeom>
        <a:solidFill>
          <a:schemeClr val="accent5">
            <a:hueOff val="1302810"/>
            <a:satOff val="4478"/>
            <a:lumOff val="-21490"/>
            <a:alphaOff val="0"/>
          </a:schemeClr>
        </a:solidFill>
        <a:ln w="25400" cap="flat" cmpd="sng" algn="ctr">
          <a:solidFill>
            <a:schemeClr val="accent5">
              <a:hueOff val="1302810"/>
              <a:satOff val="4478"/>
              <a:lumOff val="-214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ECE005-76C8-4902-BDA6-D25FC368E2A3}">
      <dsp:nvSpPr>
        <dsp:cNvPr id="0" name=""/>
        <dsp:cNvSpPr/>
      </dsp:nvSpPr>
      <dsp:spPr>
        <a:xfrm>
          <a:off x="0" y="1451556"/>
          <a:ext cx="10515600" cy="72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TSX (Typescript Extension Syntax).</a:t>
          </a:r>
        </a:p>
      </dsp:txBody>
      <dsp:txXfrm>
        <a:off x="0" y="1451556"/>
        <a:ext cx="10515600" cy="724715"/>
      </dsp:txXfrm>
    </dsp:sp>
    <dsp:sp modelId="{6A39C706-48EE-4D32-89B3-719581A9C8B9}">
      <dsp:nvSpPr>
        <dsp:cNvPr id="0" name=""/>
        <dsp:cNvSpPr/>
      </dsp:nvSpPr>
      <dsp:spPr>
        <a:xfrm>
          <a:off x="0" y="2176271"/>
          <a:ext cx="10515600" cy="0"/>
        </a:xfrm>
        <a:prstGeom prst="line">
          <a:avLst/>
        </a:prstGeom>
        <a:solidFill>
          <a:schemeClr val="accent5">
            <a:hueOff val="1954216"/>
            <a:satOff val="6718"/>
            <a:lumOff val="-32236"/>
            <a:alphaOff val="0"/>
          </a:schemeClr>
        </a:solidFill>
        <a:ln w="25400" cap="flat" cmpd="sng" algn="ctr">
          <a:solidFill>
            <a:schemeClr val="accent5">
              <a:hueOff val="1954216"/>
              <a:satOff val="6718"/>
              <a:lumOff val="-322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B587B-E4C6-432F-8A4F-D5026836ED78}">
      <dsp:nvSpPr>
        <dsp:cNvPr id="0" name=""/>
        <dsp:cNvSpPr/>
      </dsp:nvSpPr>
      <dsp:spPr>
        <a:xfrm>
          <a:off x="0" y="2176271"/>
          <a:ext cx="10515600" cy="72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Developer tools..</a:t>
          </a:r>
        </a:p>
      </dsp:txBody>
      <dsp:txXfrm>
        <a:off x="0" y="2176271"/>
        <a:ext cx="10515600" cy="724715"/>
      </dsp:txXfrm>
    </dsp:sp>
    <dsp:sp modelId="{5BBF008C-9BE7-423D-91FF-AECB5E998A61}">
      <dsp:nvSpPr>
        <dsp:cNvPr id="0" name=""/>
        <dsp:cNvSpPr/>
      </dsp:nvSpPr>
      <dsp:spPr>
        <a:xfrm>
          <a:off x="0" y="2900987"/>
          <a:ext cx="10515600" cy="0"/>
        </a:xfrm>
        <a:prstGeom prst="line">
          <a:avLst/>
        </a:prstGeom>
        <a:solidFill>
          <a:schemeClr val="accent5">
            <a:hueOff val="2605621"/>
            <a:satOff val="8957"/>
            <a:lumOff val="-42981"/>
            <a:alphaOff val="0"/>
          </a:schemeClr>
        </a:solidFill>
        <a:ln w="25400" cap="flat" cmpd="sng" algn="ctr">
          <a:solidFill>
            <a:schemeClr val="accent5">
              <a:hueOff val="2605621"/>
              <a:satOff val="8957"/>
              <a:lumOff val="-4298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6519F8-C363-4F8A-96C2-06C038732F03}">
      <dsp:nvSpPr>
        <dsp:cNvPr id="0" name=""/>
        <dsp:cNvSpPr/>
      </dsp:nvSpPr>
      <dsp:spPr>
        <a:xfrm>
          <a:off x="0" y="2900987"/>
          <a:ext cx="10515600" cy="72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React Component basics.</a:t>
          </a:r>
        </a:p>
      </dsp:txBody>
      <dsp:txXfrm>
        <a:off x="0" y="2900987"/>
        <a:ext cx="10515600" cy="724715"/>
      </dsp:txXfrm>
    </dsp:sp>
    <dsp:sp modelId="{C2D5D4F7-3BFB-49C8-B40E-56E70F12A4F1}">
      <dsp:nvSpPr>
        <dsp:cNvPr id="0" name=""/>
        <dsp:cNvSpPr/>
      </dsp:nvSpPr>
      <dsp:spPr>
        <a:xfrm>
          <a:off x="0" y="3625703"/>
          <a:ext cx="10515600" cy="0"/>
        </a:xfrm>
        <a:prstGeom prst="line">
          <a:avLst/>
        </a:prstGeom>
        <a:solidFill>
          <a:schemeClr val="accent5">
            <a:hueOff val="3257026"/>
            <a:satOff val="11196"/>
            <a:lumOff val="-53726"/>
            <a:alphaOff val="0"/>
          </a:schemeClr>
        </a:solidFill>
        <a:ln w="25400" cap="flat" cmpd="sng" algn="ctr">
          <a:solidFill>
            <a:schemeClr val="accent5">
              <a:hueOff val="3257026"/>
              <a:satOff val="11196"/>
              <a:lumOff val="-5372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65116B-E285-4BBA-A4B7-ABA2929AA82A}">
      <dsp:nvSpPr>
        <dsp:cNvPr id="0" name=""/>
        <dsp:cNvSpPr/>
      </dsp:nvSpPr>
      <dsp:spPr>
        <a:xfrm>
          <a:off x="0" y="3625703"/>
          <a:ext cx="10515600" cy="724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Material Design.</a:t>
          </a:r>
        </a:p>
      </dsp:txBody>
      <dsp:txXfrm>
        <a:off x="0" y="3625703"/>
        <a:ext cx="10515600" cy="7247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C36C520-98C5-907F-5E3B-CFD72C256B8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43011" name="Rectangle 3">
            <a:extLst>
              <a:ext uri="{FF2B5EF4-FFF2-40B4-BE49-F238E27FC236}">
                <a16:creationId xmlns:a16="http://schemas.microsoft.com/office/drawing/2014/main" id="{F03E93E6-DEEC-F4F8-DAC8-99C6C691EFF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6" charset="0"/>
                <a:ea typeface="+mn-ea"/>
                <a:cs typeface="+mn-cs"/>
              </a:defRPr>
            </a:lvl1pPr>
          </a:lstStyle>
          <a:p>
            <a:pPr>
              <a:defRPr/>
            </a:pPr>
            <a:endParaRPr lang="en-US"/>
          </a:p>
        </p:txBody>
      </p:sp>
      <p:sp>
        <p:nvSpPr>
          <p:cNvPr id="13316" name="Rectangle 4">
            <a:extLst>
              <a:ext uri="{FF2B5EF4-FFF2-40B4-BE49-F238E27FC236}">
                <a16:creationId xmlns:a16="http://schemas.microsoft.com/office/drawing/2014/main" id="{5664D733-B5EB-8215-4043-90D62CC70FCE}"/>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a:extLst>
              <a:ext uri="{FF2B5EF4-FFF2-40B4-BE49-F238E27FC236}">
                <a16:creationId xmlns:a16="http://schemas.microsoft.com/office/drawing/2014/main" id="{4B71BBAA-FAAD-CAD6-E4F5-80850E04FD5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a:extLst>
              <a:ext uri="{FF2B5EF4-FFF2-40B4-BE49-F238E27FC236}">
                <a16:creationId xmlns:a16="http://schemas.microsoft.com/office/drawing/2014/main" id="{B3896649-3404-66F5-A615-D544AC3B22E7}"/>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43015" name="Rectangle 7">
            <a:extLst>
              <a:ext uri="{FF2B5EF4-FFF2-40B4-BE49-F238E27FC236}">
                <a16:creationId xmlns:a16="http://schemas.microsoft.com/office/drawing/2014/main" id="{01619DA4-3E82-E83C-6536-323AA23235B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9B5789E-C2A1-4F06-AD49-D6F9F59FBA8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1F0C7D93-A75C-3E38-CF5F-481A04C7452B}"/>
              </a:ext>
            </a:extLst>
          </p:cNvPr>
          <p:cNvSpPr>
            <a:spLocks noGrp="1" noRot="1" noChangeAspect="1" noChangeArrowheads="1" noTextEdit="1"/>
          </p:cNvSpPr>
          <p:nvPr>
            <p:ph type="sldImg"/>
          </p:nvPr>
        </p:nvSpPr>
        <p:spPr>
          <a:xfrm>
            <a:off x="381000" y="685800"/>
            <a:ext cx="6096000" cy="3429000"/>
          </a:xfrm>
          <a:ln/>
        </p:spPr>
      </p:sp>
      <p:sp>
        <p:nvSpPr>
          <p:cNvPr id="15362" name="Notes Placeholder 2">
            <a:extLst>
              <a:ext uri="{FF2B5EF4-FFF2-40B4-BE49-F238E27FC236}">
                <a16:creationId xmlns:a16="http://schemas.microsoft.com/office/drawing/2014/main" id="{6F94B827-F64F-AEF4-49CB-977A1FD14C6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9BC71902-A966-2777-E815-3D38ECCC61C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22A726A-D51D-4AE8-B09C-6FDB164DFB57}" type="slidenum">
              <a:rPr lang="en-US" altLang="en-US" smtClean="0"/>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6B326C48-0925-FD7D-BE0E-9062D58B9521}"/>
              </a:ext>
            </a:extLst>
          </p:cNvPr>
          <p:cNvSpPr>
            <a:spLocks noGrp="1" noRot="1" noChangeAspect="1" noChangeArrowheads="1" noTextEdit="1"/>
          </p:cNvSpPr>
          <p:nvPr>
            <p:ph type="sldImg"/>
          </p:nvPr>
        </p:nvSpPr>
        <p:spPr>
          <a:xfrm>
            <a:off x="381000" y="685800"/>
            <a:ext cx="6096000" cy="3429000"/>
          </a:xfrm>
          <a:ln/>
        </p:spPr>
      </p:sp>
      <p:sp>
        <p:nvSpPr>
          <p:cNvPr id="27650" name="Notes Placeholder 2">
            <a:extLst>
              <a:ext uri="{FF2B5EF4-FFF2-40B4-BE49-F238E27FC236}">
                <a16:creationId xmlns:a16="http://schemas.microsoft.com/office/drawing/2014/main" id="{566A7F73-8D66-73D6-CCA7-59BE3B6651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0" i="0" dirty="0">
                <a:solidFill>
                  <a:srgbClr val="0D0D0D"/>
                </a:solidFill>
                <a:effectLst/>
                <a:highlight>
                  <a:srgbClr val="FFFFFF"/>
                </a:highlight>
                <a:latin typeface="Söhne"/>
              </a:rPr>
              <a:t>REPL stands for "Read-Eval-Print Loop".</a:t>
            </a:r>
            <a:endParaRPr lang="en-US" altLang="en-US" dirty="0">
              <a:latin typeface="Arial" panose="020B0604020202020204" pitchFamily="34" charset="0"/>
              <a:ea typeface="ＭＳ Ｐゴシック" panose="020B0600070205080204" pitchFamily="34" charset="-128"/>
            </a:endParaRPr>
          </a:p>
        </p:txBody>
      </p:sp>
      <p:sp>
        <p:nvSpPr>
          <p:cNvPr id="27651" name="Slide Number Placeholder 3">
            <a:extLst>
              <a:ext uri="{FF2B5EF4-FFF2-40B4-BE49-F238E27FC236}">
                <a16:creationId xmlns:a16="http://schemas.microsoft.com/office/drawing/2014/main" id="{3634FD05-291D-773B-A7FF-B11C6B1F923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BF2117E-EA09-4191-91CB-5C9296EDC926}" type="slidenum">
              <a:rPr lang="en-US" altLang="en-US" smtClean="0"/>
              <a:pPr/>
              <a:t>14</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0D0D0D"/>
                </a:solidFill>
                <a:effectLst/>
                <a:latin typeface="Söhne"/>
              </a:rPr>
              <a:t>TSX in React refers to TypeScript XML. It is a syntax extension for JavaScript, similar to JSX (JavaScript XML),</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a:t>
            </a:fld>
            <a:endParaRPr lang="en-US" altLang="en-US"/>
          </a:p>
        </p:txBody>
      </p:sp>
    </p:spTree>
    <p:extLst>
      <p:ext uri="{BB962C8B-B14F-4D97-AF65-F5344CB8AC3E}">
        <p14:creationId xmlns:p14="http://schemas.microsoft.com/office/powerpoint/2010/main" val="198777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3</a:t>
            </a:fld>
            <a:endParaRPr lang="en-US" altLang="en-US"/>
          </a:p>
        </p:txBody>
      </p:sp>
    </p:spTree>
    <p:extLst>
      <p:ext uri="{BB962C8B-B14F-4D97-AF65-F5344CB8AC3E}">
        <p14:creationId xmlns:p14="http://schemas.microsoft.com/office/powerpoint/2010/main" val="90003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MVC:</a:t>
            </a:r>
            <a:br>
              <a:rPr lang="en-IE" dirty="0"/>
            </a:br>
            <a:r>
              <a:rPr lang="en-GB" b="1" i="0" dirty="0">
                <a:solidFill>
                  <a:srgbClr val="0D0D0D"/>
                </a:solidFill>
                <a:effectLst/>
                <a:highlight>
                  <a:srgbClr val="FFFFFF"/>
                </a:highlight>
                <a:latin typeface="Söhne"/>
              </a:rPr>
              <a:t>Model</a:t>
            </a:r>
            <a:r>
              <a:rPr lang="en-GB" b="0" i="0" dirty="0">
                <a:solidFill>
                  <a:srgbClr val="0D0D0D"/>
                </a:solidFill>
                <a:effectLst/>
                <a:highlight>
                  <a:srgbClr val="FFFFFF"/>
                </a:highlight>
                <a:latin typeface="Söhne"/>
              </a:rPr>
              <a:t>: The model in AngularJS represents the data and business logic </a:t>
            </a:r>
          </a:p>
          <a:p>
            <a:r>
              <a:rPr lang="en-GB" b="1" i="0" dirty="0">
                <a:solidFill>
                  <a:srgbClr val="0D0D0D"/>
                </a:solidFill>
                <a:effectLst/>
                <a:highlight>
                  <a:srgbClr val="FFFFFF"/>
                </a:highlight>
                <a:latin typeface="Söhne"/>
              </a:rPr>
              <a:t>View</a:t>
            </a:r>
            <a:r>
              <a:rPr lang="en-GB" b="0" i="0" dirty="0">
                <a:solidFill>
                  <a:srgbClr val="0D0D0D"/>
                </a:solidFill>
                <a:effectLst/>
                <a:highlight>
                  <a:srgbClr val="FFFFFF"/>
                </a:highlight>
                <a:latin typeface="Söhne"/>
              </a:rPr>
              <a:t>: The view is the presentation layer of the application</a:t>
            </a:r>
          </a:p>
          <a:p>
            <a:r>
              <a:rPr lang="en-GB" b="1" i="0" dirty="0">
                <a:solidFill>
                  <a:srgbClr val="0D0D0D"/>
                </a:solidFill>
                <a:effectLst/>
                <a:highlight>
                  <a:srgbClr val="FFFFFF"/>
                </a:highlight>
                <a:latin typeface="Söhne"/>
              </a:rPr>
              <a:t>Controller</a:t>
            </a:r>
            <a:r>
              <a:rPr lang="en-GB" b="0" i="0" dirty="0">
                <a:solidFill>
                  <a:srgbClr val="0D0D0D"/>
                </a:solidFill>
                <a:effectLst/>
                <a:highlight>
                  <a:srgbClr val="FFFFFF"/>
                </a:highlight>
                <a:latin typeface="Söhne"/>
              </a:rPr>
              <a:t>: processes user input, interacts with the model, and determines what data should be displayed by the view. </a:t>
            </a:r>
          </a:p>
          <a:p>
            <a:endParaRPr lang="en-IE" dirty="0"/>
          </a:p>
          <a:p>
            <a:r>
              <a:rPr lang="en-IE" dirty="0"/>
              <a:t>Templating: Handlebars, </a:t>
            </a:r>
            <a:br>
              <a:rPr lang="en-IE" dirty="0"/>
            </a:br>
            <a:r>
              <a:rPr lang="en-IE" dirty="0"/>
              <a:t>Angular </a:t>
            </a:r>
            <a:r>
              <a:rPr lang="en-GB" b="0" i="0" dirty="0">
                <a:solidFill>
                  <a:srgbClr val="0D0D0D"/>
                </a:solidFill>
                <a:effectLst/>
                <a:latin typeface="Söhne"/>
              </a:rPr>
              <a:t>has its own built-in templating syntax that allows developers to easily define dynamic and interactive user interfaces.</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5</a:t>
            </a:fld>
            <a:endParaRPr lang="en-US" altLang="en-US"/>
          </a:p>
        </p:txBody>
      </p:sp>
    </p:spTree>
    <p:extLst>
      <p:ext uri="{BB962C8B-B14F-4D97-AF65-F5344CB8AC3E}">
        <p14:creationId xmlns:p14="http://schemas.microsoft.com/office/powerpoint/2010/main" val="1687123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Where is business logic – in the functional components and Contexts</a:t>
            </a:r>
            <a:br>
              <a:rPr lang="en-IE" dirty="0"/>
            </a:br>
            <a:r>
              <a:rPr lang="en-GB" b="1" i="0" dirty="0">
                <a:solidFill>
                  <a:srgbClr val="0D0D0D"/>
                </a:solidFill>
                <a:effectLst/>
                <a:latin typeface="Söhne"/>
              </a:rPr>
              <a:t>Functional Components</a:t>
            </a:r>
            <a:r>
              <a:rPr lang="en-GB" b="0" i="0" dirty="0">
                <a:solidFill>
                  <a:srgbClr val="0D0D0D"/>
                </a:solidFill>
                <a:effectLst/>
                <a:latin typeface="Söhne"/>
              </a:rPr>
              <a:t>: functional components can now manage state and side effects, which allows embedding business logic directly within the component. Hooks like </a:t>
            </a:r>
            <a:r>
              <a:rPr lang="en-GB" dirty="0" err="1"/>
              <a:t>useState</a:t>
            </a:r>
            <a:r>
              <a:rPr lang="en-GB" b="0" i="0" dirty="0">
                <a:solidFill>
                  <a:srgbClr val="0D0D0D"/>
                </a:solidFill>
                <a:effectLst/>
                <a:latin typeface="Söhne"/>
              </a:rPr>
              <a:t>, </a:t>
            </a:r>
            <a:r>
              <a:rPr lang="en-GB" dirty="0" err="1"/>
              <a:t>useEffect</a:t>
            </a:r>
            <a:r>
              <a:rPr lang="en-GB" b="0" i="0" dirty="0">
                <a:solidFill>
                  <a:srgbClr val="0D0D0D"/>
                </a:solidFill>
                <a:effectLst/>
                <a:latin typeface="Söhne"/>
              </a:rPr>
              <a:t>, and custom hooks enable components to handle data fetching, state management, and more.</a:t>
            </a:r>
            <a:br>
              <a:rPr lang="en-GB" b="0" i="0" dirty="0">
                <a:solidFill>
                  <a:srgbClr val="0D0D0D"/>
                </a:solidFill>
                <a:effectLst/>
                <a:latin typeface="Söhne"/>
              </a:rPr>
            </a:br>
            <a:r>
              <a:rPr lang="en-GB" b="0" i="0" dirty="0">
                <a:solidFill>
                  <a:srgbClr val="0D0D0D"/>
                </a:solidFill>
                <a:effectLst/>
                <a:latin typeface="Söhne"/>
              </a:rPr>
              <a:t>Middleware???</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6</a:t>
            </a:fld>
            <a:endParaRPr lang="en-US" altLang="en-US"/>
          </a:p>
        </p:txBody>
      </p:sp>
    </p:spTree>
    <p:extLst>
      <p:ext uri="{BB962C8B-B14F-4D97-AF65-F5344CB8AC3E}">
        <p14:creationId xmlns:p14="http://schemas.microsoft.com/office/powerpoint/2010/main" val="3000630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GB" dirty="0"/>
              <a:t>Why bother?</a:t>
            </a:r>
            <a:br>
              <a:rPr lang="en-GB" dirty="0"/>
            </a:br>
            <a:r>
              <a:rPr lang="en-GB" b="1" i="0" dirty="0">
                <a:solidFill>
                  <a:srgbClr val="0D0D0D"/>
                </a:solidFill>
                <a:effectLst/>
                <a:latin typeface="Söhne"/>
              </a:rPr>
              <a:t>. Type Safety</a:t>
            </a:r>
          </a:p>
          <a:p>
            <a:pPr algn="l">
              <a:buFont typeface="Arial" panose="020B0604020202020204" pitchFamily="34" charset="0"/>
              <a:buChar char="•"/>
            </a:pPr>
            <a:r>
              <a:rPr lang="en-GB" b="0" i="0" dirty="0">
                <a:solidFill>
                  <a:srgbClr val="0D0D0D"/>
                </a:solidFill>
                <a:effectLst/>
                <a:latin typeface="Söhne"/>
              </a:rPr>
              <a:t>TypeScript provides static typing, allowing you to catch errors early in the development process, such as type mismatches or incorrect function arguments, leading to fewer runtime errors and bugs.</a:t>
            </a:r>
          </a:p>
          <a:p>
            <a:pPr algn="l"/>
            <a:r>
              <a:rPr lang="en-GB" b="1" i="0" dirty="0">
                <a:solidFill>
                  <a:srgbClr val="0D0D0D"/>
                </a:solidFill>
                <a:effectLst/>
                <a:latin typeface="Söhne"/>
              </a:rPr>
              <a:t>2. Improved Developer Experience</a:t>
            </a:r>
          </a:p>
          <a:p>
            <a:pPr algn="l">
              <a:buFont typeface="Arial" panose="020B0604020202020204" pitchFamily="34" charset="0"/>
              <a:buChar char="•"/>
            </a:pPr>
            <a:r>
              <a:rPr lang="en-GB" b="0" i="0" dirty="0">
                <a:solidFill>
                  <a:srgbClr val="0D0D0D"/>
                </a:solidFill>
                <a:effectLst/>
                <a:latin typeface="Söhne"/>
              </a:rPr>
              <a:t>Auto-completion, code navigation, and refactoring are significantly enhanced in TypeScript, thanks to its understanding of the shapes of objects. This makes the development process faster and more efficient.</a:t>
            </a:r>
          </a:p>
          <a:p>
            <a:pPr algn="l"/>
            <a:r>
              <a:rPr lang="en-GB" b="1" i="0" dirty="0">
                <a:solidFill>
                  <a:srgbClr val="0D0D0D"/>
                </a:solidFill>
                <a:effectLst/>
                <a:latin typeface="Söhne"/>
              </a:rPr>
              <a:t>3. Better Code Quality and Maintainability</a:t>
            </a:r>
          </a:p>
          <a:p>
            <a:pPr algn="l">
              <a:buFont typeface="Arial" panose="020B0604020202020204" pitchFamily="34" charset="0"/>
              <a:buChar char="•"/>
            </a:pPr>
            <a:r>
              <a:rPr lang="en-GB" b="0" i="0" dirty="0">
                <a:solidFill>
                  <a:srgbClr val="0D0D0D"/>
                </a:solidFill>
                <a:effectLst/>
                <a:latin typeface="Söhne"/>
              </a:rPr>
              <a:t>TypeScript's type system encourages more explicit contracts for component APIs, making the code easier to read and maintain. It also enforces type checking at compile time, ensuring that components are used correctly.</a:t>
            </a:r>
          </a:p>
          <a:p>
            <a:pPr algn="l"/>
            <a:r>
              <a:rPr lang="en-GB" b="1" i="0" dirty="0">
                <a:solidFill>
                  <a:srgbClr val="0D0D0D"/>
                </a:solidFill>
                <a:effectLst/>
                <a:latin typeface="Söhne"/>
              </a:rPr>
              <a:t>4. Easy Integration with React</a:t>
            </a:r>
          </a:p>
          <a:p>
            <a:pPr algn="l">
              <a:buFont typeface="Arial" panose="020B0604020202020204" pitchFamily="34" charset="0"/>
              <a:buChar char="•"/>
            </a:pPr>
            <a:r>
              <a:rPr lang="en-GB" b="0" i="0" dirty="0">
                <a:solidFill>
                  <a:srgbClr val="0D0D0D"/>
                </a:solidFill>
                <a:effectLst/>
                <a:latin typeface="Söhne"/>
              </a:rPr>
              <a:t>TypeScript integrates seamlessly with React. TypeScript's JSX support allows you to use it directly within your TypeScript files (.</a:t>
            </a:r>
            <a:r>
              <a:rPr lang="en-GB" b="0" i="0" dirty="0" err="1">
                <a:solidFill>
                  <a:srgbClr val="0D0D0D"/>
                </a:solidFill>
                <a:effectLst/>
                <a:latin typeface="Söhne"/>
              </a:rPr>
              <a:t>tsx</a:t>
            </a:r>
            <a:r>
              <a:rPr lang="en-GB" b="0" i="0" dirty="0">
                <a:solidFill>
                  <a:srgbClr val="0D0D0D"/>
                </a:solidFill>
                <a:effectLst/>
                <a:latin typeface="Söhne"/>
              </a:rPr>
              <a:t>), and the React TypeScript definitions are robust and well-maintained.</a:t>
            </a:r>
          </a:p>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7</a:t>
            </a:fld>
            <a:endParaRPr lang="en-US" altLang="en-US"/>
          </a:p>
        </p:txBody>
      </p:sp>
    </p:spTree>
    <p:extLst>
      <p:ext uri="{BB962C8B-B14F-4D97-AF65-F5344CB8AC3E}">
        <p14:creationId xmlns:p14="http://schemas.microsoft.com/office/powerpoint/2010/main" val="3880203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b="0" i="0" dirty="0">
                <a:solidFill>
                  <a:srgbClr val="CCCCCC"/>
                </a:solidFill>
                <a:effectLst/>
                <a:highlight>
                  <a:srgbClr val="252526"/>
                </a:highlight>
                <a:latin typeface="Segoe WPC"/>
              </a:rPr>
              <a:t>In React, </a:t>
            </a:r>
            <a:r>
              <a:rPr lang="en-GB" dirty="0" err="1"/>
              <a:t>React.createElement</a:t>
            </a:r>
            <a:r>
              <a:rPr lang="en-GB" dirty="0"/>
              <a:t>()</a:t>
            </a:r>
            <a:r>
              <a:rPr lang="en-GB" b="0" i="0" dirty="0">
                <a:solidFill>
                  <a:srgbClr val="CCCCCC"/>
                </a:solidFill>
                <a:effectLst/>
                <a:highlight>
                  <a:srgbClr val="252526"/>
                </a:highlight>
                <a:latin typeface="Segoe WPC"/>
              </a:rPr>
              <a:t> is a method that creates a new React element of a given type.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b="1" i="0" dirty="0">
                <a:solidFill>
                  <a:srgbClr val="CCCCCC"/>
                </a:solidFill>
                <a:effectLst/>
                <a:highlight>
                  <a:srgbClr val="252526"/>
                </a:highlight>
                <a:latin typeface="Segoe WPC"/>
              </a:rPr>
              <a:t>The 'type' argument </a:t>
            </a:r>
            <a:r>
              <a:rPr lang="en-GB" b="0" i="0" dirty="0">
                <a:solidFill>
                  <a:srgbClr val="CCCCCC"/>
                </a:solidFill>
                <a:effectLst/>
                <a:highlight>
                  <a:srgbClr val="252526"/>
                </a:highlight>
                <a:latin typeface="Segoe WPC"/>
              </a:rPr>
              <a:t>can be either a tag name string (such as 'div' or 'span'), a React component type (a class or a function).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b="0" i="0" dirty="0">
                <a:solidFill>
                  <a:srgbClr val="CCCCCC"/>
                </a:solidFill>
                <a:effectLst/>
                <a:highlight>
                  <a:srgbClr val="252526"/>
                </a:highlight>
                <a:latin typeface="Segoe WPC"/>
              </a:rPr>
              <a:t>However, in modern React development, JSX (JavaScript XML) is more commonly used instead of </a:t>
            </a:r>
            <a:r>
              <a:rPr lang="en-GB" dirty="0" err="1"/>
              <a:t>React.createElement</a:t>
            </a:r>
            <a:r>
              <a:rPr lang="en-GB" dirty="0"/>
              <a:t>()</a:t>
            </a:r>
            <a:r>
              <a:rPr lang="en-GB" b="0" i="0" dirty="0">
                <a:solidFill>
                  <a:srgbClr val="CCCCCC"/>
                </a:solidFill>
                <a:effectLst/>
                <a:highlight>
                  <a:srgbClr val="252526"/>
                </a:highlight>
                <a:latin typeface="Segoe WPC"/>
              </a:rPr>
              <a:t>. JSX allows you to write HTML-like syntax directly in your JavaScript code, which is often more readable and easier to write.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What’s the DOM:</a:t>
            </a:r>
            <a:br>
              <a:rPr lang="en-GB" dirty="0"/>
            </a:br>
            <a:r>
              <a:rPr lang="en-GB" b="0" i="0" dirty="0">
                <a:solidFill>
                  <a:srgbClr val="0D0D0D"/>
                </a:solidFill>
                <a:effectLst/>
                <a:latin typeface="Söhne"/>
              </a:rPr>
              <a:t>The DOM, or Document Object Model, is a programming interface for web documents. It represents the page so that programs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b="0" i="0" dirty="0">
                <a:solidFill>
                  <a:srgbClr val="CCCCCC"/>
                </a:solidFill>
                <a:effectLst/>
                <a:highlight>
                  <a:srgbClr val="252526"/>
                </a:highlight>
                <a:latin typeface="Segoe WPC"/>
              </a:rPr>
              <a:t>This is where your React application will be attached or "mounted" in the DOM.</a:t>
            </a:r>
            <a:endParaRPr lang="en-IE" dirty="0"/>
          </a:p>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9</a:t>
            </a:fld>
            <a:endParaRPr lang="en-US" altLang="en-US"/>
          </a:p>
        </p:txBody>
      </p:sp>
    </p:spTree>
    <p:extLst>
      <p:ext uri="{BB962C8B-B14F-4D97-AF65-F5344CB8AC3E}">
        <p14:creationId xmlns:p14="http://schemas.microsoft.com/office/powerpoint/2010/main" val="3133919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What’s the DOM:</a:t>
            </a:r>
            <a:br>
              <a:rPr lang="en-GB" dirty="0"/>
            </a:br>
            <a:r>
              <a:rPr lang="en-GB" b="0" i="0" dirty="0">
                <a:solidFill>
                  <a:srgbClr val="0D0D0D"/>
                </a:solidFill>
                <a:effectLst/>
                <a:latin typeface="Söhne"/>
              </a:rPr>
              <a:t>The DOM, or Document Object Model, is a programming interface for web documents. It represents the page so that programs </a:t>
            </a:r>
          </a:p>
          <a:p>
            <a:br>
              <a:rPr lang="en-GB" dirty="0"/>
            </a:br>
            <a:r>
              <a:rPr lang="en-GB" dirty="0"/>
              <a:t>Imperative programming means explicitly telling the system </a:t>
            </a:r>
            <a:r>
              <a:rPr lang="en-GB" i="1" dirty="0"/>
              <a:t>how</a:t>
            </a:r>
            <a:r>
              <a:rPr lang="en-GB" dirty="0"/>
              <a:t> to do something step by step.</a:t>
            </a:r>
          </a:p>
          <a:p>
            <a:pPr>
              <a:buFont typeface="Arial" panose="020B0604020202020204" pitchFamily="34" charset="0"/>
              <a:buChar char="•"/>
            </a:pPr>
            <a:r>
              <a:rPr lang="en-GB" dirty="0"/>
              <a:t>You manually manipulate the DOM or state.</a:t>
            </a:r>
          </a:p>
          <a:p>
            <a:pPr>
              <a:buFont typeface="Arial" panose="020B0604020202020204" pitchFamily="34" charset="0"/>
              <a:buChar char="•"/>
            </a:pPr>
            <a:r>
              <a:rPr lang="en-GB" dirty="0"/>
              <a:t>You focus on the </a:t>
            </a:r>
            <a:r>
              <a:rPr lang="en-GB" b="1" dirty="0"/>
              <a:t>sequence of steps</a:t>
            </a:r>
            <a:r>
              <a:rPr lang="en-GB" dirty="0"/>
              <a:t> to achieve a result.</a:t>
            </a:r>
          </a:p>
          <a:p>
            <a:pPr>
              <a:buFont typeface="Arial" panose="020B0604020202020204" pitchFamily="34" charset="0"/>
              <a:buChar char="•"/>
            </a:pPr>
            <a:r>
              <a:rPr lang="en-GB" dirty="0"/>
              <a:t>Example: Using </a:t>
            </a:r>
            <a:r>
              <a:rPr lang="en-GB" dirty="0" err="1"/>
              <a:t>document.getElementById</a:t>
            </a:r>
            <a:r>
              <a:rPr lang="en-GB" dirty="0"/>
              <a:t> or </a:t>
            </a:r>
            <a:r>
              <a:rPr lang="en-GB" dirty="0" err="1"/>
              <a:t>useRef</a:t>
            </a:r>
            <a:r>
              <a:rPr lang="en-GB" dirty="0"/>
              <a:t> to manually update the DOM.</a:t>
            </a:r>
          </a:p>
          <a:p>
            <a:br>
              <a:rPr lang="en-GB" b="0" i="0" dirty="0">
                <a:solidFill>
                  <a:srgbClr val="0D0D0D"/>
                </a:solidFill>
                <a:effectLst/>
                <a:latin typeface="Söhne"/>
              </a:rPr>
            </a:br>
            <a:r>
              <a:rPr lang="en-GB" dirty="0"/>
              <a:t>Declarative programming means describing </a:t>
            </a:r>
            <a:r>
              <a:rPr lang="en-GB" i="1" dirty="0"/>
              <a:t>what</a:t>
            </a:r>
            <a:r>
              <a:rPr lang="en-GB" dirty="0"/>
              <a:t> you want the UI to look like, and React handles updating the DOM for you.</a:t>
            </a:r>
          </a:p>
          <a:p>
            <a:pPr>
              <a:buFont typeface="Arial" panose="020B0604020202020204" pitchFamily="34" charset="0"/>
              <a:buChar char="•"/>
            </a:pPr>
            <a:r>
              <a:rPr lang="en-GB" dirty="0"/>
              <a:t>You describe the </a:t>
            </a:r>
            <a:r>
              <a:rPr lang="en-GB" b="1" dirty="0"/>
              <a:t>final state</a:t>
            </a:r>
            <a:r>
              <a:rPr lang="en-GB" dirty="0"/>
              <a:t> rather than how to achieve it.</a:t>
            </a:r>
          </a:p>
          <a:p>
            <a:pPr>
              <a:buFont typeface="Arial" panose="020B0604020202020204" pitchFamily="34" charset="0"/>
              <a:buChar char="•"/>
            </a:pPr>
            <a:r>
              <a:rPr lang="en-GB" dirty="0"/>
              <a:t>You focus on </a:t>
            </a:r>
            <a:r>
              <a:rPr lang="en-GB" b="1" dirty="0"/>
              <a:t>state and data flow</a:t>
            </a:r>
            <a:r>
              <a:rPr lang="en-GB" dirty="0"/>
              <a:t> instead of direct DOM manipulation.</a:t>
            </a:r>
          </a:p>
          <a:p>
            <a:pPr>
              <a:buFont typeface="Arial" panose="020B0604020202020204" pitchFamily="34" charset="0"/>
              <a:buChar char="•"/>
            </a:pPr>
            <a:r>
              <a:rPr lang="en-GB" dirty="0"/>
              <a:t>Example: Using </a:t>
            </a:r>
            <a:r>
              <a:rPr lang="en-GB" dirty="0" err="1"/>
              <a:t>React’s</a:t>
            </a:r>
            <a:r>
              <a:rPr lang="en-GB" dirty="0"/>
              <a:t> </a:t>
            </a:r>
            <a:r>
              <a:rPr lang="en-GB" dirty="0" err="1"/>
              <a:t>useState</a:t>
            </a:r>
            <a:r>
              <a:rPr lang="en-GB" dirty="0"/>
              <a:t> to control UI changes.</a:t>
            </a:r>
          </a:p>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10</a:t>
            </a:fld>
            <a:endParaRPr lang="en-US" altLang="en-US"/>
          </a:p>
        </p:txBody>
      </p:sp>
    </p:spTree>
    <p:extLst>
      <p:ext uri="{BB962C8B-B14F-4D97-AF65-F5344CB8AC3E}">
        <p14:creationId xmlns:p14="http://schemas.microsoft.com/office/powerpoint/2010/main" val="1379595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b="0" i="0" dirty="0">
                <a:solidFill>
                  <a:srgbClr val="0D0D0D"/>
                </a:solidFill>
                <a:effectLst/>
                <a:latin typeface="Söhne"/>
              </a:rPr>
              <a:t>It allows you to write HTML tags in TypeScript files. TypeScript supports JSX and provides type-checking for JSX code, enabling developers to use JSX syntax within TypeScript files (.</a:t>
            </a:r>
            <a:r>
              <a:rPr lang="en-IE" b="0" i="0" dirty="0" err="1">
                <a:solidFill>
                  <a:srgbClr val="0D0D0D"/>
                </a:solidFill>
                <a:effectLst/>
                <a:latin typeface="Söhne"/>
              </a:rPr>
              <a:t>tsx</a:t>
            </a:r>
            <a:r>
              <a:rPr lang="en-IE" b="0" i="0" dirty="0">
                <a:solidFill>
                  <a:srgbClr val="0D0D0D"/>
                </a:solidFill>
                <a:effectLst/>
                <a:latin typeface="Söhne"/>
              </a:rPr>
              <a:t> extension) for building user interfaces in a more expressive and HTML-like syntax.</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11</a:t>
            </a:fld>
            <a:endParaRPr lang="en-US" altLang="en-US"/>
          </a:p>
        </p:txBody>
      </p:sp>
    </p:spTree>
    <p:extLst>
      <p:ext uri="{BB962C8B-B14F-4D97-AF65-F5344CB8AC3E}">
        <p14:creationId xmlns:p14="http://schemas.microsoft.com/office/powerpoint/2010/main" val="4258851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Rectangle 4">
            <a:extLst>
              <a:ext uri="{FF2B5EF4-FFF2-40B4-BE49-F238E27FC236}">
                <a16:creationId xmlns:a16="http://schemas.microsoft.com/office/drawing/2014/main" id="{B2DCAC3C-8CEB-2DC4-B1C4-B054AF3BB3F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FEDF0A1-91B4-DCA4-00D5-F32A3488F5D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D0B0A90-DBF6-0496-8495-0D5A24918699}"/>
              </a:ext>
            </a:extLst>
          </p:cNvPr>
          <p:cNvSpPr>
            <a:spLocks noGrp="1" noChangeArrowheads="1"/>
          </p:cNvSpPr>
          <p:nvPr>
            <p:ph type="sldNum" sz="quarter" idx="12"/>
          </p:nvPr>
        </p:nvSpPr>
        <p:spPr>
          <a:ln/>
        </p:spPr>
        <p:txBody>
          <a:bodyPr/>
          <a:lstStyle>
            <a:lvl1pPr>
              <a:defRPr/>
            </a:lvl1pPr>
          </a:lstStyle>
          <a:p>
            <a:pPr>
              <a:defRPr/>
            </a:pPr>
            <a:fld id="{F35020D2-2BF6-49CA-90B7-49C64759FCD7}" type="slidenum">
              <a:rPr lang="en-US" altLang="en-US"/>
              <a:pPr>
                <a:defRPr/>
              </a:pPr>
              <a:t>‹#›</a:t>
            </a:fld>
            <a:endParaRPr lang="en-US" altLang="en-US"/>
          </a:p>
        </p:txBody>
      </p:sp>
    </p:spTree>
    <p:extLst>
      <p:ext uri="{BB962C8B-B14F-4D97-AF65-F5344CB8AC3E}">
        <p14:creationId xmlns:p14="http://schemas.microsoft.com/office/powerpoint/2010/main" val="3250325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38C11314-3FF4-0961-7D99-547622C0BD6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C2D633F-75E0-5231-3740-452A50B0CC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18B562A-2C8E-F7D8-F9C7-86432D8B3EFC}"/>
              </a:ext>
            </a:extLst>
          </p:cNvPr>
          <p:cNvSpPr>
            <a:spLocks noGrp="1" noChangeArrowheads="1"/>
          </p:cNvSpPr>
          <p:nvPr>
            <p:ph type="sldNum" sz="quarter" idx="12"/>
          </p:nvPr>
        </p:nvSpPr>
        <p:spPr>
          <a:ln/>
        </p:spPr>
        <p:txBody>
          <a:bodyPr/>
          <a:lstStyle>
            <a:lvl1pPr>
              <a:defRPr/>
            </a:lvl1pPr>
          </a:lstStyle>
          <a:p>
            <a:pPr>
              <a:defRPr/>
            </a:pPr>
            <a:fld id="{298BE005-0825-468C-AA99-4AB4DD8BA5EA}" type="slidenum">
              <a:rPr lang="en-US" altLang="en-US"/>
              <a:pPr>
                <a:defRPr/>
              </a:pPr>
              <a:t>‹#›</a:t>
            </a:fld>
            <a:endParaRPr lang="en-US" altLang="en-US"/>
          </a:p>
        </p:txBody>
      </p:sp>
    </p:spTree>
    <p:extLst>
      <p:ext uri="{BB962C8B-B14F-4D97-AF65-F5344CB8AC3E}">
        <p14:creationId xmlns:p14="http://schemas.microsoft.com/office/powerpoint/2010/main" val="4214323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F477DF65-A5AD-8727-8CBC-C3FC89A7926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E86BA96-1802-458A-C0E1-623100BAEB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C9A3FD2-D7D7-99B7-FAA6-8B3772BDE1C9}"/>
              </a:ext>
            </a:extLst>
          </p:cNvPr>
          <p:cNvSpPr>
            <a:spLocks noGrp="1" noChangeArrowheads="1"/>
          </p:cNvSpPr>
          <p:nvPr>
            <p:ph type="sldNum" sz="quarter" idx="12"/>
          </p:nvPr>
        </p:nvSpPr>
        <p:spPr>
          <a:ln/>
        </p:spPr>
        <p:txBody>
          <a:bodyPr/>
          <a:lstStyle>
            <a:lvl1pPr>
              <a:defRPr/>
            </a:lvl1pPr>
          </a:lstStyle>
          <a:p>
            <a:pPr>
              <a:defRPr/>
            </a:pPr>
            <a:fld id="{0476A2D5-EAC8-4371-8A68-90031EF61090}" type="slidenum">
              <a:rPr lang="en-US" altLang="en-US"/>
              <a:pPr>
                <a:defRPr/>
              </a:pPr>
              <a:t>‹#›</a:t>
            </a:fld>
            <a:endParaRPr lang="en-US" altLang="en-US"/>
          </a:p>
        </p:txBody>
      </p:sp>
    </p:spTree>
    <p:extLst>
      <p:ext uri="{BB962C8B-B14F-4D97-AF65-F5344CB8AC3E}">
        <p14:creationId xmlns:p14="http://schemas.microsoft.com/office/powerpoint/2010/main" val="250143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610FE69D-0692-57C7-6CF7-FD6675CA8E2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3A6078B-279C-060D-FA23-32E2541E44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398B6A2-F994-455D-EC86-AA35D318561E}"/>
              </a:ext>
            </a:extLst>
          </p:cNvPr>
          <p:cNvSpPr>
            <a:spLocks noGrp="1" noChangeArrowheads="1"/>
          </p:cNvSpPr>
          <p:nvPr>
            <p:ph type="sldNum" sz="quarter" idx="12"/>
          </p:nvPr>
        </p:nvSpPr>
        <p:spPr>
          <a:ln/>
        </p:spPr>
        <p:txBody>
          <a:bodyPr/>
          <a:lstStyle>
            <a:lvl1pPr>
              <a:defRPr/>
            </a:lvl1pPr>
          </a:lstStyle>
          <a:p>
            <a:pPr>
              <a:defRPr/>
            </a:pPr>
            <a:fld id="{FF20FD76-2600-470C-B220-FCD85C8E166D}" type="slidenum">
              <a:rPr lang="en-US" altLang="en-US"/>
              <a:pPr>
                <a:defRPr/>
              </a:pPr>
              <a:t>‹#›</a:t>
            </a:fld>
            <a:endParaRPr lang="en-US" altLang="en-US"/>
          </a:p>
        </p:txBody>
      </p:sp>
    </p:spTree>
    <p:extLst>
      <p:ext uri="{BB962C8B-B14F-4D97-AF65-F5344CB8AC3E}">
        <p14:creationId xmlns:p14="http://schemas.microsoft.com/office/powerpoint/2010/main" val="393471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4">
            <a:extLst>
              <a:ext uri="{FF2B5EF4-FFF2-40B4-BE49-F238E27FC236}">
                <a16:creationId xmlns:a16="http://schemas.microsoft.com/office/drawing/2014/main" id="{08AB5B60-5E70-2793-D663-89EB833783B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9DDA92E-5AD2-D0A0-1FFE-9A2F75FC3A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5B3A473-E8C4-62CB-0078-919A260EC473}"/>
              </a:ext>
            </a:extLst>
          </p:cNvPr>
          <p:cNvSpPr>
            <a:spLocks noGrp="1" noChangeArrowheads="1"/>
          </p:cNvSpPr>
          <p:nvPr>
            <p:ph type="sldNum" sz="quarter" idx="12"/>
          </p:nvPr>
        </p:nvSpPr>
        <p:spPr>
          <a:ln/>
        </p:spPr>
        <p:txBody>
          <a:bodyPr/>
          <a:lstStyle>
            <a:lvl1pPr>
              <a:defRPr/>
            </a:lvl1pPr>
          </a:lstStyle>
          <a:p>
            <a:pPr>
              <a:defRPr/>
            </a:pPr>
            <a:fld id="{06E310F8-678A-4CCD-9011-EC89267EF9E0}" type="slidenum">
              <a:rPr lang="en-US" altLang="en-US"/>
              <a:pPr>
                <a:defRPr/>
              </a:pPr>
              <a:t>‹#›</a:t>
            </a:fld>
            <a:endParaRPr lang="en-US" altLang="en-US"/>
          </a:p>
        </p:txBody>
      </p:sp>
    </p:spTree>
    <p:extLst>
      <p:ext uri="{BB962C8B-B14F-4D97-AF65-F5344CB8AC3E}">
        <p14:creationId xmlns:p14="http://schemas.microsoft.com/office/powerpoint/2010/main" val="2070645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4">
            <a:extLst>
              <a:ext uri="{FF2B5EF4-FFF2-40B4-BE49-F238E27FC236}">
                <a16:creationId xmlns:a16="http://schemas.microsoft.com/office/drawing/2014/main" id="{747F7271-BF35-C6FB-8535-1AEFF6FB787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65D9C61-CB4C-EBB5-A86F-E139D91783F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D25033B-9A8C-2E81-A28C-37E6C743ECDE}"/>
              </a:ext>
            </a:extLst>
          </p:cNvPr>
          <p:cNvSpPr>
            <a:spLocks noGrp="1" noChangeArrowheads="1"/>
          </p:cNvSpPr>
          <p:nvPr>
            <p:ph type="sldNum" sz="quarter" idx="12"/>
          </p:nvPr>
        </p:nvSpPr>
        <p:spPr>
          <a:ln/>
        </p:spPr>
        <p:txBody>
          <a:bodyPr/>
          <a:lstStyle>
            <a:lvl1pPr>
              <a:defRPr/>
            </a:lvl1pPr>
          </a:lstStyle>
          <a:p>
            <a:pPr>
              <a:defRPr/>
            </a:pPr>
            <a:fld id="{5EEFC9AB-7780-4925-9113-F166AE943A32}" type="slidenum">
              <a:rPr lang="en-US" altLang="en-US"/>
              <a:pPr>
                <a:defRPr/>
              </a:pPr>
              <a:t>‹#›</a:t>
            </a:fld>
            <a:endParaRPr lang="en-US" altLang="en-US"/>
          </a:p>
        </p:txBody>
      </p:sp>
    </p:spTree>
    <p:extLst>
      <p:ext uri="{BB962C8B-B14F-4D97-AF65-F5344CB8AC3E}">
        <p14:creationId xmlns:p14="http://schemas.microsoft.com/office/powerpoint/2010/main" val="208688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a:extLst>
              <a:ext uri="{FF2B5EF4-FFF2-40B4-BE49-F238E27FC236}">
                <a16:creationId xmlns:a16="http://schemas.microsoft.com/office/drawing/2014/main" id="{B2F255F5-A0E9-3203-E31A-6C55F01D005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AC3C23B-23E5-A773-3240-08A3997E235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4186354-6450-081E-8CB7-2919E23D1685}"/>
              </a:ext>
            </a:extLst>
          </p:cNvPr>
          <p:cNvSpPr>
            <a:spLocks noGrp="1" noChangeArrowheads="1"/>
          </p:cNvSpPr>
          <p:nvPr>
            <p:ph type="sldNum" sz="quarter" idx="12"/>
          </p:nvPr>
        </p:nvSpPr>
        <p:spPr>
          <a:ln/>
        </p:spPr>
        <p:txBody>
          <a:bodyPr/>
          <a:lstStyle>
            <a:lvl1pPr>
              <a:defRPr/>
            </a:lvl1pPr>
          </a:lstStyle>
          <a:p>
            <a:pPr>
              <a:defRPr/>
            </a:pPr>
            <a:fld id="{C67E753F-9DF2-4429-B732-01A0D9F79087}" type="slidenum">
              <a:rPr lang="en-US" altLang="en-US"/>
              <a:pPr>
                <a:defRPr/>
              </a:pPr>
              <a:t>‹#›</a:t>
            </a:fld>
            <a:endParaRPr lang="en-US" altLang="en-US"/>
          </a:p>
        </p:txBody>
      </p:sp>
    </p:spTree>
    <p:extLst>
      <p:ext uri="{BB962C8B-B14F-4D97-AF65-F5344CB8AC3E}">
        <p14:creationId xmlns:p14="http://schemas.microsoft.com/office/powerpoint/2010/main" val="298848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4">
            <a:extLst>
              <a:ext uri="{FF2B5EF4-FFF2-40B4-BE49-F238E27FC236}">
                <a16:creationId xmlns:a16="http://schemas.microsoft.com/office/drawing/2014/main" id="{531295F0-206B-596F-5026-D555AAA3309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749AE1D-A07B-1D98-CC8C-72A72CDC175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4EF6B31-CBE4-BF23-8161-06580DDA9116}"/>
              </a:ext>
            </a:extLst>
          </p:cNvPr>
          <p:cNvSpPr>
            <a:spLocks noGrp="1" noChangeArrowheads="1"/>
          </p:cNvSpPr>
          <p:nvPr>
            <p:ph type="sldNum" sz="quarter" idx="12"/>
          </p:nvPr>
        </p:nvSpPr>
        <p:spPr>
          <a:ln/>
        </p:spPr>
        <p:txBody>
          <a:bodyPr/>
          <a:lstStyle>
            <a:lvl1pPr>
              <a:defRPr/>
            </a:lvl1pPr>
          </a:lstStyle>
          <a:p>
            <a:pPr>
              <a:defRPr/>
            </a:pPr>
            <a:fld id="{15C525B3-71AC-4963-81CC-476B7FE86059}" type="slidenum">
              <a:rPr lang="en-US" altLang="en-US"/>
              <a:pPr>
                <a:defRPr/>
              </a:pPr>
              <a:t>‹#›</a:t>
            </a:fld>
            <a:endParaRPr lang="en-US" altLang="en-US"/>
          </a:p>
        </p:txBody>
      </p:sp>
    </p:spTree>
    <p:extLst>
      <p:ext uri="{BB962C8B-B14F-4D97-AF65-F5344CB8AC3E}">
        <p14:creationId xmlns:p14="http://schemas.microsoft.com/office/powerpoint/2010/main" val="2575899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B624AA2-02FF-CA5D-F444-3D6D82BB00A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457B7697-4918-E7B1-698C-2422F31999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705B89D-73D0-5568-F271-60638419EB9B}"/>
              </a:ext>
            </a:extLst>
          </p:cNvPr>
          <p:cNvSpPr>
            <a:spLocks noGrp="1" noChangeArrowheads="1"/>
          </p:cNvSpPr>
          <p:nvPr>
            <p:ph type="sldNum" sz="quarter" idx="12"/>
          </p:nvPr>
        </p:nvSpPr>
        <p:spPr>
          <a:ln/>
        </p:spPr>
        <p:txBody>
          <a:bodyPr/>
          <a:lstStyle>
            <a:lvl1pPr>
              <a:defRPr/>
            </a:lvl1pPr>
          </a:lstStyle>
          <a:p>
            <a:pPr>
              <a:defRPr/>
            </a:pPr>
            <a:fld id="{ED345493-4DFD-48CE-B16B-51EAE34151B2}" type="slidenum">
              <a:rPr lang="en-US" altLang="en-US"/>
              <a:pPr>
                <a:defRPr/>
              </a:pPr>
              <a:t>‹#›</a:t>
            </a:fld>
            <a:endParaRPr lang="en-US" altLang="en-US"/>
          </a:p>
        </p:txBody>
      </p:sp>
    </p:spTree>
    <p:extLst>
      <p:ext uri="{BB962C8B-B14F-4D97-AF65-F5344CB8AC3E}">
        <p14:creationId xmlns:p14="http://schemas.microsoft.com/office/powerpoint/2010/main" val="1939967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7BE64AD7-EC52-B387-16BB-A3AC6A295FA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09C383D-810C-4004-31B5-BB289BE049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449CD3F-FDDE-2330-AD88-F1C0C2932CF8}"/>
              </a:ext>
            </a:extLst>
          </p:cNvPr>
          <p:cNvSpPr>
            <a:spLocks noGrp="1" noChangeArrowheads="1"/>
          </p:cNvSpPr>
          <p:nvPr>
            <p:ph type="sldNum" sz="quarter" idx="12"/>
          </p:nvPr>
        </p:nvSpPr>
        <p:spPr>
          <a:ln/>
        </p:spPr>
        <p:txBody>
          <a:bodyPr/>
          <a:lstStyle>
            <a:lvl1pPr>
              <a:defRPr/>
            </a:lvl1pPr>
          </a:lstStyle>
          <a:p>
            <a:pPr>
              <a:defRPr/>
            </a:pPr>
            <a:fld id="{A44051C0-D0C3-46A2-8DD8-2EC8E5C3842C}" type="slidenum">
              <a:rPr lang="en-US" altLang="en-US"/>
              <a:pPr>
                <a:defRPr/>
              </a:pPr>
              <a:t>‹#›</a:t>
            </a:fld>
            <a:endParaRPr lang="en-US" altLang="en-US"/>
          </a:p>
        </p:txBody>
      </p:sp>
    </p:spTree>
    <p:extLst>
      <p:ext uri="{BB962C8B-B14F-4D97-AF65-F5344CB8AC3E}">
        <p14:creationId xmlns:p14="http://schemas.microsoft.com/office/powerpoint/2010/main" val="858235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E2894987-4571-63E7-A934-3472F289843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AFC234E-49A4-B932-C44F-90227998680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AF28F58-7B12-0995-1D2D-9E3CF7808659}"/>
              </a:ext>
            </a:extLst>
          </p:cNvPr>
          <p:cNvSpPr>
            <a:spLocks noGrp="1" noChangeArrowheads="1"/>
          </p:cNvSpPr>
          <p:nvPr>
            <p:ph type="sldNum" sz="quarter" idx="12"/>
          </p:nvPr>
        </p:nvSpPr>
        <p:spPr>
          <a:ln/>
        </p:spPr>
        <p:txBody>
          <a:bodyPr/>
          <a:lstStyle>
            <a:lvl1pPr>
              <a:defRPr/>
            </a:lvl1pPr>
          </a:lstStyle>
          <a:p>
            <a:pPr>
              <a:defRPr/>
            </a:pPr>
            <a:fld id="{FFD84A79-2C5D-45ED-A6A5-1FF48B1A5309}" type="slidenum">
              <a:rPr lang="en-US" altLang="en-US"/>
              <a:pPr>
                <a:defRPr/>
              </a:pPr>
              <a:t>‹#›</a:t>
            </a:fld>
            <a:endParaRPr lang="en-US" altLang="en-US"/>
          </a:p>
        </p:txBody>
      </p:sp>
    </p:spTree>
    <p:extLst>
      <p:ext uri="{BB962C8B-B14F-4D97-AF65-F5344CB8AC3E}">
        <p14:creationId xmlns:p14="http://schemas.microsoft.com/office/powerpoint/2010/main" val="78951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5AEBEA2-D9EB-CC8D-A919-64363336C9E2}"/>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AA56DD5-BDC5-53E8-80C5-F964BD143E5A}"/>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AB3E009-3B8B-F744-6A03-F273E005F239}"/>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106"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D4FB350D-6452-8CB9-B03B-8BDD92C57540}"/>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106"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6A7C7E1B-36B3-9FED-8D96-F7F1BB8C799D}"/>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CE8ADBAE-735E-4A49-8731-3E835CBBF11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a:solidFill>
            <a:schemeClr val="tx2"/>
          </a:solidFill>
          <a:latin typeface="+mj-lt"/>
          <a:ea typeface="ＭＳ Ｐゴシック" pitchFamily="-106" charset="-128"/>
          <a:cs typeface="ＭＳ Ｐゴシック" pitchFamily="-106" charset="-128"/>
        </a:defRPr>
      </a:lvl1pPr>
      <a:lvl2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2pPr>
      <a:lvl3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3pPr>
      <a:lvl4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4pPr>
      <a:lvl5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5pPr>
      <a:lvl6pPr marL="457200" algn="ctr" rtl="0" fontAlgn="base">
        <a:spcBef>
          <a:spcPct val="0"/>
        </a:spcBef>
        <a:spcAft>
          <a:spcPct val="0"/>
        </a:spcAft>
        <a:defRPr sz="3200">
          <a:solidFill>
            <a:schemeClr val="tx2"/>
          </a:solidFill>
          <a:latin typeface="Arial" pitchFamily="-106" charset="0"/>
        </a:defRPr>
      </a:lvl6pPr>
      <a:lvl7pPr marL="914400" algn="ctr" rtl="0" fontAlgn="base">
        <a:spcBef>
          <a:spcPct val="0"/>
        </a:spcBef>
        <a:spcAft>
          <a:spcPct val="0"/>
        </a:spcAft>
        <a:defRPr sz="3200">
          <a:solidFill>
            <a:schemeClr val="tx2"/>
          </a:solidFill>
          <a:latin typeface="Arial" pitchFamily="-106" charset="0"/>
        </a:defRPr>
      </a:lvl7pPr>
      <a:lvl8pPr marL="1371600" algn="ctr" rtl="0" fontAlgn="base">
        <a:spcBef>
          <a:spcPct val="0"/>
        </a:spcBef>
        <a:spcAft>
          <a:spcPct val="0"/>
        </a:spcAft>
        <a:defRPr sz="3200">
          <a:solidFill>
            <a:schemeClr val="tx2"/>
          </a:solidFill>
          <a:latin typeface="Arial" pitchFamily="-106" charset="0"/>
        </a:defRPr>
      </a:lvl8pPr>
      <a:lvl9pPr marL="1828800" algn="ctr" rtl="0" fontAlgn="base">
        <a:spcBef>
          <a:spcPct val="0"/>
        </a:spcBef>
        <a:spcAft>
          <a:spcPct val="0"/>
        </a:spcAft>
        <a:defRPr sz="3200">
          <a:solidFill>
            <a:schemeClr val="tx2"/>
          </a:solidFill>
          <a:latin typeface="Arial" pitchFamily="-106" charset="0"/>
        </a:defRPr>
      </a:lvl9pPr>
    </p:titleStyle>
    <p:bodyStyle>
      <a:lvl1pPr marL="342900" indent="-342900" algn="l" rtl="0" eaLnBrk="0" fontAlgn="base" hangingPunct="0">
        <a:spcBef>
          <a:spcPct val="20000"/>
        </a:spcBef>
        <a:spcAft>
          <a:spcPct val="0"/>
        </a:spcAft>
        <a:buChar char="•"/>
        <a:defRPr b="1">
          <a:solidFill>
            <a:schemeClr val="tx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b="1">
          <a:solidFill>
            <a:schemeClr val="tx1"/>
          </a:solidFill>
          <a:latin typeface="+mn-lt"/>
          <a:ea typeface="ＭＳ Ｐゴシック" pitchFamily="-106" charset="-128"/>
        </a:defRPr>
      </a:lvl2pPr>
      <a:lvl3pPr marL="11430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4pPr>
      <a:lvl5pPr marL="20574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5pPr>
      <a:lvl6pPr marL="2514600" indent="-228600" algn="l" rtl="0" fontAlgn="base">
        <a:spcBef>
          <a:spcPct val="20000"/>
        </a:spcBef>
        <a:spcAft>
          <a:spcPct val="0"/>
        </a:spcAft>
        <a:buChar char="»"/>
        <a:defRPr b="1">
          <a:solidFill>
            <a:schemeClr val="tx1"/>
          </a:solidFill>
          <a:latin typeface="+mn-lt"/>
          <a:ea typeface="ＭＳ Ｐゴシック" pitchFamily="-106" charset="-128"/>
        </a:defRPr>
      </a:lvl6pPr>
      <a:lvl7pPr marL="2971800" indent="-228600" algn="l" rtl="0" fontAlgn="base">
        <a:spcBef>
          <a:spcPct val="20000"/>
        </a:spcBef>
        <a:spcAft>
          <a:spcPct val="0"/>
        </a:spcAft>
        <a:buChar char="»"/>
        <a:defRPr b="1">
          <a:solidFill>
            <a:schemeClr val="tx1"/>
          </a:solidFill>
          <a:latin typeface="+mn-lt"/>
          <a:ea typeface="ＭＳ Ｐゴシック" pitchFamily="-106" charset="-128"/>
        </a:defRPr>
      </a:lvl7pPr>
      <a:lvl8pPr marL="3429000" indent="-228600" algn="l" rtl="0" fontAlgn="base">
        <a:spcBef>
          <a:spcPct val="20000"/>
        </a:spcBef>
        <a:spcAft>
          <a:spcPct val="0"/>
        </a:spcAft>
        <a:buChar char="»"/>
        <a:defRPr b="1">
          <a:solidFill>
            <a:schemeClr val="tx1"/>
          </a:solidFill>
          <a:latin typeface="+mn-lt"/>
          <a:ea typeface="ＭＳ Ｐゴシック" pitchFamily="-106" charset="-128"/>
        </a:defRPr>
      </a:lvl8pPr>
      <a:lvl9pPr marL="3886200" indent="-228600" algn="l" rtl="0" fontAlgn="base">
        <a:spcBef>
          <a:spcPct val="20000"/>
        </a:spcBef>
        <a:spcAft>
          <a:spcPct val="0"/>
        </a:spcAft>
        <a:buChar char="»"/>
        <a:defRPr b="1">
          <a:solidFill>
            <a:schemeClr val="tx1"/>
          </a:solidFill>
          <a:latin typeface="+mn-lt"/>
          <a:ea typeface="ＭＳ Ｐゴシック" pitchFamily="-10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www.blogforlearning.com/2019/06/codeigniter-tutorial-2-mvc-and-routing.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s://damiandeluca.com.ar/5-caracteristicas-de-react-que-deberias-conoce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medium.com/react-weekly/react-native-and-typescript-ad57b7413ead"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9" name="Rectangle 14348">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B6C6174-1C11-0422-5EB7-78A8F1166419}"/>
              </a:ext>
            </a:extLst>
          </p:cNvPr>
          <p:cNvPicPr>
            <a:picLocks noChangeAspect="1"/>
          </p:cNvPicPr>
          <p:nvPr/>
        </p:nvPicPr>
        <p:blipFill rotWithShape="1">
          <a:blip r:embed="rId3"/>
          <a:srcRect t="9182" b="4124"/>
          <a:stretch/>
        </p:blipFill>
        <p:spPr>
          <a:xfrm>
            <a:off x="1524020" y="11"/>
            <a:ext cx="9143980" cy="4201449"/>
          </a:xfrm>
          <a:prstGeom prst="rect">
            <a:avLst/>
          </a:prstGeom>
        </p:spPr>
      </p:pic>
      <p:grpSp>
        <p:nvGrpSpPr>
          <p:cNvPr id="14350" name="Group 14349">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001" y="2941813"/>
            <a:ext cx="9141713" cy="1828800"/>
            <a:chOff x="-305" y="3144820"/>
            <a:chExt cx="9182100" cy="1551136"/>
          </a:xfrm>
        </p:grpSpPr>
        <p:sp useBgFill="1">
          <p:nvSpPr>
            <p:cNvPr id="14345" name="Freeform: Shape 14344">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346" name="Freeform: Shape 14345">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4347" name="Freeform: Shape 14346">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4348" name="Freeform: Shape 14347">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Subtitle 1">
            <a:extLst>
              <a:ext uri="{FF2B5EF4-FFF2-40B4-BE49-F238E27FC236}">
                <a16:creationId xmlns:a16="http://schemas.microsoft.com/office/drawing/2014/main" id="{E9600F9D-551E-2956-4945-4145D0F8F6FD}"/>
              </a:ext>
            </a:extLst>
          </p:cNvPr>
          <p:cNvSpPr>
            <a:spLocks noGrp="1"/>
          </p:cNvSpPr>
          <p:nvPr>
            <p:ph type="subTitle" idx="1"/>
          </p:nvPr>
        </p:nvSpPr>
        <p:spPr>
          <a:xfrm>
            <a:off x="2127505" y="4580785"/>
            <a:ext cx="7062673" cy="484374"/>
          </a:xfrm>
        </p:spPr>
        <p:txBody>
          <a:bodyPr anchor="b">
            <a:normAutofit/>
          </a:bodyPr>
          <a:lstStyle/>
          <a:p>
            <a:pPr algn="l"/>
            <a:r>
              <a:rPr lang="en-IE" sz="1700" dirty="0">
                <a:solidFill>
                  <a:schemeClr val="tx2"/>
                </a:solidFill>
              </a:rPr>
              <a:t>Introduction</a:t>
            </a:r>
          </a:p>
        </p:txBody>
      </p:sp>
      <p:sp>
        <p:nvSpPr>
          <p:cNvPr id="14337" name="Slide Number Placeholder 5">
            <a:extLst>
              <a:ext uri="{FF2B5EF4-FFF2-40B4-BE49-F238E27FC236}">
                <a16:creationId xmlns:a16="http://schemas.microsoft.com/office/drawing/2014/main" id="{A1FD5BD3-F9F0-5445-A350-949B2A5A4DA3}"/>
              </a:ext>
            </a:extLst>
          </p:cNvPr>
          <p:cNvSpPr>
            <a:spLocks noGrp="1"/>
          </p:cNvSpPr>
          <p:nvPr>
            <p:ph type="sldNum" sz="quarter" idx="12"/>
          </p:nvPr>
        </p:nvSpPr>
        <p:spPr>
          <a:xfrm>
            <a:off x="7981950" y="6356351"/>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None/>
            </a:pPr>
            <a:fld id="{70F9CE2F-452B-4868-A26A-442188FCB8B9}" type="slidenum">
              <a:rPr lang="en-US" altLang="en-US" sz="1000" b="0">
                <a:solidFill>
                  <a:prstClr val="black">
                    <a:tint val="75000"/>
                  </a:prstClr>
                </a:solidFill>
              </a:rPr>
              <a:pPr>
                <a:spcBef>
                  <a:spcPct val="0"/>
                </a:spcBef>
                <a:spcAft>
                  <a:spcPts val="600"/>
                </a:spcAft>
                <a:buNone/>
              </a:pPr>
              <a:t>1</a:t>
            </a:fld>
            <a:endParaRPr lang="en-US" altLang="en-US" sz="1000" b="0">
              <a:solidFill>
                <a:prstClr val="black">
                  <a:tint val="75000"/>
                </a:prst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9B294181-88DF-308E-C729-DF8997E23444}"/>
              </a:ext>
            </a:extLst>
          </p:cNvPr>
          <p:cNvSpPr>
            <a:spLocks noGrp="1" noChangeArrowheads="1"/>
          </p:cNvSpPr>
          <p:nvPr>
            <p:ph type="title"/>
          </p:nvPr>
        </p:nvSpPr>
        <p:spPr/>
        <p:txBody>
          <a:bodyPr/>
          <a:lstStyle/>
          <a:p>
            <a:r>
              <a:rPr lang="en-US" altLang="en-US" dirty="0">
                <a:ea typeface="ＭＳ Ｐゴシック" panose="020B0600070205080204" pitchFamily="34" charset="-128"/>
              </a:rPr>
              <a:t>UI Description Implementation</a:t>
            </a:r>
            <a:br>
              <a:rPr lang="en-US" altLang="en-US" dirty="0">
                <a:ea typeface="ＭＳ Ｐゴシック" panose="020B0600070205080204" pitchFamily="34" charset="-128"/>
              </a:rPr>
            </a:br>
            <a:r>
              <a:rPr lang="en-US" altLang="en-US" sz="1800" dirty="0">
                <a:ea typeface="ＭＳ Ｐゴシック" panose="020B0600070205080204" pitchFamily="34" charset="-128"/>
              </a:rPr>
              <a:t>(the imperative way)</a:t>
            </a:r>
          </a:p>
        </p:txBody>
      </p:sp>
      <p:sp>
        <p:nvSpPr>
          <p:cNvPr id="20482" name="Content Placeholder 2">
            <a:extLst>
              <a:ext uri="{FF2B5EF4-FFF2-40B4-BE49-F238E27FC236}">
                <a16:creationId xmlns:a16="http://schemas.microsoft.com/office/drawing/2014/main" id="{E8BC8000-507E-DD4C-952C-0629D3C6A3A4}"/>
              </a:ext>
            </a:extLst>
          </p:cNvPr>
          <p:cNvSpPr>
            <a:spLocks noGrp="1" noChangeArrowheads="1"/>
          </p:cNvSpPr>
          <p:nvPr>
            <p:ph idx="1"/>
          </p:nvPr>
        </p:nvSpPr>
        <p:spPr>
          <a:xfrm>
            <a:off x="609600" y="1295400"/>
            <a:ext cx="11049000" cy="4876800"/>
          </a:xfrm>
        </p:spPr>
        <p:txBody>
          <a:bodyPr/>
          <a:lstStyle/>
          <a:p>
            <a:pPr>
              <a:defRPr/>
            </a:pPr>
            <a:r>
              <a:rPr lang="en-US" altLang="en-US" sz="2000" dirty="0">
                <a:ea typeface="ＭＳ Ｐゴシック" panose="020B0600070205080204" pitchFamily="34" charset="-128"/>
              </a:rPr>
              <a:t>See the demos:</a:t>
            </a:r>
          </a:p>
          <a:p>
            <a:pPr lvl="1">
              <a:defRPr/>
            </a:pPr>
            <a:r>
              <a:rPr lang="en-US" altLang="en-US" sz="2000" dirty="0">
                <a:ea typeface="ＭＳ Ｐゴシック" panose="020B0600070205080204" pitchFamily="34" charset="-128"/>
              </a:rPr>
              <a:t>Ref. </a:t>
            </a:r>
            <a:r>
              <a:rPr lang="en-US" altLang="en-US" sz="2000" b="0" dirty="0">
                <a:ea typeface="ＭＳ Ｐゴシック" panose="020B0600070205080204" pitchFamily="34" charset="-128"/>
              </a:rPr>
              <a:t>01-UIDescription.html.</a:t>
            </a:r>
          </a:p>
          <a:p>
            <a:pPr lvl="1">
              <a:defRPr/>
            </a:pPr>
            <a:endParaRPr lang="en-US" altLang="en-US" sz="2000" b="0" dirty="0">
              <a:ea typeface="ＭＳ Ｐゴシック" panose="020B0600070205080204" pitchFamily="34" charset="-128"/>
            </a:endParaRPr>
          </a:p>
          <a:p>
            <a:pPr lvl="1">
              <a:defRPr/>
            </a:pPr>
            <a:r>
              <a:rPr lang="en-US" altLang="en-US" sz="2000" dirty="0">
                <a:ea typeface="ＭＳ Ｐゴシック" panose="020B0600070205080204" pitchFamily="34" charset="-128"/>
              </a:rPr>
              <a:t>Nesting </a:t>
            </a:r>
            <a:r>
              <a:rPr lang="en-US" altLang="en-US" sz="2000" b="0" dirty="0" err="1">
                <a:ea typeface="ＭＳ Ｐゴシック" panose="020B0600070205080204" pitchFamily="34" charset="-128"/>
              </a:rPr>
              <a:t>createElement</a:t>
            </a:r>
            <a:r>
              <a:rPr lang="en-US" altLang="en-US" sz="2000" dirty="0">
                <a:ea typeface="ＭＳ Ｐゴシック" panose="020B0600070205080204" pitchFamily="34" charset="-128"/>
              </a:rPr>
              <a:t>() calls (Ref</a:t>
            </a:r>
            <a:r>
              <a:rPr lang="en-US" altLang="en-US" sz="2000" b="0" dirty="0">
                <a:ea typeface="ＭＳ Ｐゴシック" panose="020B0600070205080204" pitchFamily="34" charset="-128"/>
              </a:rPr>
              <a:t>. 02-UIDescription.html)</a:t>
            </a:r>
          </a:p>
          <a:p>
            <a:pPr marL="457200" lvl="1" indent="0">
              <a:buNone/>
              <a:defRPr/>
            </a:pPr>
            <a:endParaRPr lang="en-US" altLang="en-US" sz="2000" b="0" dirty="0">
              <a:ea typeface="ＭＳ Ｐゴシック" panose="020B0600070205080204" pitchFamily="34" charset="-128"/>
            </a:endParaRPr>
          </a:p>
          <a:p>
            <a:pPr marL="57150" indent="0">
              <a:buNone/>
              <a:defRPr/>
            </a:pPr>
            <a:r>
              <a:rPr lang="en-US" altLang="en-US" sz="2000" b="0" dirty="0">
                <a:ea typeface="ＭＳ Ｐゴシック" panose="020B0600070205080204" pitchFamily="34" charset="-128"/>
              </a:rPr>
              <a:t>          ----------------------------------------------------------------------</a:t>
            </a:r>
          </a:p>
          <a:p>
            <a:pPr>
              <a:defRPr/>
            </a:pPr>
            <a:r>
              <a:rPr lang="en-IE" sz="2000" dirty="0"/>
              <a:t>Imperative programming </a:t>
            </a:r>
            <a:r>
              <a:rPr lang="en-IE" sz="2000" b="0" dirty="0"/>
              <a:t>is a programming paradigm that uses statements that change a program's state.</a:t>
            </a:r>
          </a:p>
          <a:p>
            <a:pPr marL="457200" lvl="1" indent="0">
              <a:buNone/>
              <a:defRPr/>
            </a:pPr>
            <a:r>
              <a:rPr lang="en-IE" sz="2000" b="0" i="1" dirty="0"/>
              <a:t>	</a:t>
            </a:r>
            <a:r>
              <a:rPr lang="en-GB" sz="2000" b="0" i="1" dirty="0"/>
              <a:t>focuses on describing how a program operates, step by step.</a:t>
            </a:r>
          </a:p>
          <a:p>
            <a:pPr>
              <a:defRPr/>
            </a:pPr>
            <a:r>
              <a:rPr lang="en-IE" sz="2000" dirty="0"/>
              <a:t>Declarative programming </a:t>
            </a:r>
            <a:r>
              <a:rPr lang="en-IE" sz="2000" b="0" dirty="0"/>
              <a:t>is a programming paradigm … that expresses the logic of a computation without describing its control flow. </a:t>
            </a:r>
          </a:p>
          <a:p>
            <a:pPr marL="914400" lvl="2" indent="0">
              <a:buNone/>
              <a:defRPr/>
            </a:pPr>
            <a:r>
              <a:rPr lang="en-GB" sz="2000" b="0" i="1" dirty="0"/>
              <a:t>focuses on what the result should be without specifying how it should achieve the results</a:t>
            </a:r>
            <a:endParaRPr lang="en-IE" sz="2000" b="0" i="1" dirty="0"/>
          </a:p>
        </p:txBody>
      </p:sp>
      <p:sp>
        <p:nvSpPr>
          <p:cNvPr id="22531" name="Slide Number Placeholder 3">
            <a:extLst>
              <a:ext uri="{FF2B5EF4-FFF2-40B4-BE49-F238E27FC236}">
                <a16:creationId xmlns:a16="http://schemas.microsoft.com/office/drawing/2014/main" id="{74EAAFA2-C472-BB3B-E62F-9E5085FA7C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8966617E-8F6D-456A-8AFD-6FA9EA3C877E}" type="slidenum">
              <a:rPr lang="en-US" altLang="en-US" b="0" smtClean="0"/>
              <a:pPr>
                <a:spcBef>
                  <a:spcPct val="0"/>
                </a:spcBef>
                <a:buFontTx/>
                <a:buNone/>
              </a:pPr>
              <a:t>10</a:t>
            </a:fld>
            <a:endParaRPr lang="en-US" altLang="en-US" b="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3E4FFC9E-1E09-F49C-0A60-64334BA35D02}"/>
              </a:ext>
            </a:extLst>
          </p:cNvPr>
          <p:cNvSpPr>
            <a:spLocks noGrp="1" noChangeArrowheads="1"/>
          </p:cNvSpPr>
          <p:nvPr>
            <p:ph type="title"/>
          </p:nvPr>
        </p:nvSpPr>
        <p:spPr/>
        <p:txBody>
          <a:bodyPr/>
          <a:lstStyle/>
          <a:p>
            <a:r>
              <a:rPr lang="en-US" altLang="en-US">
                <a:ea typeface="ＭＳ Ｐゴシック" panose="020B0600070205080204" pitchFamily="34" charset="-128"/>
              </a:rPr>
              <a:t>UI description implementation</a:t>
            </a:r>
            <a:br>
              <a:rPr lang="en-US" altLang="en-US">
                <a:ea typeface="ＭＳ Ｐゴシック" panose="020B0600070205080204" pitchFamily="34" charset="-128"/>
              </a:rPr>
            </a:br>
            <a:r>
              <a:rPr lang="en-US" altLang="en-US" sz="1800">
                <a:ea typeface="ＭＳ Ｐゴシック" panose="020B0600070205080204" pitchFamily="34" charset="-128"/>
              </a:rPr>
              <a:t>(the declarative way)</a:t>
            </a:r>
            <a:endParaRPr lang="en-US" altLang="en-US">
              <a:ea typeface="ＭＳ Ｐゴシック" panose="020B0600070205080204" pitchFamily="34" charset="-128"/>
            </a:endParaRPr>
          </a:p>
        </p:txBody>
      </p:sp>
      <p:sp>
        <p:nvSpPr>
          <p:cNvPr id="23554" name="Content Placeholder 2">
            <a:extLst>
              <a:ext uri="{FF2B5EF4-FFF2-40B4-BE49-F238E27FC236}">
                <a16:creationId xmlns:a16="http://schemas.microsoft.com/office/drawing/2014/main" id="{B902FFE2-8B55-6F78-225F-1A5B47BBAD8F}"/>
              </a:ext>
            </a:extLst>
          </p:cNvPr>
          <p:cNvSpPr>
            <a:spLocks noGrp="1" noChangeArrowheads="1"/>
          </p:cNvSpPr>
          <p:nvPr>
            <p:ph idx="1"/>
          </p:nvPr>
        </p:nvSpPr>
        <p:spPr>
          <a:xfrm>
            <a:off x="685800" y="1417638"/>
            <a:ext cx="5562600" cy="4602162"/>
          </a:xfrm>
        </p:spPr>
        <p:txBody>
          <a:bodyPr/>
          <a:lstStyle/>
          <a:p>
            <a:r>
              <a:rPr lang="en-US" altLang="en-US" sz="2000" dirty="0">
                <a:ea typeface="ＭＳ Ｐゴシック" panose="020B0600070205080204" pitchFamily="34" charset="-128"/>
              </a:rPr>
              <a:t>TSX – TypeScript XML.</a:t>
            </a:r>
          </a:p>
          <a:p>
            <a:endParaRPr lang="en-US" altLang="en-US" sz="2000" u="sng" dirty="0">
              <a:ea typeface="ＭＳ Ｐゴシック" panose="020B0600070205080204" pitchFamily="34" charset="-128"/>
            </a:endParaRPr>
          </a:p>
          <a:p>
            <a:r>
              <a:rPr lang="en-US" altLang="en-US" sz="2000" b="0" u="sng" dirty="0">
                <a:ea typeface="ＭＳ Ｐゴシック" panose="020B0600070205080204" pitchFamily="34" charset="-128"/>
              </a:rPr>
              <a:t>Declarative</a:t>
            </a:r>
            <a:r>
              <a:rPr lang="en-US" altLang="en-US" sz="2000" b="0" dirty="0">
                <a:ea typeface="ＭＳ Ｐゴシック" panose="020B0600070205080204" pitchFamily="34" charset="-128"/>
              </a:rPr>
              <a:t> </a:t>
            </a:r>
            <a:r>
              <a:rPr lang="en-US" altLang="en-US" sz="2000" b="0" u="sng" dirty="0">
                <a:ea typeface="ＭＳ Ｐゴシック" panose="020B0600070205080204" pitchFamily="34" charset="-128"/>
              </a:rPr>
              <a:t>syntax</a:t>
            </a:r>
            <a:r>
              <a:rPr lang="en-US" altLang="en-US" sz="2000" b="0" dirty="0">
                <a:ea typeface="ＭＳ Ｐゴシック" panose="020B0600070205080204" pitchFamily="34" charset="-128"/>
              </a:rPr>
              <a:t> for coding UI descriptions.</a:t>
            </a:r>
          </a:p>
          <a:p>
            <a:endParaRPr lang="en-US" altLang="en-US" sz="2000" b="0" dirty="0">
              <a:ea typeface="ＭＳ Ｐゴシック" panose="020B0600070205080204" pitchFamily="34" charset="-128"/>
            </a:endParaRPr>
          </a:p>
          <a:p>
            <a:r>
              <a:rPr lang="en-US" altLang="en-US" sz="2000" b="0" dirty="0">
                <a:ea typeface="ＭＳ Ｐゴシック" panose="020B0600070205080204" pitchFamily="34" charset="-128"/>
              </a:rPr>
              <a:t>Retains the full power of Typescript.</a:t>
            </a:r>
          </a:p>
          <a:p>
            <a:r>
              <a:rPr lang="en-US" altLang="en-US" sz="2000" b="0" dirty="0">
                <a:ea typeface="ＭＳ Ｐゴシック" panose="020B0600070205080204" pitchFamily="34" charset="-128"/>
              </a:rPr>
              <a:t>Allows tight coupling between UI behavior and UI description. </a:t>
            </a:r>
          </a:p>
          <a:p>
            <a:endParaRPr lang="en-US" altLang="en-US" sz="2000" b="0" dirty="0">
              <a:ea typeface="ＭＳ Ｐゴシック" panose="020B0600070205080204" pitchFamily="34" charset="-128"/>
            </a:endParaRPr>
          </a:p>
          <a:p>
            <a:r>
              <a:rPr lang="en-US" altLang="en-US" sz="2000" dirty="0">
                <a:ea typeface="ＭＳ Ｐゴシック" panose="020B0600070205080204" pitchFamily="34" charset="-128"/>
              </a:rPr>
              <a:t>However, must be </a:t>
            </a:r>
            <a:r>
              <a:rPr lang="en-US" altLang="en-US" sz="2000" dirty="0" err="1">
                <a:ea typeface="ＭＳ Ｐゴシック" panose="020B0600070205080204" pitchFamily="34" charset="-128"/>
              </a:rPr>
              <a:t>transpiled</a:t>
            </a:r>
            <a:r>
              <a:rPr lang="en-US" altLang="en-US" sz="2000" dirty="0">
                <a:ea typeface="ＭＳ Ｐゴシック" panose="020B0600070205080204" pitchFamily="34" charset="-128"/>
              </a:rPr>
              <a:t> before being sent to browser.</a:t>
            </a:r>
          </a:p>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Reference </a:t>
            </a:r>
            <a:r>
              <a:rPr lang="en-US" altLang="en-US" sz="2000" b="0" dirty="0">
                <a:ea typeface="ＭＳ Ｐゴシック" panose="020B0600070205080204" pitchFamily="34" charset="-128"/>
              </a:rPr>
              <a:t>03-JSX-error.html and 04-JSX.html</a:t>
            </a:r>
          </a:p>
          <a:p>
            <a:pPr>
              <a:buFontTx/>
              <a:buNone/>
            </a:pPr>
            <a:endParaRPr lang="en-US" altLang="en-US" sz="2000" b="0" dirty="0">
              <a:ea typeface="ＭＳ Ｐゴシック" panose="020B0600070205080204" pitchFamily="34" charset="-128"/>
            </a:endParaRPr>
          </a:p>
        </p:txBody>
      </p:sp>
      <p:sp>
        <p:nvSpPr>
          <p:cNvPr id="23555" name="Slide Number Placeholder 3">
            <a:extLst>
              <a:ext uri="{FF2B5EF4-FFF2-40B4-BE49-F238E27FC236}">
                <a16:creationId xmlns:a16="http://schemas.microsoft.com/office/drawing/2014/main" id="{F1295DDD-61BE-D74B-29C6-A86DB86B09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816F284-7BA2-4D94-A890-DEE79CF7DFBE}" type="slidenum">
              <a:rPr lang="en-US" altLang="en-US" b="0" smtClean="0"/>
              <a:pPr>
                <a:spcBef>
                  <a:spcPct val="0"/>
                </a:spcBef>
                <a:buFontTx/>
                <a:buNone/>
              </a:pPr>
              <a:t>11</a:t>
            </a:fld>
            <a:endParaRPr lang="en-US" altLang="en-US" b="0"/>
          </a:p>
        </p:txBody>
      </p:sp>
      <p:pic>
        <p:nvPicPr>
          <p:cNvPr id="3" name="Picture 2">
            <a:extLst>
              <a:ext uri="{FF2B5EF4-FFF2-40B4-BE49-F238E27FC236}">
                <a16:creationId xmlns:a16="http://schemas.microsoft.com/office/drawing/2014/main" id="{FBC62DA5-3306-77ED-F6F5-B33E622DA315}"/>
              </a:ext>
            </a:extLst>
          </p:cNvPr>
          <p:cNvPicPr>
            <a:picLocks noChangeAspect="1"/>
          </p:cNvPicPr>
          <p:nvPr/>
        </p:nvPicPr>
        <p:blipFill>
          <a:blip r:embed="rId3"/>
          <a:stretch>
            <a:fillRect/>
          </a:stretch>
        </p:blipFill>
        <p:spPr>
          <a:xfrm>
            <a:off x="5943600" y="2610148"/>
            <a:ext cx="6805837" cy="22329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A7331F-9750-6601-6CA2-B9A65CC37740}"/>
              </a:ext>
            </a:extLst>
          </p:cNvPr>
          <p:cNvPicPr>
            <a:picLocks noChangeAspect="1"/>
          </p:cNvPicPr>
          <p:nvPr/>
        </p:nvPicPr>
        <p:blipFill>
          <a:blip r:embed="rId2"/>
          <a:stretch>
            <a:fillRect/>
          </a:stretch>
        </p:blipFill>
        <p:spPr>
          <a:xfrm>
            <a:off x="1447800" y="1143000"/>
            <a:ext cx="9034507" cy="4724400"/>
          </a:xfrm>
          <a:prstGeom prst="rect">
            <a:avLst/>
          </a:prstGeom>
        </p:spPr>
      </p:pic>
      <p:sp>
        <p:nvSpPr>
          <p:cNvPr id="24577" name="Title 1">
            <a:extLst>
              <a:ext uri="{FF2B5EF4-FFF2-40B4-BE49-F238E27FC236}">
                <a16:creationId xmlns:a16="http://schemas.microsoft.com/office/drawing/2014/main" id="{BD3F028B-03F8-10AD-0D30-A768B0165A95}"/>
              </a:ext>
            </a:extLst>
          </p:cNvPr>
          <p:cNvSpPr>
            <a:spLocks noGrp="1" noChangeArrowheads="1"/>
          </p:cNvSpPr>
          <p:nvPr>
            <p:ph type="title"/>
          </p:nvPr>
        </p:nvSpPr>
        <p:spPr/>
        <p:txBody>
          <a:bodyPr/>
          <a:lstStyle/>
          <a:p>
            <a:r>
              <a:rPr lang="en-US" altLang="en-US">
                <a:ea typeface="ＭＳ Ｐゴシック" panose="020B0600070205080204" pitchFamily="34" charset="-128"/>
              </a:rPr>
              <a:t>REPL </a:t>
            </a:r>
            <a:r>
              <a:rPr lang="en-US" altLang="en-US" sz="1400">
                <a:ea typeface="ＭＳ Ｐゴシック" panose="020B0600070205080204" pitchFamily="34" charset="-128"/>
              </a:rPr>
              <a:t>(Read-Evaluate-Print-Loop) </a:t>
            </a:r>
            <a:r>
              <a:rPr lang="en-US" altLang="en-US">
                <a:ea typeface="ＭＳ Ｐゴシック" panose="020B0600070205080204" pitchFamily="34" charset="-128"/>
              </a:rPr>
              <a:t>transpiler.</a:t>
            </a:r>
          </a:p>
        </p:txBody>
      </p:sp>
      <p:sp>
        <p:nvSpPr>
          <p:cNvPr id="22531" name="Content Placeholder 2">
            <a:extLst>
              <a:ext uri="{FF2B5EF4-FFF2-40B4-BE49-F238E27FC236}">
                <a16:creationId xmlns:a16="http://schemas.microsoft.com/office/drawing/2014/main" id="{8FA53CAA-D2BA-F420-7E69-AD22DFACFDEB}"/>
              </a:ext>
            </a:extLst>
          </p:cNvPr>
          <p:cNvSpPr>
            <a:spLocks noGrp="1"/>
          </p:cNvSpPr>
          <p:nvPr>
            <p:ph idx="1"/>
          </p:nvPr>
        </p:nvSpPr>
        <p:spPr>
          <a:xfrm>
            <a:off x="1981200" y="1143001"/>
            <a:ext cx="8229600" cy="4525963"/>
          </a:xfrm>
        </p:spPr>
        <p:txBody>
          <a:bodyPr/>
          <a:lstStyle/>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marL="0" indent="0">
              <a:buNone/>
              <a:defRPr/>
            </a:pPr>
            <a:endParaRPr lang="en-US" sz="2000" dirty="0">
              <a:ea typeface="ＭＳ Ｐゴシック" charset="0"/>
            </a:endParaRPr>
          </a:p>
        </p:txBody>
      </p:sp>
      <p:sp>
        <p:nvSpPr>
          <p:cNvPr id="24579" name="Slide Number Placeholder 3">
            <a:extLst>
              <a:ext uri="{FF2B5EF4-FFF2-40B4-BE49-F238E27FC236}">
                <a16:creationId xmlns:a16="http://schemas.microsoft.com/office/drawing/2014/main" id="{369E6652-87D2-16E3-1B3D-F2248B8EFD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72070FC0-6E6A-44B9-9C10-F69319239F71}" type="slidenum">
              <a:rPr lang="en-US" altLang="en-US" b="0" smtClean="0"/>
              <a:pPr>
                <a:spcBef>
                  <a:spcPct val="0"/>
                </a:spcBef>
                <a:buFontTx/>
                <a:buNone/>
              </a:pPr>
              <a:t>12</a:t>
            </a:fld>
            <a:endParaRPr lang="en-US" altLang="en-US" b="0"/>
          </a:p>
        </p:txBody>
      </p:sp>
      <p:sp>
        <p:nvSpPr>
          <p:cNvPr id="9" name="Rectangle 8">
            <a:extLst>
              <a:ext uri="{FF2B5EF4-FFF2-40B4-BE49-F238E27FC236}">
                <a16:creationId xmlns:a16="http://schemas.microsoft.com/office/drawing/2014/main" id="{1037D2A3-C831-F03A-56CD-4788C9834446}"/>
              </a:ext>
            </a:extLst>
          </p:cNvPr>
          <p:cNvSpPr>
            <a:spLocks noChangeArrowheads="1"/>
          </p:cNvSpPr>
          <p:nvPr/>
        </p:nvSpPr>
        <p:spPr bwMode="auto">
          <a:xfrm>
            <a:off x="4541838" y="4783138"/>
            <a:ext cx="2163762" cy="703262"/>
          </a:xfrm>
          <a:prstGeom prst="rect">
            <a:avLst/>
          </a:prstGeom>
          <a:solidFill>
            <a:srgbClr val="FFFF00"/>
          </a:solidFill>
          <a:ln w="9525">
            <a:solidFill>
              <a:schemeClr val="tx1"/>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dirty="0">
                <a:latin typeface="+mn-lt"/>
                <a:ea typeface="+mn-ea"/>
              </a:rPr>
              <a:t>Reference </a:t>
            </a:r>
          </a:p>
          <a:p>
            <a:pPr eaLnBrk="1" hangingPunct="1">
              <a:defRPr/>
            </a:pPr>
            <a:r>
              <a:rPr lang="en-US" dirty="0">
                <a:latin typeface="+mn-lt"/>
                <a:ea typeface="+mn-ea"/>
              </a:rPr>
              <a:t>       04-JSX.html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19" name="Rectangle 25618">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1" name="Rectangle 2">
            <a:extLst>
              <a:ext uri="{FF2B5EF4-FFF2-40B4-BE49-F238E27FC236}">
                <a16:creationId xmlns:a16="http://schemas.microsoft.com/office/drawing/2014/main" id="{E19BFEBC-63BC-A87B-9036-EACA78B435EA}"/>
              </a:ext>
            </a:extLst>
          </p:cNvPr>
          <p:cNvSpPr>
            <a:spLocks noGrp="1" noChangeArrowheads="1"/>
          </p:cNvSpPr>
          <p:nvPr>
            <p:ph type="title"/>
          </p:nvPr>
        </p:nvSpPr>
        <p:spPr>
          <a:xfrm>
            <a:off x="2376297" y="457201"/>
            <a:ext cx="4360680" cy="1556870"/>
          </a:xfrm>
        </p:spPr>
        <p:txBody>
          <a:bodyPr anchor="b">
            <a:normAutofit/>
          </a:bodyPr>
          <a:lstStyle/>
          <a:p>
            <a:r>
              <a:rPr lang="en-GB" altLang="en-US" sz="3500" dirty="0">
                <a:ea typeface="ＭＳ Ｐゴシック" panose="020B0600070205080204" pitchFamily="34" charset="-128"/>
              </a:rPr>
              <a:t>TSX(TypeScript XML)</a:t>
            </a:r>
            <a:endParaRPr lang="en-US" altLang="en-US" sz="3500" dirty="0">
              <a:ea typeface="ＭＳ Ｐゴシック" panose="020B0600070205080204" pitchFamily="34" charset="-128"/>
            </a:endParaRPr>
          </a:p>
        </p:txBody>
      </p:sp>
      <p:sp>
        <p:nvSpPr>
          <p:cNvPr id="23554" name="Rectangle 3">
            <a:extLst>
              <a:ext uri="{FF2B5EF4-FFF2-40B4-BE49-F238E27FC236}">
                <a16:creationId xmlns:a16="http://schemas.microsoft.com/office/drawing/2014/main" id="{2D427BE2-6932-1899-6E45-FADBB40AC1BA}"/>
              </a:ext>
            </a:extLst>
          </p:cNvPr>
          <p:cNvSpPr>
            <a:spLocks noGrp="1" noChangeArrowheads="1"/>
          </p:cNvSpPr>
          <p:nvPr>
            <p:ph type="body" idx="1"/>
          </p:nvPr>
        </p:nvSpPr>
        <p:spPr>
          <a:xfrm>
            <a:off x="381000" y="2277037"/>
            <a:ext cx="7010400" cy="3461155"/>
          </a:xfrm>
        </p:spPr>
        <p:txBody>
          <a:bodyPr>
            <a:noAutofit/>
          </a:bodyPr>
          <a:lstStyle/>
          <a:p>
            <a:pPr>
              <a:lnSpc>
                <a:spcPct val="90000"/>
              </a:lnSpc>
              <a:defRPr/>
            </a:pPr>
            <a:endParaRPr lang="en-US" altLang="en-US" sz="1600" dirty="0">
              <a:ea typeface="ＭＳ Ｐゴシック" panose="020B0600070205080204" pitchFamily="34" charset="-128"/>
            </a:endParaRPr>
          </a:p>
          <a:p>
            <a:pPr>
              <a:lnSpc>
                <a:spcPct val="90000"/>
              </a:lnSpc>
              <a:defRPr/>
            </a:pPr>
            <a:r>
              <a:rPr lang="en-GB" altLang="en-US" sz="1600" dirty="0">
                <a:ea typeface="ＭＳ Ｐゴシック" panose="020B0600070205080204" pitchFamily="34" charset="-128"/>
              </a:rPr>
              <a:t>JSX(</a:t>
            </a:r>
            <a:r>
              <a:rPr lang="en-GB" altLang="en-US" sz="1600" dirty="0" err="1">
                <a:ea typeface="ＭＳ Ｐゴシック" panose="020B0600070205080204" pitchFamily="34" charset="-128"/>
              </a:rPr>
              <a:t>Javascript</a:t>
            </a:r>
            <a:r>
              <a:rPr lang="en-GB" altLang="en-US" sz="1600" dirty="0">
                <a:ea typeface="ＭＳ Ｐゴシック" panose="020B0600070205080204" pitchFamily="34" charset="-128"/>
              </a:rPr>
              <a:t> XML) </a:t>
            </a:r>
            <a:r>
              <a:rPr lang="en-GB" altLang="en-US" sz="1600" b="0" dirty="0">
                <a:ea typeface="ＭＳ Ｐゴシック" panose="020B0600070205080204" pitchFamily="34" charset="-128"/>
              </a:rPr>
              <a:t>is a file syntax extension used by React.  JSX resembles HTML, allowing developers to write UI components with an HTML-like (it is actually XML).</a:t>
            </a:r>
          </a:p>
          <a:p>
            <a:pPr>
              <a:lnSpc>
                <a:spcPct val="90000"/>
              </a:lnSpc>
              <a:defRPr/>
            </a:pPr>
            <a:r>
              <a:rPr lang="en-GB" altLang="en-US" sz="1600" dirty="0">
                <a:ea typeface="ＭＳ Ｐゴシック" panose="020B0600070205080204" pitchFamily="34" charset="-128"/>
              </a:rPr>
              <a:t>TSX is the TypeScript version of JSX, </a:t>
            </a:r>
            <a:r>
              <a:rPr lang="en-GB" altLang="en-US" sz="1600" b="0" dirty="0">
                <a:ea typeface="ＭＳ Ｐゴシック" panose="020B0600070205080204" pitchFamily="34" charset="-128"/>
              </a:rPr>
              <a:t>TypeScript is a superset that adds static typing in JavaScript.</a:t>
            </a:r>
          </a:p>
          <a:p>
            <a:pPr lvl="1">
              <a:lnSpc>
                <a:spcPct val="90000"/>
              </a:lnSpc>
              <a:defRPr/>
            </a:pPr>
            <a:r>
              <a:rPr lang="en-GB" altLang="en-US" sz="1600" b="0" dirty="0">
                <a:ea typeface="ＭＳ Ｐゴシック" panose="020B0600070205080204" pitchFamily="34" charset="-128"/>
              </a:rPr>
              <a:t>Typescript files containing TSX use the .</a:t>
            </a:r>
            <a:r>
              <a:rPr lang="en-GB" altLang="en-US" sz="1600" b="0" dirty="0" err="1">
                <a:ea typeface="ＭＳ Ｐゴシック" panose="020B0600070205080204" pitchFamily="34" charset="-128"/>
              </a:rPr>
              <a:t>tsx</a:t>
            </a:r>
            <a:r>
              <a:rPr lang="en-GB" altLang="en-US" sz="1600" b="0" dirty="0">
                <a:ea typeface="ＭＳ Ｐゴシック" panose="020B0600070205080204" pitchFamily="34" charset="-128"/>
              </a:rPr>
              <a:t> extension.</a:t>
            </a:r>
            <a:endParaRPr lang="en-US" altLang="en-US" sz="1600" b="0" dirty="0">
              <a:ea typeface="ＭＳ Ｐゴシック" panose="020B0600070205080204" pitchFamily="34" charset="-128"/>
            </a:endParaRPr>
          </a:p>
          <a:p>
            <a:pPr>
              <a:lnSpc>
                <a:spcPct val="90000"/>
              </a:lnSpc>
              <a:defRPr/>
            </a:pPr>
            <a:r>
              <a:rPr lang="en-US" altLang="en-US" sz="1600" b="0" dirty="0">
                <a:ea typeface="ＭＳ Ｐゴシック" panose="020B0600070205080204" pitchFamily="34" charset="-128"/>
              </a:rPr>
              <a:t>Some minor HTML tag attributes differences, e.g. </a:t>
            </a:r>
            <a:r>
              <a:rPr lang="en-US" altLang="en-US" sz="1600" b="0" dirty="0" err="1">
                <a:ea typeface="ＭＳ Ｐゴシック" panose="020B0600070205080204" pitchFamily="34" charset="-128"/>
              </a:rPr>
              <a:t>className</a:t>
            </a:r>
            <a:r>
              <a:rPr lang="en-US" altLang="en-US" sz="1600" b="0" dirty="0">
                <a:ea typeface="ＭＳ Ｐゴシック" panose="020B0600070205080204" pitchFamily="34" charset="-128"/>
              </a:rPr>
              <a:t>  (class), </a:t>
            </a:r>
            <a:r>
              <a:rPr lang="en-US" altLang="en-US" sz="1600" b="0" dirty="0" err="1">
                <a:ea typeface="ＭＳ Ｐゴシック" panose="020B0600070205080204" pitchFamily="34" charset="-128"/>
              </a:rPr>
              <a:t>htmlFor</a:t>
            </a:r>
            <a:r>
              <a:rPr lang="en-US" altLang="en-US" sz="1600" b="0" dirty="0">
                <a:ea typeface="ＭＳ Ｐゴシック" panose="020B0600070205080204" pitchFamily="34" charset="-128"/>
              </a:rPr>
              <a:t> (for).</a:t>
            </a:r>
          </a:p>
          <a:p>
            <a:pPr>
              <a:lnSpc>
                <a:spcPct val="90000"/>
              </a:lnSpc>
              <a:buFontTx/>
              <a:buNone/>
              <a:defRPr/>
            </a:pPr>
            <a:endParaRPr lang="en-US" altLang="en-US" sz="1600" dirty="0">
              <a:ea typeface="ＭＳ Ｐゴシック" panose="020B0600070205080204" pitchFamily="34" charset="-128"/>
            </a:endParaRPr>
          </a:p>
          <a:p>
            <a:pPr>
              <a:lnSpc>
                <a:spcPct val="90000"/>
              </a:lnSpc>
              <a:defRPr/>
            </a:pPr>
            <a:r>
              <a:rPr lang="en-US" altLang="en-US" sz="1600" b="0" dirty="0">
                <a:ea typeface="ＭＳ Ｐゴシック" panose="020B0600070205080204" pitchFamily="34" charset="-128"/>
              </a:rPr>
              <a:t>Allows UI description to be coded </a:t>
            </a:r>
            <a:r>
              <a:rPr lang="en-US" altLang="en-US" sz="1600" dirty="0">
                <a:ea typeface="ＭＳ Ｐゴシック" panose="020B0600070205080204" pitchFamily="34" charset="-128"/>
              </a:rPr>
              <a:t>in a declarative style </a:t>
            </a:r>
            <a:r>
              <a:rPr lang="en-US" altLang="en-US" sz="1600" b="0" dirty="0">
                <a:ea typeface="ＭＳ Ｐゴシック" panose="020B0600070205080204" pitchFamily="34" charset="-128"/>
              </a:rPr>
              <a:t>and be in-lined in TypeScript. </a:t>
            </a:r>
          </a:p>
          <a:p>
            <a:pPr>
              <a:lnSpc>
                <a:spcPct val="90000"/>
              </a:lnSpc>
              <a:defRPr/>
            </a:pPr>
            <a:endParaRPr lang="en-US" altLang="en-US" sz="1600" dirty="0">
              <a:ea typeface="ＭＳ Ｐゴシック" panose="020B0600070205080204" pitchFamily="34" charset="-128"/>
            </a:endParaRPr>
          </a:p>
          <a:p>
            <a:pPr>
              <a:lnSpc>
                <a:spcPct val="90000"/>
              </a:lnSpc>
              <a:defRPr/>
            </a:pPr>
            <a:r>
              <a:rPr lang="en-US" altLang="en-US" sz="2800" dirty="0">
                <a:ea typeface="ＭＳ Ｐゴシック" panose="020B0600070205080204" pitchFamily="34" charset="-128"/>
              </a:rPr>
              <a:t>Combines templating with the power of TS.</a:t>
            </a:r>
          </a:p>
        </p:txBody>
      </p:sp>
      <p:pic>
        <p:nvPicPr>
          <p:cNvPr id="4" name="Picture 3">
            <a:extLst>
              <a:ext uri="{FF2B5EF4-FFF2-40B4-BE49-F238E27FC236}">
                <a16:creationId xmlns:a16="http://schemas.microsoft.com/office/drawing/2014/main" id="{6A5B3EB7-4FDC-63F7-6D10-6D49B6DDDB15}"/>
              </a:ext>
            </a:extLst>
          </p:cNvPr>
          <p:cNvPicPr>
            <a:picLocks noChangeAspect="1"/>
          </p:cNvPicPr>
          <p:nvPr/>
        </p:nvPicPr>
        <p:blipFill>
          <a:blip r:embed="rId2"/>
          <a:stretch>
            <a:fillRect/>
          </a:stretch>
        </p:blipFill>
        <p:spPr>
          <a:xfrm>
            <a:off x="7672933" y="2739575"/>
            <a:ext cx="4448175" cy="1894729"/>
          </a:xfrm>
          <a:prstGeom prst="rect">
            <a:avLst/>
          </a:prstGeom>
        </p:spPr>
      </p:pic>
      <p:pic>
        <p:nvPicPr>
          <p:cNvPr id="25607" name="Graphic 25606" descr="Web Design">
            <a:extLst>
              <a:ext uri="{FF2B5EF4-FFF2-40B4-BE49-F238E27FC236}">
                <a16:creationId xmlns:a16="http://schemas.microsoft.com/office/drawing/2014/main" id="{CE14CCE5-7EA0-977F-75C6-03BDAF023F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01" y="114005"/>
            <a:ext cx="2243263" cy="2243263"/>
          </a:xfrm>
          <a:prstGeom prst="rect">
            <a:avLst/>
          </a:prstGeom>
        </p:spPr>
      </p:pic>
      <p:sp>
        <p:nvSpPr>
          <p:cNvPr id="25621" name="Rectangle 25620">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524000" y="6400800"/>
            <a:ext cx="9144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23" name="Rectangle 25622">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4001" y="6400800"/>
            <a:ext cx="6115049"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3" name="Slide Number Placeholder 1">
            <a:extLst>
              <a:ext uri="{FF2B5EF4-FFF2-40B4-BE49-F238E27FC236}">
                <a16:creationId xmlns:a16="http://schemas.microsoft.com/office/drawing/2014/main" id="{281C14CF-AE93-45F2-5F5D-E20A3DA83102}"/>
              </a:ext>
            </a:extLst>
          </p:cNvPr>
          <p:cNvSpPr>
            <a:spLocks noGrp="1"/>
          </p:cNvSpPr>
          <p:nvPr>
            <p:ph type="sldNum" sz="quarter" idx="12"/>
          </p:nvPr>
        </p:nvSpPr>
        <p:spPr>
          <a:xfrm>
            <a:off x="10302240" y="6455665"/>
            <a:ext cx="33604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None/>
            </a:pPr>
            <a:fld id="{3C66460B-7E7A-453B-A3E2-929CC9AEE0BF}" type="slidenum">
              <a:rPr lang="en-US" altLang="en-US" sz="1000" b="0">
                <a:solidFill>
                  <a:srgbClr val="FFFFFF"/>
                </a:solidFill>
              </a:rPr>
              <a:pPr>
                <a:spcBef>
                  <a:spcPct val="0"/>
                </a:spcBef>
                <a:spcAft>
                  <a:spcPts val="600"/>
                </a:spcAft>
                <a:buNone/>
              </a:pPr>
              <a:t>13</a:t>
            </a:fld>
            <a:endParaRPr lang="en-US" altLang="en-US" sz="1000" b="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41C991F1-C59A-2BE8-43B1-8A0A15E3F9B3}"/>
              </a:ext>
            </a:extLst>
          </p:cNvPr>
          <p:cNvSpPr>
            <a:spLocks noGrp="1" noChangeArrowheads="1"/>
          </p:cNvSpPr>
          <p:nvPr>
            <p:ph type="title"/>
          </p:nvPr>
        </p:nvSpPr>
        <p:spPr>
          <a:xfrm>
            <a:off x="2364700" y="687480"/>
            <a:ext cx="5605629" cy="994172"/>
          </a:xfrm>
        </p:spPr>
        <p:txBody>
          <a:bodyPr>
            <a:normAutofit/>
          </a:bodyPr>
          <a:lstStyle/>
          <a:p>
            <a:r>
              <a:rPr lang="en-US" altLang="en-US" sz="3850">
                <a:ea typeface="ＭＳ Ｐゴシック" panose="020B0600070205080204" pitchFamily="34" charset="-128"/>
              </a:rPr>
              <a:t>TSX Transpiling </a:t>
            </a:r>
          </a:p>
        </p:txBody>
      </p:sp>
      <p:sp>
        <p:nvSpPr>
          <p:cNvPr id="24578" name="Rectangle 3">
            <a:extLst>
              <a:ext uri="{FF2B5EF4-FFF2-40B4-BE49-F238E27FC236}">
                <a16:creationId xmlns:a16="http://schemas.microsoft.com/office/drawing/2014/main" id="{1280A556-9A4C-6D51-6CC4-BF252C0C1EAF}"/>
              </a:ext>
            </a:extLst>
          </p:cNvPr>
          <p:cNvSpPr>
            <a:spLocks noGrp="1" noChangeArrowheads="1"/>
          </p:cNvSpPr>
          <p:nvPr>
            <p:ph type="body" idx="1"/>
          </p:nvPr>
        </p:nvSpPr>
        <p:spPr>
          <a:xfrm>
            <a:off x="609600" y="1524000"/>
            <a:ext cx="7295188" cy="5029200"/>
          </a:xfrm>
        </p:spPr>
        <p:txBody>
          <a:bodyPr anchor="ctr">
            <a:noAutofit/>
          </a:bodyPr>
          <a:lstStyle/>
          <a:p>
            <a:pPr>
              <a:lnSpc>
                <a:spcPct val="90000"/>
              </a:lnSpc>
            </a:pPr>
            <a:r>
              <a:rPr lang="en-US" altLang="en-US" dirty="0">
                <a:ea typeface="ＭＳ Ｐゴシック" panose="020B0600070205080204" pitchFamily="34" charset="-128"/>
              </a:rPr>
              <a:t>So browsers don’t do Typescript!</a:t>
            </a:r>
          </a:p>
          <a:p>
            <a:pPr lvl="1">
              <a:lnSpc>
                <a:spcPct val="90000"/>
              </a:lnSpc>
            </a:pPr>
            <a:r>
              <a:rPr lang="en-US" altLang="en-US" b="0" dirty="0">
                <a:ea typeface="ＭＳ Ｐゴシック" panose="020B0600070205080204" pitchFamily="34" charset="-128"/>
              </a:rPr>
              <a:t>Needs to be </a:t>
            </a:r>
            <a:r>
              <a:rPr lang="en-US" altLang="en-US" dirty="0" err="1">
                <a:ea typeface="ＭＳ Ｐゴシック" panose="020B0600070205080204" pitchFamily="34" charset="-128"/>
              </a:rPr>
              <a:t>Transpiled</a:t>
            </a:r>
            <a:r>
              <a:rPr lang="en-US" altLang="en-US" dirty="0">
                <a:ea typeface="ＭＳ Ｐゴシック" panose="020B0600070205080204" pitchFamily="34" charset="-128"/>
              </a:rPr>
              <a:t> to </a:t>
            </a:r>
            <a:r>
              <a:rPr lang="en-US" altLang="en-US" dirty="0" err="1">
                <a:ea typeface="ＭＳ Ｐゴシック" panose="020B0600070205080204" pitchFamily="34" charset="-128"/>
              </a:rPr>
              <a:t>Javascript</a:t>
            </a:r>
            <a:endParaRPr lang="en-US" altLang="en-US" dirty="0">
              <a:ea typeface="ＭＳ Ｐゴシック" panose="020B0600070205080204" pitchFamily="34" charset="-128"/>
            </a:endParaRPr>
          </a:p>
          <a:p>
            <a:pPr>
              <a:lnSpc>
                <a:spcPct val="90000"/>
              </a:lnSpc>
            </a:pPr>
            <a:r>
              <a:rPr lang="en-US" altLang="en-US" b="0" dirty="0">
                <a:ea typeface="ＭＳ Ｐゴシック" panose="020B0600070205080204" pitchFamily="34" charset="-128"/>
              </a:rPr>
              <a:t>What can we use to </a:t>
            </a:r>
            <a:r>
              <a:rPr lang="en-US" altLang="en-US" b="0" dirty="0" err="1">
                <a:ea typeface="ＭＳ Ｐゴシック" panose="020B0600070205080204" pitchFamily="34" charset="-128"/>
              </a:rPr>
              <a:t>Transpile</a:t>
            </a:r>
            <a:r>
              <a:rPr lang="en-US" altLang="en-US" b="0" dirty="0">
                <a:ea typeface="ＭＳ Ｐゴシック" panose="020B0600070205080204" pitchFamily="34" charset="-128"/>
              </a:rPr>
              <a:t>? </a:t>
            </a:r>
          </a:p>
          <a:p>
            <a:pPr lvl="1">
              <a:lnSpc>
                <a:spcPct val="90000"/>
              </a:lnSpc>
            </a:pPr>
            <a:r>
              <a:rPr lang="en-US" altLang="en-US" b="0" dirty="0">
                <a:ea typeface="ＭＳ Ｐゴシック" panose="020B0600070205080204" pitchFamily="34" charset="-128"/>
              </a:rPr>
              <a:t>The Babel platform.</a:t>
            </a:r>
          </a:p>
          <a:p>
            <a:pPr lvl="1">
              <a:lnSpc>
                <a:spcPct val="90000"/>
              </a:lnSpc>
            </a:pPr>
            <a:r>
              <a:rPr lang="en-US" altLang="en-US" b="0" dirty="0">
                <a:ea typeface="ＭＳ Ｐゴシック" panose="020B0600070205080204" pitchFamily="34" charset="-128"/>
              </a:rPr>
              <a:t>The </a:t>
            </a:r>
            <a:r>
              <a:rPr lang="en-US" altLang="en-US" b="0" dirty="0" err="1">
                <a:ea typeface="ＭＳ Ｐゴシック" panose="020B0600070205080204" pitchFamily="34" charset="-128"/>
              </a:rPr>
              <a:t>Vite</a:t>
            </a:r>
            <a:r>
              <a:rPr lang="en-US" altLang="en-US" b="0" dirty="0">
                <a:ea typeface="ＭＳ Ｐゴシック" panose="020B0600070205080204" pitchFamily="34" charset="-128"/>
              </a:rPr>
              <a:t> library.</a:t>
            </a:r>
          </a:p>
          <a:p>
            <a:pPr>
              <a:lnSpc>
                <a:spcPct val="90000"/>
              </a:lnSpc>
            </a:pPr>
            <a:endParaRPr lang="en-US" altLang="en-US" b="0" dirty="0">
              <a:ea typeface="ＭＳ Ｐゴシック" panose="020B0600070205080204" pitchFamily="34" charset="-128"/>
            </a:endParaRPr>
          </a:p>
          <a:p>
            <a:pPr>
              <a:lnSpc>
                <a:spcPct val="90000"/>
              </a:lnSpc>
            </a:pPr>
            <a:r>
              <a:rPr lang="en-US" altLang="en-US" b="0" dirty="0">
                <a:ea typeface="ＭＳ Ｐゴシック" panose="020B0600070205080204" pitchFamily="34" charset="-128"/>
              </a:rPr>
              <a:t>How?</a:t>
            </a:r>
          </a:p>
          <a:p>
            <a:pPr lvl="1">
              <a:lnSpc>
                <a:spcPct val="90000"/>
              </a:lnSpc>
              <a:buFontTx/>
              <a:buAutoNum type="arabicPeriod"/>
            </a:pPr>
            <a:r>
              <a:rPr lang="en-US" altLang="en-US" b="0" dirty="0">
                <a:ea typeface="ＭＳ Ｐゴシック" panose="020B0600070205080204" pitchFamily="34" charset="-128"/>
              </a:rPr>
              <a:t>Manually, via REPL environment or command line. </a:t>
            </a:r>
          </a:p>
          <a:p>
            <a:pPr lvl="2">
              <a:lnSpc>
                <a:spcPct val="90000"/>
              </a:lnSpc>
            </a:pPr>
            <a:r>
              <a:rPr lang="en-US" altLang="en-US" b="0" dirty="0">
                <a:ea typeface="ＭＳ Ｐゴシック" panose="020B0600070205080204" pitchFamily="34" charset="-128"/>
              </a:rPr>
              <a:t>When experimenting only.</a:t>
            </a:r>
          </a:p>
          <a:p>
            <a:pPr lvl="1">
              <a:lnSpc>
                <a:spcPct val="90000"/>
              </a:lnSpc>
              <a:buFontTx/>
              <a:buAutoNum type="arabicPeriod"/>
            </a:pPr>
            <a:r>
              <a:rPr lang="en-US" altLang="en-US" b="0" dirty="0">
                <a:ea typeface="ＭＳ Ｐゴシック" panose="020B0600070205080204" pitchFamily="34" charset="-128"/>
              </a:rPr>
              <a:t>Using an instrumented web server – </a:t>
            </a:r>
            <a:r>
              <a:rPr lang="en-US" altLang="en-US" b="0" dirty="0" err="1">
                <a:ea typeface="ＭＳ Ｐゴシック" panose="020B0600070205080204" pitchFamily="34" charset="-128"/>
              </a:rPr>
              <a:t>Vite</a:t>
            </a:r>
            <a:r>
              <a:rPr lang="en-US" altLang="en-US" b="0" dirty="0">
                <a:ea typeface="ＭＳ Ｐゴシック" panose="020B0600070205080204" pitchFamily="34" charset="-128"/>
              </a:rPr>
              <a:t> library instrumentation.</a:t>
            </a:r>
          </a:p>
          <a:p>
            <a:pPr lvl="2">
              <a:lnSpc>
                <a:spcPct val="90000"/>
              </a:lnSpc>
            </a:pPr>
            <a:r>
              <a:rPr lang="en-US" altLang="en-US" b="0" dirty="0">
                <a:ea typeface="ＭＳ Ｐゴシック" panose="020B0600070205080204" pitchFamily="34" charset="-128"/>
              </a:rPr>
              <a:t>Ideal for development.</a:t>
            </a:r>
          </a:p>
          <a:p>
            <a:pPr lvl="1">
              <a:lnSpc>
                <a:spcPct val="90000"/>
              </a:lnSpc>
              <a:buFontTx/>
              <a:buAutoNum type="arabicPeriod"/>
            </a:pPr>
            <a:r>
              <a:rPr lang="en-US" altLang="en-US" b="0" dirty="0">
                <a:ea typeface="ＭＳ Ｐゴシック" panose="020B0600070205080204" pitchFamily="34" charset="-128"/>
              </a:rPr>
              <a:t>Using bundler tools as part of the build process – </a:t>
            </a:r>
            <a:r>
              <a:rPr lang="en-US" altLang="en-US" b="0" dirty="0" err="1">
                <a:ea typeface="ＭＳ Ｐゴシック" panose="020B0600070205080204" pitchFamily="34" charset="-128"/>
              </a:rPr>
              <a:t>Vite</a:t>
            </a:r>
            <a:r>
              <a:rPr lang="en-US" altLang="en-US" b="0" dirty="0">
                <a:ea typeface="ＭＳ Ｐゴシック" panose="020B0600070205080204" pitchFamily="34" charset="-128"/>
              </a:rPr>
              <a:t> again.</a:t>
            </a:r>
          </a:p>
          <a:p>
            <a:pPr lvl="2">
              <a:lnSpc>
                <a:spcPct val="90000"/>
              </a:lnSpc>
            </a:pPr>
            <a:r>
              <a:rPr lang="en-US" altLang="en-US" b="0" dirty="0">
                <a:ea typeface="ＭＳ Ｐゴシック" panose="020B0600070205080204" pitchFamily="34" charset="-128"/>
              </a:rPr>
              <a:t>Production standard.</a:t>
            </a:r>
          </a:p>
        </p:txBody>
      </p:sp>
      <p:sp>
        <p:nvSpPr>
          <p:cNvPr id="26634" name="Rectangle 2663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3436"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636" name="Oval 2663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6631" name="Graphic 26630" descr="Web Design">
            <a:extLst>
              <a:ext uri="{FF2B5EF4-FFF2-40B4-BE49-F238E27FC236}">
                <a16:creationId xmlns:a16="http://schemas.microsoft.com/office/drawing/2014/main" id="{C9AC03F3-66AC-C713-6FE3-8BC8FA80A0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8965" y="2865142"/>
            <a:ext cx="1143455" cy="1143455"/>
          </a:xfrm>
          <a:prstGeom prst="rect">
            <a:avLst/>
          </a:prstGeom>
        </p:spPr>
      </p:pic>
      <p:sp>
        <p:nvSpPr>
          <p:cNvPr id="26627" name="Slide Number Placeholder 1">
            <a:extLst>
              <a:ext uri="{FF2B5EF4-FFF2-40B4-BE49-F238E27FC236}">
                <a16:creationId xmlns:a16="http://schemas.microsoft.com/office/drawing/2014/main" id="{216F69B7-262F-7B19-22F3-E150711F1404}"/>
              </a:ext>
            </a:extLst>
          </p:cNvPr>
          <p:cNvSpPr>
            <a:spLocks noGrp="1"/>
          </p:cNvSpPr>
          <p:nvPr>
            <p:ph type="sldNum" sz="quarter" idx="12"/>
          </p:nvPr>
        </p:nvSpPr>
        <p:spPr>
          <a:xfrm>
            <a:off x="9100075" y="6415760"/>
            <a:ext cx="759278" cy="27384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None/>
            </a:pPr>
            <a:fld id="{2ADF2E32-AF2C-4BD6-A92A-0C2FD06272D1}" type="slidenum">
              <a:rPr lang="en-US" altLang="en-US" sz="920" b="0">
                <a:solidFill>
                  <a:srgbClr val="FFFFFF"/>
                </a:solidFill>
              </a:rPr>
              <a:pPr>
                <a:spcBef>
                  <a:spcPct val="0"/>
                </a:spcBef>
                <a:spcAft>
                  <a:spcPts val="600"/>
                </a:spcAft>
                <a:buNone/>
              </a:pPr>
              <a:t>14</a:t>
            </a:fld>
            <a:endParaRPr lang="en-US" altLang="en-US" sz="920" b="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8">
                                            <p:txEl>
                                              <p:pRg st="8" end="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4578">
                                            <p:txEl>
                                              <p:pRg st="9" end="9"/>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4578">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4578">
                                            <p:txEl>
                                              <p:pRg st="11" end="1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457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563F8ABD-1C69-747E-546E-A5AE56DC07D0}"/>
              </a:ext>
            </a:extLst>
          </p:cNvPr>
          <p:cNvSpPr>
            <a:spLocks noGrp="1" noChangeArrowheads="1"/>
          </p:cNvSpPr>
          <p:nvPr>
            <p:ph type="title"/>
          </p:nvPr>
        </p:nvSpPr>
        <p:spPr/>
        <p:txBody>
          <a:bodyPr/>
          <a:lstStyle/>
          <a:p>
            <a:r>
              <a:rPr lang="en-US" altLang="en-US">
                <a:ea typeface="ＭＳ Ｐゴシック" panose="020B0600070205080204" pitchFamily="34" charset="-128"/>
              </a:rPr>
              <a:t>React Components.</a:t>
            </a:r>
            <a:endParaRPr lang="en-US" altLang="en-US">
              <a:solidFill>
                <a:srgbClr val="990000"/>
              </a:solidFill>
              <a:ea typeface="ＭＳ Ｐゴシック" panose="020B0600070205080204" pitchFamily="34" charset="-128"/>
            </a:endParaRPr>
          </a:p>
        </p:txBody>
      </p:sp>
      <p:sp>
        <p:nvSpPr>
          <p:cNvPr id="26626" name="Rectangle 3">
            <a:extLst>
              <a:ext uri="{FF2B5EF4-FFF2-40B4-BE49-F238E27FC236}">
                <a16:creationId xmlns:a16="http://schemas.microsoft.com/office/drawing/2014/main" id="{FE1DFF3E-3F05-3EB7-281B-827663C50E73}"/>
              </a:ext>
            </a:extLst>
          </p:cNvPr>
          <p:cNvSpPr>
            <a:spLocks noGrp="1" noChangeArrowheads="1"/>
          </p:cNvSpPr>
          <p:nvPr>
            <p:ph type="body" idx="1"/>
          </p:nvPr>
        </p:nvSpPr>
        <p:spPr>
          <a:xfrm>
            <a:off x="1981200" y="1371600"/>
            <a:ext cx="8229600" cy="4724400"/>
          </a:xfrm>
        </p:spPr>
        <p:txBody>
          <a:bodyPr/>
          <a:lstStyle/>
          <a:p>
            <a:pPr>
              <a:defRPr/>
            </a:pPr>
            <a:r>
              <a:rPr lang="en-US" altLang="en-US" sz="2000" dirty="0">
                <a:ea typeface="ＭＳ Ｐゴシック" panose="020B0600070205080204" pitchFamily="34" charset="-128"/>
              </a:rPr>
              <a:t>We develop COMPONENTS.</a:t>
            </a:r>
          </a:p>
          <a:p>
            <a:pPr lvl="1">
              <a:defRPr/>
            </a:pPr>
            <a:r>
              <a:rPr lang="en-US" altLang="en-US" sz="2000" b="0" dirty="0">
                <a:ea typeface="ＭＳ Ｐゴシック" panose="020B0600070205080204" pitchFamily="34" charset="-128"/>
              </a:rPr>
              <a:t>A</a:t>
            </a:r>
            <a:r>
              <a:rPr lang="en-US" altLang="en-US" sz="2000" dirty="0">
                <a:ea typeface="ＭＳ Ｐゴシック" panose="020B0600070205080204" pitchFamily="34" charset="-128"/>
              </a:rPr>
              <a:t> </a:t>
            </a:r>
            <a:r>
              <a:rPr lang="en-US" altLang="en-US" sz="2000" b="0" dirty="0">
                <a:ea typeface="ＭＳ Ｐゴシック" panose="020B0600070205080204" pitchFamily="34" charset="-128"/>
              </a:rPr>
              <a:t>TS</a:t>
            </a:r>
            <a:r>
              <a:rPr lang="en-US" altLang="en-US" sz="2000" dirty="0">
                <a:ea typeface="ＭＳ Ｐゴシック" panose="020B0600070205080204" pitchFamily="34" charset="-128"/>
              </a:rPr>
              <a:t> </a:t>
            </a:r>
            <a:r>
              <a:rPr lang="en-US" altLang="en-US" sz="2000" b="0" dirty="0">
                <a:ea typeface="ＭＳ Ｐゴシック" panose="020B0600070205080204" pitchFamily="34" charset="-128"/>
              </a:rPr>
              <a:t>function that returns a UI description, i.e. TSX</a:t>
            </a:r>
            <a:r>
              <a:rPr lang="en-US" altLang="en-US" sz="2000" dirty="0">
                <a:ea typeface="ＭＳ Ｐゴシック" panose="020B0600070205080204" pitchFamily="34" charset="-128"/>
              </a:rPr>
              <a:t>.</a:t>
            </a:r>
          </a:p>
          <a:p>
            <a:pPr>
              <a:defRPr/>
            </a:pPr>
            <a:endParaRPr lang="en-US" altLang="en-US" sz="2000" dirty="0">
              <a:ea typeface="ＭＳ Ｐゴシック" panose="020B0600070205080204" pitchFamily="34" charset="-128"/>
            </a:endParaRPr>
          </a:p>
          <a:p>
            <a:pPr>
              <a:defRPr/>
            </a:pPr>
            <a:r>
              <a:rPr lang="en-US" altLang="en-US" sz="2000" dirty="0">
                <a:ea typeface="ＭＳ Ｐゴシック" panose="020B0600070205080204" pitchFamily="34" charset="-128"/>
              </a:rPr>
              <a:t>We reference a component like a </a:t>
            </a:r>
            <a:r>
              <a:rPr lang="en-US" altLang="en-US" sz="2000" u="sng" dirty="0">
                <a:ea typeface="ＭＳ Ｐゴシック" panose="020B0600070205080204" pitchFamily="34" charset="-128"/>
              </a:rPr>
              <a:t>HTML tag.</a:t>
            </a:r>
            <a:endParaRPr lang="en-US" altLang="en-US" sz="2000" dirty="0">
              <a:ea typeface="ＭＳ Ｐゴシック" panose="020B0600070205080204" pitchFamily="34" charset="-128"/>
            </a:endParaRPr>
          </a:p>
          <a:p>
            <a:pPr marL="457200" lvl="1" indent="0">
              <a:buNone/>
              <a:defRPr/>
            </a:pPr>
            <a:r>
              <a:rPr lang="en-US" altLang="en-US" sz="2000" dirty="0">
                <a:ea typeface="ＭＳ Ｐゴシック" panose="020B0600070205080204" pitchFamily="34" charset="-128"/>
              </a:rPr>
              <a:t>e.g. </a:t>
            </a:r>
            <a:br>
              <a:rPr lang="en-US" altLang="en-US" sz="2000" dirty="0">
                <a:ea typeface="ＭＳ Ｐゴシック" panose="020B0600070205080204" pitchFamily="34" charset="-128"/>
              </a:rPr>
            </a:br>
            <a:endParaRPr lang="en-US" altLang="en-US" sz="2000" b="0" dirty="0">
              <a:ea typeface="ＭＳ Ｐゴシック" panose="020B0600070205080204" pitchFamily="34" charset="-128"/>
            </a:endParaRPr>
          </a:p>
          <a:p>
            <a:pPr marL="0" indent="0">
              <a:buNone/>
              <a:defRPr/>
            </a:pPr>
            <a:r>
              <a:rPr lang="en-IE" sz="2000" b="0" dirty="0"/>
              <a:t>   </a:t>
            </a:r>
            <a:r>
              <a:rPr lang="en-IE" sz="2000" b="0" dirty="0" err="1"/>
              <a:t>const</a:t>
            </a:r>
            <a:r>
              <a:rPr lang="en-IE" sz="2000" b="0" dirty="0"/>
              <a:t> </a:t>
            </a:r>
            <a:r>
              <a:rPr lang="en-IE" sz="2000" b="0" dirty="0" err="1"/>
              <a:t>rootElement</a:t>
            </a:r>
            <a:r>
              <a:rPr lang="en-IE" sz="2000" b="0" dirty="0"/>
              <a:t> = </a:t>
            </a:r>
          </a:p>
          <a:p>
            <a:pPr marL="0" indent="0">
              <a:buNone/>
              <a:defRPr/>
            </a:pPr>
            <a:r>
              <a:rPr lang="en-IE" sz="2000" b="0" dirty="0"/>
              <a:t>        </a:t>
            </a:r>
            <a:r>
              <a:rPr lang="en-IE" sz="2000" b="0" dirty="0" err="1"/>
              <a:t>ReactDOM.createRoot</a:t>
            </a:r>
            <a:r>
              <a:rPr lang="en-IE" sz="2000" b="0" dirty="0"/>
              <a:t>(</a:t>
            </a:r>
            <a:r>
              <a:rPr lang="en-IE" sz="2000" b="0" dirty="0" err="1"/>
              <a:t>document.getElementById</a:t>
            </a:r>
            <a:r>
              <a:rPr lang="en-IE" sz="2000" b="0" dirty="0"/>
              <a:t>("mount-point"));</a:t>
            </a:r>
          </a:p>
          <a:p>
            <a:pPr marL="0" indent="0">
              <a:buNone/>
              <a:defRPr/>
            </a:pPr>
            <a:r>
              <a:rPr lang="en-IE" sz="2000" b="0" dirty="0"/>
              <a:t>   </a:t>
            </a:r>
            <a:r>
              <a:rPr lang="en-IE" sz="2000" b="0" dirty="0" err="1"/>
              <a:t>rootElement.render</a:t>
            </a:r>
            <a:r>
              <a:rPr lang="en-IE" sz="2000" dirty="0"/>
              <a:t>( &lt;</a:t>
            </a:r>
            <a:r>
              <a:rPr lang="en-IE" sz="2000" dirty="0" err="1"/>
              <a:t>DynamicLanguages</a:t>
            </a:r>
            <a:r>
              <a:rPr lang="en-IE" sz="2000" dirty="0"/>
              <a:t>/&gt; );</a:t>
            </a:r>
          </a:p>
          <a:p>
            <a:pPr marL="0" indent="0">
              <a:buNone/>
              <a:defRPr/>
            </a:pPr>
            <a:endParaRPr lang="en-IE" sz="2000" b="0" dirty="0"/>
          </a:p>
          <a:p>
            <a:pPr>
              <a:defRPr/>
            </a:pPr>
            <a:endParaRPr lang="en-US" altLang="en-US" sz="2000" dirty="0">
              <a:ea typeface="ＭＳ Ｐゴシック" panose="020B0600070205080204" pitchFamily="34" charset="-128"/>
            </a:endParaRPr>
          </a:p>
          <a:p>
            <a:pPr>
              <a:defRPr/>
            </a:pPr>
            <a:r>
              <a:rPr lang="en-US" altLang="en-US" sz="2000" dirty="0">
                <a:ea typeface="ＭＳ Ｐゴシック" panose="020B0600070205080204" pitchFamily="34" charset="-128"/>
              </a:rPr>
              <a:t>Reference </a:t>
            </a:r>
            <a:r>
              <a:rPr lang="en-US" altLang="en-US" sz="2000" b="0" dirty="0">
                <a:ea typeface="ＭＳ Ｐゴシック" panose="020B0600070205080204" pitchFamily="34" charset="-128"/>
              </a:rPr>
              <a:t>05-simpleComponent.html</a:t>
            </a:r>
          </a:p>
        </p:txBody>
      </p:sp>
      <p:sp>
        <p:nvSpPr>
          <p:cNvPr id="28675" name="Slide Number Placeholder 1">
            <a:extLst>
              <a:ext uri="{FF2B5EF4-FFF2-40B4-BE49-F238E27FC236}">
                <a16:creationId xmlns:a16="http://schemas.microsoft.com/office/drawing/2014/main" id="{7A51B9EA-93FA-0E7B-0DF1-778B29CF32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174B6CB2-E0B5-4F44-8340-AE0468E9CA2A}" type="slidenum">
              <a:rPr lang="en-US" altLang="en-US" b="0" smtClean="0"/>
              <a:pPr>
                <a:spcBef>
                  <a:spcPct val="0"/>
                </a:spcBef>
                <a:buFontTx/>
                <a:buNone/>
              </a:pPr>
              <a:t>15</a:t>
            </a:fld>
            <a:endParaRPr lang="en-US" alt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6">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37" name="Rectangle 17436">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5" name="Title 1">
            <a:extLst>
              <a:ext uri="{FF2B5EF4-FFF2-40B4-BE49-F238E27FC236}">
                <a16:creationId xmlns:a16="http://schemas.microsoft.com/office/drawing/2014/main" id="{2A4F1CC7-6DE0-07A6-BEA3-1188BCBE457F}"/>
              </a:ext>
            </a:extLst>
          </p:cNvPr>
          <p:cNvSpPr>
            <a:spLocks noGrp="1" noChangeArrowheads="1"/>
          </p:cNvSpPr>
          <p:nvPr>
            <p:ph type="title"/>
          </p:nvPr>
        </p:nvSpPr>
        <p:spPr>
          <a:xfrm>
            <a:off x="838200" y="557188"/>
            <a:ext cx="10515600" cy="1133499"/>
          </a:xfrm>
        </p:spPr>
        <p:txBody>
          <a:bodyPr>
            <a:normAutofit/>
          </a:bodyPr>
          <a:lstStyle/>
          <a:p>
            <a:r>
              <a:rPr lang="en-US" altLang="en-US" sz="5200">
                <a:ea typeface="ＭＳ Ｐゴシック" panose="020B0600070205080204" pitchFamily="34" charset="-128"/>
              </a:rPr>
              <a:t>Agenda</a:t>
            </a:r>
          </a:p>
        </p:txBody>
      </p:sp>
      <p:sp>
        <p:nvSpPr>
          <p:cNvPr id="16387" name="Slide Number Placeholder 3">
            <a:extLst>
              <a:ext uri="{FF2B5EF4-FFF2-40B4-BE49-F238E27FC236}">
                <a16:creationId xmlns:a16="http://schemas.microsoft.com/office/drawing/2014/main" id="{BB106262-7E11-3209-3C0A-CDE1E572673C}"/>
              </a:ext>
            </a:extLst>
          </p:cNvPr>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FontTx/>
              <a:buNone/>
            </a:pPr>
            <a:fld id="{FBBC4905-533D-426E-8630-066A8E6C74E2}" type="slidenum">
              <a:rPr lang="en-US" altLang="en-US" b="0" smtClean="0"/>
              <a:pPr>
                <a:spcBef>
                  <a:spcPct val="0"/>
                </a:spcBef>
                <a:spcAft>
                  <a:spcPts val="600"/>
                </a:spcAft>
                <a:buFontTx/>
                <a:buNone/>
              </a:pPr>
              <a:t>2</a:t>
            </a:fld>
            <a:endParaRPr lang="en-US" altLang="en-US" b="0"/>
          </a:p>
        </p:txBody>
      </p:sp>
      <p:graphicFrame>
        <p:nvGraphicFramePr>
          <p:cNvPr id="17415" name="Content Placeholder 2">
            <a:extLst>
              <a:ext uri="{FF2B5EF4-FFF2-40B4-BE49-F238E27FC236}">
                <a16:creationId xmlns:a16="http://schemas.microsoft.com/office/drawing/2014/main" id="{0C5E272E-023C-1DC0-0EA4-2E4C059B2D3D}"/>
              </a:ext>
            </a:extLst>
          </p:cNvPr>
          <p:cNvGraphicFramePr>
            <a:graphicFrameLocks noGrp="1"/>
          </p:cNvGraphicFramePr>
          <p:nvPr>
            <p:ph idx="1"/>
            <p:extLst>
              <p:ext uri="{D42A27DB-BD31-4B8C-83A1-F6EECF244321}">
                <p14:modId xmlns:p14="http://schemas.microsoft.com/office/powerpoint/2010/main" val="114092404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43" name="Rectangle 17442">
            <a:extLst>
              <a:ext uri="{FF2B5EF4-FFF2-40B4-BE49-F238E27FC236}">
                <a16:creationId xmlns:a16="http://schemas.microsoft.com/office/drawing/2014/main" id="{6B92FAF7-0AD3-4B47-9111-D0E9CD79E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45" name="Group 17444">
            <a:extLst>
              <a:ext uri="{FF2B5EF4-FFF2-40B4-BE49-F238E27FC236}">
                <a16:creationId xmlns:a16="http://schemas.microsoft.com/office/drawing/2014/main" id="{D6A77139-BADB-4B2C-BD41-B67A4D37D7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526" y="2227167"/>
            <a:ext cx="4336168" cy="4630834"/>
            <a:chOff x="7855526" y="2145638"/>
            <a:chExt cx="4336168" cy="4630834"/>
          </a:xfr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p:grpSpPr>
        <p:sp useBgFill="1">
          <p:nvSpPr>
            <p:cNvPr id="17446" name="Freeform: Shape 17445">
              <a:extLst>
                <a:ext uri="{FF2B5EF4-FFF2-40B4-BE49-F238E27FC236}">
                  <a16:creationId xmlns:a16="http://schemas.microsoft.com/office/drawing/2014/main" id="{DAC7B25D-E1A6-459A-B45A-1912B0CD9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208150 h 4312749"/>
                <a:gd name="connsiteX4" fmla="*/ 4145996 w 4315791"/>
                <a:gd name="connsiteY4" fmla="*/ 1085198 h 4312749"/>
                <a:gd name="connsiteX5" fmla="*/ 3631470 w 4315791"/>
                <a:gd name="connsiteY5" fmla="*/ 767158 h 4312749"/>
                <a:gd name="connsiteX6" fmla="*/ 2987009 w 4315791"/>
                <a:gd name="connsiteY6" fmla="*/ 611504 h 4312749"/>
                <a:gd name="connsiteX7" fmla="*/ 1985110 w 4315791"/>
                <a:gd name="connsiteY7" fmla="*/ 855943 h 4312749"/>
                <a:gd name="connsiteX8" fmla="*/ 1223061 w 4315791"/>
                <a:gd name="connsiteY8" fmla="*/ 1585590 h 4312749"/>
                <a:gd name="connsiteX9" fmla="*/ 1023311 w 4315791"/>
                <a:gd name="connsiteY9" fmla="*/ 1849089 h 4312749"/>
                <a:gd name="connsiteX10" fmla="*/ 652067 w 4315791"/>
                <a:gd name="connsiteY10" fmla="*/ 2610233 h 4312749"/>
                <a:gd name="connsiteX11" fmla="*/ 876921 w 4315791"/>
                <a:gd name="connsiteY11" fmla="*/ 3447930 h 4312749"/>
                <a:gd name="connsiteX12" fmla="*/ 1504428 w 4315791"/>
                <a:gd name="connsiteY12" fmla="*/ 4177169 h 4312749"/>
                <a:gd name="connsiteX13" fmla="*/ 1689053 w 4315791"/>
                <a:gd name="connsiteY13" fmla="*/ 4312749 h 4312749"/>
                <a:gd name="connsiteX14" fmla="*/ 729636 w 4315791"/>
                <a:gd name="connsiteY14" fmla="*/ 4312749 h 4312749"/>
                <a:gd name="connsiteX15" fmla="*/ 638463 w 4315791"/>
                <a:gd name="connsiteY15" fmla="*/ 4216521 h 4312749"/>
                <a:gd name="connsiteX16" fmla="*/ 0 w 4315791"/>
                <a:gd name="connsiteY16" fmla="*/ 2610335 h 4312749"/>
                <a:gd name="connsiteX17" fmla="*/ 683474 w 4315791"/>
                <a:gd name="connsiteY17" fmla="*/ 1242376 h 4312749"/>
                <a:gd name="connsiteX18" fmla="*/ 2987009 w 4315791"/>
                <a:gd name="connsiteY18"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5791" h="4312749">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447" name="Freeform: Shape 17446">
              <a:extLst>
                <a:ext uri="{FF2B5EF4-FFF2-40B4-BE49-F238E27FC236}">
                  <a16:creationId xmlns:a16="http://schemas.microsoft.com/office/drawing/2014/main" id="{920A7C7E-00F6-490C-A8E7-5167EA6A4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079495 h 4312749"/>
                <a:gd name="connsiteX4" fmla="*/ 4206793 w 4315791"/>
                <a:gd name="connsiteY4" fmla="*/ 1000737 h 4312749"/>
                <a:gd name="connsiteX5" fmla="*/ 2987119 w 4315791"/>
                <a:gd name="connsiteY5" fmla="*/ 509571 h 4312749"/>
                <a:gd name="connsiteX6" fmla="*/ 1133184 w 4315791"/>
                <a:gd name="connsiteY6" fmla="*/ 1528405 h 4312749"/>
                <a:gd name="connsiteX7" fmla="*/ 935607 w 4315791"/>
                <a:gd name="connsiteY7" fmla="*/ 1789050 h 4312749"/>
                <a:gd name="connsiteX8" fmla="*/ 543498 w 4315791"/>
                <a:gd name="connsiteY8" fmla="*/ 2610233 h 4312749"/>
                <a:gd name="connsiteX9" fmla="*/ 780416 w 4315791"/>
                <a:gd name="connsiteY9" fmla="*/ 3494616 h 4312749"/>
                <a:gd name="connsiteX10" fmla="*/ 1433786 w 4315791"/>
                <a:gd name="connsiteY10" fmla="*/ 4254537 h 4312749"/>
                <a:gd name="connsiteX11" fmla="*/ 1513041 w 4315791"/>
                <a:gd name="connsiteY11" fmla="*/ 4312749 h 4312749"/>
                <a:gd name="connsiteX12" fmla="*/ 729636 w 4315791"/>
                <a:gd name="connsiteY12" fmla="*/ 4312749 h 4312749"/>
                <a:gd name="connsiteX13" fmla="*/ 638463 w 4315791"/>
                <a:gd name="connsiteY13" fmla="*/ 4216521 h 4312749"/>
                <a:gd name="connsiteX14" fmla="*/ 0 w 4315791"/>
                <a:gd name="connsiteY14" fmla="*/ 2610335 h 4312749"/>
                <a:gd name="connsiteX15" fmla="*/ 683474 w 4315791"/>
                <a:gd name="connsiteY15" fmla="*/ 1242376 h 4312749"/>
                <a:gd name="connsiteX16" fmla="*/ 2987009 w 4315791"/>
                <a:gd name="connsiteY16"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5791" h="4312749">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448" name="Freeform: Shape 17447">
              <a:extLst>
                <a:ext uri="{FF2B5EF4-FFF2-40B4-BE49-F238E27FC236}">
                  <a16:creationId xmlns:a16="http://schemas.microsoft.com/office/drawing/2014/main" id="{2E166FC5-8F23-41C3-879A-BFF8D5B70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7037" y="2411531"/>
              <a:ext cx="4314657" cy="4364939"/>
            </a:xfrm>
            <a:custGeom>
              <a:avLst/>
              <a:gdLst>
                <a:gd name="connsiteX0" fmla="*/ 3028307 w 4314657"/>
                <a:gd name="connsiteY0" fmla="*/ 21 h 4364939"/>
                <a:gd name="connsiteX1" fmla="*/ 3066670 w 4314657"/>
                <a:gd name="connsiteY1" fmla="*/ 836 h 4364939"/>
                <a:gd name="connsiteX2" fmla="*/ 3220125 w 4314657"/>
                <a:gd name="connsiteY2" fmla="*/ 9909 h 4364939"/>
                <a:gd name="connsiteX3" fmla="*/ 3816113 w 4314657"/>
                <a:gd name="connsiteY3" fmla="*/ 150272 h 4364939"/>
                <a:gd name="connsiteX4" fmla="*/ 4089981 w 4314657"/>
                <a:gd name="connsiteY4" fmla="*/ 272287 h 4364939"/>
                <a:gd name="connsiteX5" fmla="*/ 4314657 w 4314657"/>
                <a:gd name="connsiteY5" fmla="*/ 398926 h 4364939"/>
                <a:gd name="connsiteX6" fmla="*/ 4314657 w 4314657"/>
                <a:gd name="connsiteY6" fmla="*/ 911199 h 4364939"/>
                <a:gd name="connsiteX7" fmla="*/ 4310597 w 4314657"/>
                <a:gd name="connsiteY7" fmla="*/ 908154 h 4364939"/>
                <a:gd name="connsiteX8" fmla="*/ 4203223 w 4314657"/>
                <a:gd name="connsiteY8" fmla="*/ 829562 h 4364939"/>
                <a:gd name="connsiteX9" fmla="*/ 4095850 w 4314657"/>
                <a:gd name="connsiteY9" fmla="*/ 753520 h 4364939"/>
                <a:gd name="connsiteX10" fmla="*/ 3652987 w 4314657"/>
                <a:gd name="connsiteY10" fmla="*/ 494811 h 4364939"/>
                <a:gd name="connsiteX11" fmla="*/ 3173610 w 4314657"/>
                <a:gd name="connsiteY11" fmla="*/ 347209 h 4364939"/>
                <a:gd name="connsiteX12" fmla="*/ 3047760 w 4314657"/>
                <a:gd name="connsiteY12" fmla="*/ 332632 h 4364939"/>
                <a:gd name="connsiteX13" fmla="*/ 3016027 w 4314657"/>
                <a:gd name="connsiteY13" fmla="*/ 330186 h 4364939"/>
                <a:gd name="connsiteX14" fmla="*/ 2984184 w 4314657"/>
                <a:gd name="connsiteY14" fmla="*/ 328658 h 4364939"/>
                <a:gd name="connsiteX15" fmla="*/ 2952233 w 4314657"/>
                <a:gd name="connsiteY15" fmla="*/ 327332 h 4364939"/>
                <a:gd name="connsiteX16" fmla="*/ 2919085 w 4314657"/>
                <a:gd name="connsiteY16" fmla="*/ 327026 h 4364939"/>
                <a:gd name="connsiteX17" fmla="*/ 2852901 w 4314657"/>
                <a:gd name="connsiteY17" fmla="*/ 326720 h 4364939"/>
                <a:gd name="connsiteX18" fmla="*/ 2786826 w 4314657"/>
                <a:gd name="connsiteY18" fmla="*/ 328148 h 4364939"/>
                <a:gd name="connsiteX19" fmla="*/ 2720965 w 4314657"/>
                <a:gd name="connsiteY19" fmla="*/ 331409 h 4364939"/>
                <a:gd name="connsiteX20" fmla="*/ 2655325 w 4314657"/>
                <a:gd name="connsiteY20" fmla="*/ 336098 h 4364939"/>
                <a:gd name="connsiteX21" fmla="*/ 2524803 w 4314657"/>
                <a:gd name="connsiteY21" fmla="*/ 350573 h 4364939"/>
                <a:gd name="connsiteX22" fmla="*/ 2460139 w 4314657"/>
                <a:gd name="connsiteY22" fmla="*/ 360664 h 4364939"/>
                <a:gd name="connsiteX23" fmla="*/ 2396019 w 4314657"/>
                <a:gd name="connsiteY23" fmla="*/ 372693 h 4364939"/>
                <a:gd name="connsiteX24" fmla="*/ 2145843 w 4314657"/>
                <a:gd name="connsiteY24" fmla="*/ 440989 h 4364939"/>
                <a:gd name="connsiteX25" fmla="*/ 1698635 w 4314657"/>
                <a:gd name="connsiteY25" fmla="*/ 682676 h 4364939"/>
                <a:gd name="connsiteX26" fmla="*/ 1498450 w 4314657"/>
                <a:gd name="connsiteY26" fmla="*/ 835474 h 4364939"/>
                <a:gd name="connsiteX27" fmla="*/ 1307285 w 4314657"/>
                <a:gd name="connsiteY27" fmla="*/ 1001220 h 4364939"/>
                <a:gd name="connsiteX28" fmla="*/ 947780 w 4314657"/>
                <a:gd name="connsiteY28" fmla="*/ 1369612 h 4364939"/>
                <a:gd name="connsiteX29" fmla="*/ 905939 w 4314657"/>
                <a:gd name="connsiteY29" fmla="*/ 1419458 h 4364939"/>
                <a:gd name="connsiteX30" fmla="*/ 863228 w 4314657"/>
                <a:gd name="connsiteY30" fmla="*/ 1471545 h 4364939"/>
                <a:gd name="connsiteX31" fmla="*/ 774330 w 4314657"/>
                <a:gd name="connsiteY31" fmla="*/ 1577659 h 4364939"/>
                <a:gd name="connsiteX32" fmla="*/ 595554 w 4314657"/>
                <a:gd name="connsiteY32" fmla="*/ 1780916 h 4364939"/>
                <a:gd name="connsiteX33" fmla="*/ 430365 w 4314657"/>
                <a:gd name="connsiteY33" fmla="*/ 1982644 h 4364939"/>
                <a:gd name="connsiteX34" fmla="*/ 358855 w 4314657"/>
                <a:gd name="connsiteY34" fmla="*/ 2087025 h 4364939"/>
                <a:gd name="connsiteX35" fmla="*/ 296583 w 4314657"/>
                <a:gd name="connsiteY35" fmla="*/ 2194872 h 4364939"/>
                <a:gd name="connsiteX36" fmla="*/ 207358 w 4314657"/>
                <a:gd name="connsiteY36" fmla="*/ 2423918 h 4364939"/>
                <a:gd name="connsiteX37" fmla="*/ 177146 w 4314657"/>
                <a:gd name="connsiteY37" fmla="*/ 2668765 h 4364939"/>
                <a:gd name="connsiteX38" fmla="*/ 248763 w 4314657"/>
                <a:gd name="connsiteY38" fmla="*/ 3168854 h 4364939"/>
                <a:gd name="connsiteX39" fmla="*/ 445688 w 4314657"/>
                <a:gd name="connsiteY39" fmla="*/ 3637956 h 4364939"/>
                <a:gd name="connsiteX40" fmla="*/ 735859 w 4314657"/>
                <a:gd name="connsiteY40" fmla="*/ 4062310 h 4364939"/>
                <a:gd name="connsiteX41" fmla="*/ 910884 w 4314657"/>
                <a:gd name="connsiteY41" fmla="*/ 4254366 h 4364939"/>
                <a:gd name="connsiteX42" fmla="*/ 1030507 w 4314657"/>
                <a:gd name="connsiteY42" fmla="*/ 4364939 h 4364939"/>
                <a:gd name="connsiteX43" fmla="*/ 676755 w 4314657"/>
                <a:gd name="connsiteY43" fmla="*/ 4364939 h 4364939"/>
                <a:gd name="connsiteX44" fmla="*/ 538105 w 4314657"/>
                <a:gd name="connsiteY44" fmla="*/ 4202315 h 4364939"/>
                <a:gd name="connsiteX45" fmla="*/ 241592 w 4314657"/>
                <a:gd name="connsiteY45" fmla="*/ 3731226 h 4364939"/>
                <a:gd name="connsiteX46" fmla="*/ 60317 w 4314657"/>
                <a:gd name="connsiteY46" fmla="*/ 3211362 h 4364939"/>
                <a:gd name="connsiteX47" fmla="*/ 0 w 4314657"/>
                <a:gd name="connsiteY47" fmla="*/ 2668765 h 4364939"/>
                <a:gd name="connsiteX48" fmla="*/ 21736 w 4314657"/>
                <a:gd name="connsiteY48" fmla="*/ 2390280 h 4364939"/>
                <a:gd name="connsiteX49" fmla="*/ 27605 w 4314657"/>
                <a:gd name="connsiteY49" fmla="*/ 2355521 h 4364939"/>
                <a:gd name="connsiteX50" fmla="*/ 34669 w 4314657"/>
                <a:gd name="connsiteY50" fmla="*/ 2320862 h 4364939"/>
                <a:gd name="connsiteX51" fmla="*/ 50753 w 4314657"/>
                <a:gd name="connsiteY51" fmla="*/ 2251750 h 4364939"/>
                <a:gd name="connsiteX52" fmla="*/ 93899 w 4314657"/>
                <a:gd name="connsiteY52" fmla="*/ 2116179 h 4364939"/>
                <a:gd name="connsiteX53" fmla="*/ 150194 w 4314657"/>
                <a:gd name="connsiteY53" fmla="*/ 1985498 h 4364939"/>
                <a:gd name="connsiteX54" fmla="*/ 216486 w 4314657"/>
                <a:gd name="connsiteY54" fmla="*/ 1860628 h 4364939"/>
                <a:gd name="connsiteX55" fmla="*/ 363527 w 4314657"/>
                <a:gd name="connsiteY55" fmla="*/ 1625058 h 4364939"/>
                <a:gd name="connsiteX56" fmla="*/ 514155 w 4314657"/>
                <a:gd name="connsiteY56" fmla="*/ 1402231 h 4364939"/>
                <a:gd name="connsiteX57" fmla="*/ 586861 w 4314657"/>
                <a:gd name="connsiteY57" fmla="*/ 1293160 h 4364939"/>
                <a:gd name="connsiteX58" fmla="*/ 623702 w 4314657"/>
                <a:gd name="connsiteY58" fmla="*/ 1236892 h 4364939"/>
                <a:gd name="connsiteX59" fmla="*/ 662283 w 4314657"/>
                <a:gd name="connsiteY59" fmla="*/ 1178892 h 4364939"/>
                <a:gd name="connsiteX60" fmla="*/ 827364 w 4314657"/>
                <a:gd name="connsiteY60" fmla="*/ 951170 h 4364939"/>
                <a:gd name="connsiteX61" fmla="*/ 1016355 w 4314657"/>
                <a:gd name="connsiteY61" fmla="*/ 736089 h 4364939"/>
                <a:gd name="connsiteX62" fmla="*/ 1482474 w 4314657"/>
                <a:gd name="connsiteY62" fmla="*/ 378707 h 4364939"/>
                <a:gd name="connsiteX63" fmla="*/ 2035644 w 4314657"/>
                <a:gd name="connsiteY63" fmla="*/ 149151 h 4364939"/>
                <a:gd name="connsiteX64" fmla="*/ 2324619 w 4314657"/>
                <a:gd name="connsiteY64" fmla="*/ 72802 h 4364939"/>
                <a:gd name="connsiteX65" fmla="*/ 2618809 w 4314657"/>
                <a:gd name="connsiteY65" fmla="*/ 24078 h 4364939"/>
                <a:gd name="connsiteX66" fmla="*/ 2914849 w 4314657"/>
                <a:gd name="connsiteY66" fmla="*/ 1957 h 4364939"/>
                <a:gd name="connsiteX67" fmla="*/ 2951907 w 4314657"/>
                <a:gd name="connsiteY67" fmla="*/ 633 h 4364939"/>
                <a:gd name="connsiteX68" fmla="*/ 2990052 w 4314657"/>
                <a:gd name="connsiteY68" fmla="*/ 224 h 4364939"/>
                <a:gd name="connsiteX69" fmla="*/ 3028307 w 4314657"/>
                <a:gd name="connsiteY69" fmla="*/ 21 h 436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14657" h="4364939">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449" name="Freeform: Shape 17448">
              <a:extLst>
                <a:ext uri="{FF2B5EF4-FFF2-40B4-BE49-F238E27FC236}">
                  <a16:creationId xmlns:a16="http://schemas.microsoft.com/office/drawing/2014/main" id="{5C727C6A-DB0B-482E-B0E4-4F035FC023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55526" y="2145638"/>
              <a:ext cx="4336168" cy="4630833"/>
            </a:xfrm>
            <a:custGeom>
              <a:avLst/>
              <a:gdLst>
                <a:gd name="connsiteX0" fmla="*/ 3053738 w 4336168"/>
                <a:gd name="connsiteY0" fmla="*/ 111 h 4630833"/>
                <a:gd name="connsiteX1" fmla="*/ 3093948 w 4336168"/>
                <a:gd name="connsiteY1" fmla="*/ 316 h 4630833"/>
                <a:gd name="connsiteX2" fmla="*/ 3134268 w 4336168"/>
                <a:gd name="connsiteY2" fmla="*/ 1743 h 4630833"/>
                <a:gd name="connsiteX3" fmla="*/ 3295438 w 4336168"/>
                <a:gd name="connsiteY3" fmla="*/ 13058 h 4630833"/>
                <a:gd name="connsiteX4" fmla="*/ 3918813 w 4336168"/>
                <a:gd name="connsiteY4" fmla="*/ 169935 h 4630833"/>
                <a:gd name="connsiteX5" fmla="*/ 4203331 w 4336168"/>
                <a:gd name="connsiteY5" fmla="*/ 305405 h 4630833"/>
                <a:gd name="connsiteX6" fmla="*/ 4336168 w 4336168"/>
                <a:gd name="connsiteY6" fmla="*/ 386579 h 4630833"/>
                <a:gd name="connsiteX7" fmla="*/ 4336168 w 4336168"/>
                <a:gd name="connsiteY7" fmla="*/ 772673 h 4630833"/>
                <a:gd name="connsiteX8" fmla="*/ 4270820 w 4336168"/>
                <a:gd name="connsiteY8" fmla="*/ 728127 h 4630833"/>
                <a:gd name="connsiteX9" fmla="*/ 4030208 w 4336168"/>
                <a:gd name="connsiteY9" fmla="*/ 587253 h 4630833"/>
                <a:gd name="connsiteX10" fmla="*/ 3781010 w 4336168"/>
                <a:gd name="connsiteY10" fmla="*/ 471455 h 4630833"/>
                <a:gd name="connsiteX11" fmla="*/ 3254466 w 4336168"/>
                <a:gd name="connsiteY11" fmla="*/ 338024 h 4630833"/>
                <a:gd name="connsiteX12" fmla="*/ 3117966 w 4336168"/>
                <a:gd name="connsiteY12" fmla="*/ 326812 h 4630833"/>
                <a:gd name="connsiteX13" fmla="*/ 3083625 w 4336168"/>
                <a:gd name="connsiteY13" fmla="*/ 325179 h 4630833"/>
                <a:gd name="connsiteX14" fmla="*/ 3049173 w 4336168"/>
                <a:gd name="connsiteY14" fmla="*/ 324366 h 4630833"/>
                <a:gd name="connsiteX15" fmla="*/ 2978858 w 4336168"/>
                <a:gd name="connsiteY15" fmla="*/ 323855 h 4630833"/>
                <a:gd name="connsiteX16" fmla="*/ 2695862 w 4336168"/>
                <a:gd name="connsiteY16" fmla="*/ 335373 h 4630833"/>
                <a:gd name="connsiteX17" fmla="*/ 2417972 w 4336168"/>
                <a:gd name="connsiteY17" fmla="*/ 372070 h 4630833"/>
                <a:gd name="connsiteX18" fmla="*/ 2148451 w 4336168"/>
                <a:gd name="connsiteY18" fmla="*/ 437613 h 4630833"/>
                <a:gd name="connsiteX19" fmla="*/ 1889690 w 4336168"/>
                <a:gd name="connsiteY19" fmla="*/ 532515 h 4630833"/>
                <a:gd name="connsiteX20" fmla="*/ 1644512 w 4336168"/>
                <a:gd name="connsiteY20" fmla="*/ 658098 h 4630833"/>
                <a:gd name="connsiteX21" fmla="*/ 1200999 w 4336168"/>
                <a:gd name="connsiteY21" fmla="*/ 992137 h 4630833"/>
                <a:gd name="connsiteX22" fmla="*/ 1003531 w 4336168"/>
                <a:gd name="connsiteY22" fmla="*/ 1192234 h 4630833"/>
                <a:gd name="connsiteX23" fmla="*/ 910394 w 4336168"/>
                <a:gd name="connsiteY23" fmla="*/ 1298347 h 4630833"/>
                <a:gd name="connsiteX24" fmla="*/ 821278 w 4336168"/>
                <a:gd name="connsiteY24" fmla="*/ 1408233 h 4630833"/>
                <a:gd name="connsiteX25" fmla="*/ 732162 w 4336168"/>
                <a:gd name="connsiteY25" fmla="*/ 1521993 h 4630833"/>
                <a:gd name="connsiteX26" fmla="*/ 640548 w 4336168"/>
                <a:gd name="connsiteY26" fmla="*/ 1634323 h 4630833"/>
                <a:gd name="connsiteX27" fmla="*/ 457317 w 4336168"/>
                <a:gd name="connsiteY27" fmla="*/ 1855930 h 4630833"/>
                <a:gd name="connsiteX28" fmla="*/ 369288 w 4336168"/>
                <a:gd name="connsiteY28" fmla="*/ 1967955 h 4630833"/>
                <a:gd name="connsiteX29" fmla="*/ 287128 w 4336168"/>
                <a:gd name="connsiteY29" fmla="*/ 2083243 h 4630833"/>
                <a:gd name="connsiteX30" fmla="*/ 212683 w 4336168"/>
                <a:gd name="connsiteY30" fmla="*/ 2202607 h 4630833"/>
                <a:gd name="connsiteX31" fmla="*/ 179101 w 4336168"/>
                <a:gd name="connsiteY31" fmla="*/ 2264177 h 4630833"/>
                <a:gd name="connsiteX32" fmla="*/ 148890 w 4336168"/>
                <a:gd name="connsiteY32" fmla="*/ 2327172 h 4630833"/>
                <a:gd name="connsiteX33" fmla="*/ 61295 w 4336168"/>
                <a:gd name="connsiteY33" fmla="*/ 2590672 h 4630833"/>
                <a:gd name="connsiteX34" fmla="*/ 32604 w 4336168"/>
                <a:gd name="connsiteY34" fmla="*/ 2866202 h 4630833"/>
                <a:gd name="connsiteX35" fmla="*/ 100853 w 4336168"/>
                <a:gd name="connsiteY35" fmla="*/ 3418074 h 4630833"/>
                <a:gd name="connsiteX36" fmla="*/ 184971 w 4336168"/>
                <a:gd name="connsiteY36" fmla="*/ 3684428 h 4630833"/>
                <a:gd name="connsiteX37" fmla="*/ 210836 w 4336168"/>
                <a:gd name="connsiteY37" fmla="*/ 3749462 h 4630833"/>
                <a:gd name="connsiteX38" fmla="*/ 238440 w 4336168"/>
                <a:gd name="connsiteY38" fmla="*/ 3813783 h 4630833"/>
                <a:gd name="connsiteX39" fmla="*/ 252894 w 4336168"/>
                <a:gd name="connsiteY39" fmla="*/ 3845688 h 4630833"/>
                <a:gd name="connsiteX40" fmla="*/ 268109 w 4336168"/>
                <a:gd name="connsiteY40" fmla="*/ 3877287 h 4630833"/>
                <a:gd name="connsiteX41" fmla="*/ 299409 w 4336168"/>
                <a:gd name="connsiteY41" fmla="*/ 3939978 h 4630833"/>
                <a:gd name="connsiteX42" fmla="*/ 440689 w 4336168"/>
                <a:gd name="connsiteY42" fmla="*/ 4182378 h 4630833"/>
                <a:gd name="connsiteX43" fmla="*/ 606640 w 4336168"/>
                <a:gd name="connsiteY43" fmla="*/ 4409488 h 4630833"/>
                <a:gd name="connsiteX44" fmla="*/ 792425 w 4336168"/>
                <a:gd name="connsiteY44" fmla="*/ 4621205 h 4630833"/>
                <a:gd name="connsiteX45" fmla="*/ 802442 w 4336168"/>
                <a:gd name="connsiteY45" fmla="*/ 4630833 h 4630833"/>
                <a:gd name="connsiteX46" fmla="*/ 592561 w 4336168"/>
                <a:gd name="connsiteY46" fmla="*/ 4630833 h 4630833"/>
                <a:gd name="connsiteX47" fmla="*/ 489377 w 4336168"/>
                <a:gd name="connsiteY47" fmla="*/ 4483185 h 4630833"/>
                <a:gd name="connsiteX48" fmla="*/ 344944 w 4336168"/>
                <a:gd name="connsiteY48" fmla="*/ 4231611 h 4630833"/>
                <a:gd name="connsiteX49" fmla="*/ 224311 w 4336168"/>
                <a:gd name="connsiteY49" fmla="*/ 3970456 h 4630833"/>
                <a:gd name="connsiteX50" fmla="*/ 0 w 4336168"/>
                <a:gd name="connsiteY50" fmla="*/ 2866202 h 4630833"/>
                <a:gd name="connsiteX51" fmla="*/ 25105 w 4336168"/>
                <a:gd name="connsiteY51" fmla="*/ 2584351 h 4630833"/>
                <a:gd name="connsiteX52" fmla="*/ 105200 w 4336168"/>
                <a:gd name="connsiteY52" fmla="*/ 2310863 h 4630833"/>
                <a:gd name="connsiteX53" fmla="*/ 232245 w 4336168"/>
                <a:gd name="connsiteY53" fmla="*/ 2053172 h 4630833"/>
                <a:gd name="connsiteX54" fmla="*/ 307667 w 4336168"/>
                <a:gd name="connsiteY54" fmla="*/ 1930341 h 4630833"/>
                <a:gd name="connsiteX55" fmla="*/ 386893 w 4336168"/>
                <a:gd name="connsiteY55" fmla="*/ 1810161 h 4630833"/>
                <a:gd name="connsiteX56" fmla="*/ 548823 w 4336168"/>
                <a:gd name="connsiteY56" fmla="*/ 1573876 h 4630833"/>
                <a:gd name="connsiteX57" fmla="*/ 626419 w 4336168"/>
                <a:gd name="connsiteY57" fmla="*/ 1455224 h 4630833"/>
                <a:gd name="connsiteX58" fmla="*/ 701081 w 4336168"/>
                <a:gd name="connsiteY58" fmla="*/ 1334534 h 4630833"/>
                <a:gd name="connsiteX59" fmla="*/ 861162 w 4336168"/>
                <a:gd name="connsiteY59" fmla="*/ 1091320 h 4630833"/>
                <a:gd name="connsiteX60" fmla="*/ 1042329 w 4336168"/>
                <a:gd name="connsiteY60" fmla="*/ 858093 h 4630833"/>
                <a:gd name="connsiteX61" fmla="*/ 1487799 w 4336168"/>
                <a:gd name="connsiteY61" fmla="*/ 446686 h 4630833"/>
                <a:gd name="connsiteX62" fmla="*/ 1754060 w 4336168"/>
                <a:gd name="connsiteY62" fmla="*/ 283388 h 4630833"/>
                <a:gd name="connsiteX63" fmla="*/ 2044121 w 4336168"/>
                <a:gd name="connsiteY63" fmla="*/ 157906 h 4630833"/>
                <a:gd name="connsiteX64" fmla="*/ 2349287 w 4336168"/>
                <a:gd name="connsiteY64" fmla="*/ 71364 h 4630833"/>
                <a:gd name="connsiteX65" fmla="*/ 2661411 w 4336168"/>
                <a:gd name="connsiteY65" fmla="*/ 21213 h 4630833"/>
                <a:gd name="connsiteX66" fmla="*/ 2818124 w 4336168"/>
                <a:gd name="connsiteY66" fmla="*/ 7146 h 4630833"/>
                <a:gd name="connsiteX67" fmla="*/ 2974728 w 4336168"/>
                <a:gd name="connsiteY67" fmla="*/ 1029 h 4630833"/>
                <a:gd name="connsiteX68" fmla="*/ 3053738 w 4336168"/>
                <a:gd name="connsiteY68" fmla="*/ 111 h 46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336168" h="4630833">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7451" name="Group 17450">
            <a:extLst>
              <a:ext uri="{FF2B5EF4-FFF2-40B4-BE49-F238E27FC236}">
                <a16:creationId xmlns:a16="http://schemas.microsoft.com/office/drawing/2014/main" id="{2786ABD8-AB9F-46F2-A7D9-36F1F7338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112326" y="0"/>
            <a:ext cx="4683941" cy="3456291"/>
            <a:chOff x="4345582" y="0"/>
            <a:chExt cx="5069918" cy="3741104"/>
          </a:xfrm>
          <a:solidFill>
            <a:schemeClr val="accent5">
              <a:alpha val="5000"/>
            </a:schemeClr>
          </a:solidFill>
        </p:grpSpPr>
        <p:sp>
          <p:nvSpPr>
            <p:cNvPr id="17452" name="Freeform: Shape 17451">
              <a:extLst>
                <a:ext uri="{FF2B5EF4-FFF2-40B4-BE49-F238E27FC236}">
                  <a16:creationId xmlns:a16="http://schemas.microsoft.com/office/drawing/2014/main" id="{DB26E49F-E19A-487B-A8A4-A26128CFD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45582" y="1"/>
              <a:ext cx="5069918" cy="3741103"/>
            </a:xfrm>
            <a:custGeom>
              <a:avLst/>
              <a:gdLst>
                <a:gd name="connsiteX0" fmla="*/ 475344 w 5069918"/>
                <a:gd name="connsiteY0" fmla="*/ 0 h 3741103"/>
                <a:gd name="connsiteX1" fmla="*/ 643707 w 5069918"/>
                <a:gd name="connsiteY1" fmla="*/ 0 h 3741103"/>
                <a:gd name="connsiteX2" fmla="*/ 635672 w 5069918"/>
                <a:gd name="connsiteY2" fmla="*/ 7778 h 3741103"/>
                <a:gd name="connsiteX3" fmla="*/ 486638 w 5069918"/>
                <a:gd name="connsiteY3" fmla="*/ 178818 h 3741103"/>
                <a:gd name="connsiteX4" fmla="*/ 353514 w 5069918"/>
                <a:gd name="connsiteY4" fmla="*/ 362293 h 3741103"/>
                <a:gd name="connsiteX5" fmla="*/ 240181 w 5069918"/>
                <a:gd name="connsiteY5" fmla="*/ 558120 h 3741103"/>
                <a:gd name="connsiteX6" fmla="*/ 215073 w 5069918"/>
                <a:gd name="connsiteY6" fmla="*/ 608766 h 3741103"/>
                <a:gd name="connsiteX7" fmla="*/ 202868 w 5069918"/>
                <a:gd name="connsiteY7" fmla="*/ 634294 h 3741103"/>
                <a:gd name="connsiteX8" fmla="*/ 191273 w 5069918"/>
                <a:gd name="connsiteY8" fmla="*/ 660069 h 3741103"/>
                <a:gd name="connsiteX9" fmla="*/ 169129 w 5069918"/>
                <a:gd name="connsiteY9" fmla="*/ 712032 h 3741103"/>
                <a:gd name="connsiteX10" fmla="*/ 148381 w 5069918"/>
                <a:gd name="connsiteY10" fmla="*/ 764571 h 3741103"/>
                <a:gd name="connsiteX11" fmla="*/ 80903 w 5069918"/>
                <a:gd name="connsiteY11" fmla="*/ 979750 h 3741103"/>
                <a:gd name="connsiteX12" fmla="*/ 26154 w 5069918"/>
                <a:gd name="connsiteY12" fmla="*/ 1425590 h 3741103"/>
                <a:gd name="connsiteX13" fmla="*/ 49170 w 5069918"/>
                <a:gd name="connsiteY13" fmla="*/ 1648182 h 3741103"/>
                <a:gd name="connsiteX14" fmla="*/ 119437 w 5069918"/>
                <a:gd name="connsiteY14" fmla="*/ 1861055 h 3741103"/>
                <a:gd name="connsiteX15" fmla="*/ 143672 w 5069918"/>
                <a:gd name="connsiteY15" fmla="*/ 1911947 h 3741103"/>
                <a:gd name="connsiteX16" fmla="*/ 170611 w 5069918"/>
                <a:gd name="connsiteY16" fmla="*/ 1961687 h 3741103"/>
                <a:gd name="connsiteX17" fmla="*/ 230330 w 5069918"/>
                <a:gd name="connsiteY17" fmla="*/ 2058118 h 3741103"/>
                <a:gd name="connsiteX18" fmla="*/ 296237 w 5069918"/>
                <a:gd name="connsiteY18" fmla="*/ 2151255 h 3741103"/>
                <a:gd name="connsiteX19" fmla="*/ 366853 w 5069918"/>
                <a:gd name="connsiteY19" fmla="*/ 2241757 h 3741103"/>
                <a:gd name="connsiteX20" fmla="*/ 513838 w 5069918"/>
                <a:gd name="connsiteY20" fmla="*/ 2420786 h 3741103"/>
                <a:gd name="connsiteX21" fmla="*/ 587330 w 5069918"/>
                <a:gd name="connsiteY21" fmla="*/ 2511534 h 3741103"/>
                <a:gd name="connsiteX22" fmla="*/ 658817 w 5069918"/>
                <a:gd name="connsiteY22" fmla="*/ 2603437 h 3741103"/>
                <a:gd name="connsiteX23" fmla="*/ 730305 w 5069918"/>
                <a:gd name="connsiteY23" fmla="*/ 2692210 h 3741103"/>
                <a:gd name="connsiteX24" fmla="*/ 805018 w 5069918"/>
                <a:gd name="connsiteY24" fmla="*/ 2777936 h 3741103"/>
                <a:gd name="connsiteX25" fmla="*/ 963424 w 5069918"/>
                <a:gd name="connsiteY25" fmla="*/ 2939588 h 3741103"/>
                <a:gd name="connsiteX26" fmla="*/ 1319204 w 5069918"/>
                <a:gd name="connsiteY26" fmla="*/ 3209447 h 3741103"/>
                <a:gd name="connsiteX27" fmla="*/ 1515882 w 5069918"/>
                <a:gd name="connsiteY27" fmla="*/ 3310902 h 3741103"/>
                <a:gd name="connsiteX28" fmla="*/ 1723456 w 5069918"/>
                <a:gd name="connsiteY28" fmla="*/ 3387570 h 3741103"/>
                <a:gd name="connsiteX29" fmla="*/ 1939662 w 5069918"/>
                <a:gd name="connsiteY29" fmla="*/ 3440520 h 3741103"/>
                <a:gd name="connsiteX30" fmla="*/ 2162581 w 5069918"/>
                <a:gd name="connsiteY30" fmla="*/ 3470167 h 3741103"/>
                <a:gd name="connsiteX31" fmla="*/ 2389597 w 5069918"/>
                <a:gd name="connsiteY31" fmla="*/ 3479472 h 3741103"/>
                <a:gd name="connsiteX32" fmla="*/ 2446002 w 5069918"/>
                <a:gd name="connsiteY32" fmla="*/ 3479059 h 3741103"/>
                <a:gd name="connsiteX33" fmla="*/ 2473639 w 5069918"/>
                <a:gd name="connsiteY33" fmla="*/ 3478402 h 3741103"/>
                <a:gd name="connsiteX34" fmla="*/ 2501187 w 5069918"/>
                <a:gd name="connsiteY34" fmla="*/ 3477083 h 3741103"/>
                <a:gd name="connsiteX35" fmla="*/ 2610685 w 5069918"/>
                <a:gd name="connsiteY35" fmla="*/ 3468025 h 3741103"/>
                <a:gd name="connsiteX36" fmla="*/ 3033071 w 5069918"/>
                <a:gd name="connsiteY36" fmla="*/ 3360230 h 3741103"/>
                <a:gd name="connsiteX37" fmla="*/ 3232974 w 5069918"/>
                <a:gd name="connsiteY37" fmla="*/ 3266681 h 3741103"/>
                <a:gd name="connsiteX38" fmla="*/ 3425990 w 5069918"/>
                <a:gd name="connsiteY38" fmla="*/ 3152873 h 3741103"/>
                <a:gd name="connsiteX39" fmla="*/ 3613601 w 5069918"/>
                <a:gd name="connsiteY39" fmla="*/ 3024078 h 3741103"/>
                <a:gd name="connsiteX40" fmla="*/ 3706185 w 5069918"/>
                <a:gd name="connsiteY40" fmla="*/ 2955893 h 3741103"/>
                <a:gd name="connsiteX41" fmla="*/ 3799729 w 5069918"/>
                <a:gd name="connsiteY41" fmla="*/ 2885155 h 3741103"/>
                <a:gd name="connsiteX42" fmla="*/ 4175561 w 5069918"/>
                <a:gd name="connsiteY42" fmla="*/ 2606072 h 3741103"/>
                <a:gd name="connsiteX43" fmla="*/ 4517132 w 5069918"/>
                <a:gd name="connsiteY43" fmla="*/ 2312331 h 3741103"/>
                <a:gd name="connsiteX44" fmla="*/ 4659758 w 5069918"/>
                <a:gd name="connsiteY44" fmla="*/ 2148703 h 3741103"/>
                <a:gd name="connsiteX45" fmla="*/ 4773178 w 5069918"/>
                <a:gd name="connsiteY45" fmla="*/ 1969674 h 3741103"/>
                <a:gd name="connsiteX46" fmla="*/ 4892092 w 5069918"/>
                <a:gd name="connsiteY46" fmla="*/ 1567562 h 3741103"/>
                <a:gd name="connsiteX47" fmla="*/ 4898804 w 5069918"/>
                <a:gd name="connsiteY47" fmla="*/ 1460754 h 3741103"/>
                <a:gd name="connsiteX48" fmla="*/ 4899153 w 5069918"/>
                <a:gd name="connsiteY48" fmla="*/ 1406239 h 3741103"/>
                <a:gd name="connsiteX49" fmla="*/ 4898456 w 5069918"/>
                <a:gd name="connsiteY49" fmla="*/ 1350735 h 3741103"/>
                <a:gd name="connsiteX50" fmla="*/ 4886774 w 5069918"/>
                <a:gd name="connsiteY50" fmla="*/ 1128886 h 3741103"/>
                <a:gd name="connsiteX51" fmla="*/ 4815896 w 5069918"/>
                <a:gd name="connsiteY51" fmla="*/ 689221 h 3741103"/>
                <a:gd name="connsiteX52" fmla="*/ 4673183 w 5069918"/>
                <a:gd name="connsiteY52" fmla="*/ 264874 h 3741103"/>
                <a:gd name="connsiteX53" fmla="*/ 4625496 w 5069918"/>
                <a:gd name="connsiteY53" fmla="*/ 162925 h 3741103"/>
                <a:gd name="connsiteX54" fmla="*/ 4572490 w 5069918"/>
                <a:gd name="connsiteY54" fmla="*/ 63364 h 3741103"/>
                <a:gd name="connsiteX55" fmla="*/ 4532299 w 5069918"/>
                <a:gd name="connsiteY55" fmla="*/ 0 h 3741103"/>
                <a:gd name="connsiteX56" fmla="*/ 4626680 w 5069918"/>
                <a:gd name="connsiteY56" fmla="*/ 0 h 3741103"/>
                <a:gd name="connsiteX57" fmla="*/ 4643978 w 5069918"/>
                <a:gd name="connsiteY57" fmla="*/ 26636 h 3741103"/>
                <a:gd name="connsiteX58" fmla="*/ 4700644 w 5069918"/>
                <a:gd name="connsiteY58" fmla="*/ 128338 h 3741103"/>
                <a:gd name="connsiteX59" fmla="*/ 4753214 w 5069918"/>
                <a:gd name="connsiteY59" fmla="*/ 232016 h 3741103"/>
                <a:gd name="connsiteX60" fmla="*/ 4921297 w 5069918"/>
                <a:gd name="connsiteY60" fmla="*/ 663363 h 3741103"/>
                <a:gd name="connsiteX61" fmla="*/ 5027482 w 5069918"/>
                <a:gd name="connsiteY61" fmla="*/ 1112991 h 3741103"/>
                <a:gd name="connsiteX62" fmla="*/ 5058082 w 5069918"/>
                <a:gd name="connsiteY62" fmla="*/ 1342088 h 3741103"/>
                <a:gd name="connsiteX63" fmla="*/ 5063486 w 5069918"/>
                <a:gd name="connsiteY63" fmla="*/ 1399651 h 3741103"/>
                <a:gd name="connsiteX64" fmla="*/ 5067846 w 5069918"/>
                <a:gd name="connsiteY64" fmla="*/ 1458284 h 3741103"/>
                <a:gd name="connsiteX65" fmla="*/ 5069414 w 5069918"/>
                <a:gd name="connsiteY65" fmla="*/ 1577772 h 3741103"/>
                <a:gd name="connsiteX66" fmla="*/ 5040732 w 5069918"/>
                <a:gd name="connsiteY66" fmla="*/ 1817822 h 3741103"/>
                <a:gd name="connsiteX67" fmla="*/ 4964102 w 5069918"/>
                <a:gd name="connsiteY67" fmla="*/ 2050871 h 3741103"/>
                <a:gd name="connsiteX68" fmla="*/ 4689486 w 5069918"/>
                <a:gd name="connsiteY68" fmla="*/ 2458008 h 3741103"/>
                <a:gd name="connsiteX69" fmla="*/ 4333792 w 5069918"/>
                <a:gd name="connsiteY69" fmla="*/ 2784606 h 3741103"/>
                <a:gd name="connsiteX70" fmla="*/ 3965197 w 5069918"/>
                <a:gd name="connsiteY70" fmla="*/ 3076041 h 3741103"/>
                <a:gd name="connsiteX71" fmla="*/ 3873745 w 5069918"/>
                <a:gd name="connsiteY71" fmla="*/ 3149167 h 3741103"/>
                <a:gd name="connsiteX72" fmla="*/ 3779416 w 5069918"/>
                <a:gd name="connsiteY72" fmla="*/ 3222705 h 3741103"/>
                <a:gd name="connsiteX73" fmla="*/ 3582739 w 5069918"/>
                <a:gd name="connsiteY73" fmla="*/ 3364594 h 3741103"/>
                <a:gd name="connsiteX74" fmla="*/ 3371851 w 5069918"/>
                <a:gd name="connsiteY74" fmla="*/ 3494377 h 3741103"/>
                <a:gd name="connsiteX75" fmla="*/ 3143615 w 5069918"/>
                <a:gd name="connsiteY75" fmla="*/ 3603819 h 3741103"/>
                <a:gd name="connsiteX76" fmla="*/ 2643552 w 5069918"/>
                <a:gd name="connsiteY76" fmla="*/ 3730555 h 3741103"/>
                <a:gd name="connsiteX77" fmla="*/ 2514264 w 5069918"/>
                <a:gd name="connsiteY77" fmla="*/ 3739696 h 3741103"/>
                <a:gd name="connsiteX78" fmla="*/ 2481920 w 5069918"/>
                <a:gd name="connsiteY78" fmla="*/ 3740849 h 3741103"/>
                <a:gd name="connsiteX79" fmla="*/ 2449664 w 5069918"/>
                <a:gd name="connsiteY79" fmla="*/ 3741014 h 3741103"/>
                <a:gd name="connsiteX80" fmla="*/ 2386284 w 5069918"/>
                <a:gd name="connsiteY80" fmla="*/ 3740273 h 3741103"/>
                <a:gd name="connsiteX81" fmla="*/ 2260658 w 5069918"/>
                <a:gd name="connsiteY81" fmla="*/ 3735331 h 3741103"/>
                <a:gd name="connsiteX82" fmla="*/ 2134945 w 5069918"/>
                <a:gd name="connsiteY82" fmla="*/ 3723967 h 3741103"/>
                <a:gd name="connsiteX83" fmla="*/ 1884564 w 5069918"/>
                <a:gd name="connsiteY83" fmla="*/ 3683451 h 3741103"/>
                <a:gd name="connsiteX84" fmla="*/ 1639764 w 5069918"/>
                <a:gd name="connsiteY84" fmla="*/ 3613537 h 3741103"/>
                <a:gd name="connsiteX85" fmla="*/ 1407081 w 5069918"/>
                <a:gd name="connsiteY85" fmla="*/ 3512164 h 3741103"/>
                <a:gd name="connsiteX86" fmla="*/ 1193491 w 5069918"/>
                <a:gd name="connsiteY86" fmla="*/ 3380240 h 3741103"/>
                <a:gd name="connsiteX87" fmla="*/ 836141 w 5069918"/>
                <a:gd name="connsiteY87" fmla="*/ 3047878 h 3741103"/>
                <a:gd name="connsiteX88" fmla="*/ 690812 w 5069918"/>
                <a:gd name="connsiteY88" fmla="*/ 2859461 h 3741103"/>
                <a:gd name="connsiteX89" fmla="*/ 562397 w 5069918"/>
                <a:gd name="connsiteY89" fmla="*/ 2662976 h 3741103"/>
                <a:gd name="connsiteX90" fmla="*/ 502504 w 5069918"/>
                <a:gd name="connsiteY90" fmla="*/ 2565474 h 3741103"/>
                <a:gd name="connsiteX91" fmla="*/ 440258 w 5069918"/>
                <a:gd name="connsiteY91" fmla="*/ 2469619 h 3741103"/>
                <a:gd name="connsiteX92" fmla="*/ 310360 w 5069918"/>
                <a:gd name="connsiteY92" fmla="*/ 2278732 h 3741103"/>
                <a:gd name="connsiteX93" fmla="*/ 246806 w 5069918"/>
                <a:gd name="connsiteY93" fmla="*/ 2181642 h 3741103"/>
                <a:gd name="connsiteX94" fmla="*/ 186303 w 5069918"/>
                <a:gd name="connsiteY94" fmla="*/ 2082411 h 3741103"/>
                <a:gd name="connsiteX95" fmla="*/ 84390 w 5069918"/>
                <a:gd name="connsiteY95" fmla="*/ 1874231 h 3741103"/>
                <a:gd name="connsiteX96" fmla="*/ 20139 w 5069918"/>
                <a:gd name="connsiteY96" fmla="*/ 1653288 h 3741103"/>
                <a:gd name="connsiteX97" fmla="*/ 0 w 5069918"/>
                <a:gd name="connsiteY97" fmla="*/ 1425590 h 3741103"/>
                <a:gd name="connsiteX98" fmla="*/ 179939 w 5069918"/>
                <a:gd name="connsiteY98" fmla="*/ 533498 h 3741103"/>
                <a:gd name="connsiteX99" fmla="*/ 276709 w 5069918"/>
                <a:gd name="connsiteY99" fmla="*/ 322519 h 3741103"/>
                <a:gd name="connsiteX100" fmla="*/ 392571 w 5069918"/>
                <a:gd name="connsiteY100" fmla="*/ 119280 h 374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69918" h="3741103">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53" name="Freeform: Shape 17452">
              <a:extLst>
                <a:ext uri="{FF2B5EF4-FFF2-40B4-BE49-F238E27FC236}">
                  <a16:creationId xmlns:a16="http://schemas.microsoft.com/office/drawing/2014/main" id="{58E67742-7BE5-458C-BC8D-9EE855763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2838" y="1"/>
              <a:ext cx="4960548" cy="3526297"/>
            </a:xfrm>
            <a:custGeom>
              <a:avLst/>
              <a:gdLst>
                <a:gd name="connsiteX0" fmla="*/ 542883 w 4960548"/>
                <a:gd name="connsiteY0" fmla="*/ 0 h 3526297"/>
                <a:gd name="connsiteX1" fmla="*/ 826658 w 4960548"/>
                <a:gd name="connsiteY1" fmla="*/ 0 h 3526297"/>
                <a:gd name="connsiteX2" fmla="*/ 730698 w 4960548"/>
                <a:gd name="connsiteY2" fmla="*/ 89329 h 3526297"/>
                <a:gd name="connsiteX3" fmla="*/ 590295 w 4960548"/>
                <a:gd name="connsiteY3" fmla="*/ 244485 h 3526297"/>
                <a:gd name="connsiteX4" fmla="*/ 357524 w 4960548"/>
                <a:gd name="connsiteY4" fmla="*/ 587307 h 3526297"/>
                <a:gd name="connsiteX5" fmla="*/ 199554 w 4960548"/>
                <a:gd name="connsiteY5" fmla="*/ 966280 h 3526297"/>
                <a:gd name="connsiteX6" fmla="*/ 142104 w 4960548"/>
                <a:gd name="connsiteY6" fmla="*/ 1370286 h 3526297"/>
                <a:gd name="connsiteX7" fmla="*/ 166339 w 4960548"/>
                <a:gd name="connsiteY7" fmla="*/ 1568090 h 3526297"/>
                <a:gd name="connsiteX8" fmla="*/ 237914 w 4960548"/>
                <a:gd name="connsiteY8" fmla="*/ 1753129 h 3526297"/>
                <a:gd name="connsiteX9" fmla="*/ 287868 w 4960548"/>
                <a:gd name="connsiteY9" fmla="*/ 1840255 h 3526297"/>
                <a:gd name="connsiteX10" fmla="*/ 345232 w 4960548"/>
                <a:gd name="connsiteY10" fmla="*/ 1924581 h 3526297"/>
                <a:gd name="connsiteX11" fmla="*/ 477745 w 4960548"/>
                <a:gd name="connsiteY11" fmla="*/ 2087551 h 3526297"/>
                <a:gd name="connsiteX12" fmla="*/ 621156 w 4960548"/>
                <a:gd name="connsiteY12" fmla="*/ 2251756 h 3526297"/>
                <a:gd name="connsiteX13" fmla="*/ 692469 w 4960548"/>
                <a:gd name="connsiteY13" fmla="*/ 2337482 h 3526297"/>
                <a:gd name="connsiteX14" fmla="*/ 726731 w 4960548"/>
                <a:gd name="connsiteY14" fmla="*/ 2379562 h 3526297"/>
                <a:gd name="connsiteX15" fmla="*/ 760295 w 4960548"/>
                <a:gd name="connsiteY15" fmla="*/ 2419831 h 3526297"/>
                <a:gd name="connsiteX16" fmla="*/ 1048685 w 4960548"/>
                <a:gd name="connsiteY16" fmla="*/ 2717443 h 3526297"/>
                <a:gd name="connsiteX17" fmla="*/ 1202035 w 4960548"/>
                <a:gd name="connsiteY17" fmla="*/ 2851344 h 3526297"/>
                <a:gd name="connsiteX18" fmla="*/ 1362620 w 4960548"/>
                <a:gd name="connsiteY18" fmla="*/ 2974785 h 3526297"/>
                <a:gd name="connsiteX19" fmla="*/ 1721364 w 4960548"/>
                <a:gd name="connsiteY19" fmla="*/ 3170036 h 3526297"/>
                <a:gd name="connsiteX20" fmla="*/ 1922052 w 4960548"/>
                <a:gd name="connsiteY20" fmla="*/ 3225210 h 3526297"/>
                <a:gd name="connsiteX21" fmla="*/ 1973488 w 4960548"/>
                <a:gd name="connsiteY21" fmla="*/ 3234928 h 3526297"/>
                <a:gd name="connsiteX22" fmla="*/ 2025360 w 4960548"/>
                <a:gd name="connsiteY22" fmla="*/ 3243080 h 3526297"/>
                <a:gd name="connsiteX23" fmla="*/ 2130063 w 4960548"/>
                <a:gd name="connsiteY23" fmla="*/ 3254774 h 3526297"/>
                <a:gd name="connsiteX24" fmla="*/ 2182719 w 4960548"/>
                <a:gd name="connsiteY24" fmla="*/ 3258562 h 3526297"/>
                <a:gd name="connsiteX25" fmla="*/ 2235551 w 4960548"/>
                <a:gd name="connsiteY25" fmla="*/ 3261197 h 3526297"/>
                <a:gd name="connsiteX26" fmla="*/ 2288556 w 4960548"/>
                <a:gd name="connsiteY26" fmla="*/ 3262350 h 3526297"/>
                <a:gd name="connsiteX27" fmla="*/ 2341648 w 4960548"/>
                <a:gd name="connsiteY27" fmla="*/ 3262103 h 3526297"/>
                <a:gd name="connsiteX28" fmla="*/ 2368238 w 4960548"/>
                <a:gd name="connsiteY28" fmla="*/ 3261856 h 3526297"/>
                <a:gd name="connsiteX29" fmla="*/ 2393869 w 4960548"/>
                <a:gd name="connsiteY29" fmla="*/ 3260785 h 3526297"/>
                <a:gd name="connsiteX30" fmla="*/ 2419413 w 4960548"/>
                <a:gd name="connsiteY30" fmla="*/ 3259550 h 3526297"/>
                <a:gd name="connsiteX31" fmla="*/ 2444869 w 4960548"/>
                <a:gd name="connsiteY31" fmla="*/ 3257574 h 3526297"/>
                <a:gd name="connsiteX32" fmla="*/ 2545824 w 4960548"/>
                <a:gd name="connsiteY32" fmla="*/ 3245798 h 3526297"/>
                <a:gd name="connsiteX33" fmla="*/ 2930373 w 4960548"/>
                <a:gd name="connsiteY33" fmla="*/ 3126555 h 3526297"/>
                <a:gd name="connsiteX34" fmla="*/ 3285631 w 4960548"/>
                <a:gd name="connsiteY34" fmla="*/ 2917552 h 3526297"/>
                <a:gd name="connsiteX35" fmla="*/ 3371764 w 4960548"/>
                <a:gd name="connsiteY35" fmla="*/ 2856120 h 3526297"/>
                <a:gd name="connsiteX36" fmla="*/ 3457898 w 4960548"/>
                <a:gd name="connsiteY36" fmla="*/ 2792628 h 3526297"/>
                <a:gd name="connsiteX37" fmla="*/ 3632344 w 4960548"/>
                <a:gd name="connsiteY37" fmla="*/ 2660869 h 3526297"/>
                <a:gd name="connsiteX38" fmla="*/ 3990915 w 4960548"/>
                <a:gd name="connsiteY38" fmla="*/ 2405832 h 3526297"/>
                <a:gd name="connsiteX39" fmla="*/ 4324988 w 4960548"/>
                <a:gd name="connsiteY39" fmla="*/ 2152196 h 3526297"/>
                <a:gd name="connsiteX40" fmla="*/ 4592106 w 4960548"/>
                <a:gd name="connsiteY40" fmla="*/ 1861501 h 3526297"/>
                <a:gd name="connsiteX41" fmla="*/ 4683122 w 4960548"/>
                <a:gd name="connsiteY41" fmla="*/ 1692521 h 3526297"/>
                <a:gd name="connsiteX42" fmla="*/ 4738568 w 4960548"/>
                <a:gd name="connsiteY42" fmla="*/ 1507893 h 3526297"/>
                <a:gd name="connsiteX43" fmla="*/ 4753912 w 4960548"/>
                <a:gd name="connsiteY43" fmla="*/ 1411050 h 3526297"/>
                <a:gd name="connsiteX44" fmla="*/ 4756440 w 4960548"/>
                <a:gd name="connsiteY44" fmla="*/ 1386509 h 3526297"/>
                <a:gd name="connsiteX45" fmla="*/ 4758358 w 4960548"/>
                <a:gd name="connsiteY45" fmla="*/ 1361475 h 3526297"/>
                <a:gd name="connsiteX46" fmla="*/ 4761148 w 4960548"/>
                <a:gd name="connsiteY46" fmla="*/ 1309759 h 3526297"/>
                <a:gd name="connsiteX47" fmla="*/ 4756354 w 4960548"/>
                <a:gd name="connsiteY47" fmla="*/ 1102980 h 3526297"/>
                <a:gd name="connsiteX48" fmla="*/ 4725578 w 4960548"/>
                <a:gd name="connsiteY48" fmla="*/ 898753 h 3526297"/>
                <a:gd name="connsiteX49" fmla="*/ 4673358 w 4960548"/>
                <a:gd name="connsiteY49" fmla="*/ 699384 h 3526297"/>
                <a:gd name="connsiteX50" fmla="*/ 4538491 w 4960548"/>
                <a:gd name="connsiteY50" fmla="*/ 312754 h 3526297"/>
                <a:gd name="connsiteX51" fmla="*/ 4446604 w 4960548"/>
                <a:gd name="connsiteY51" fmla="*/ 129196 h 3526297"/>
                <a:gd name="connsiteX52" fmla="*/ 4419840 w 4960548"/>
                <a:gd name="connsiteY52" fmla="*/ 85222 h 3526297"/>
                <a:gd name="connsiteX53" fmla="*/ 4391680 w 4960548"/>
                <a:gd name="connsiteY53" fmla="*/ 42071 h 3526297"/>
                <a:gd name="connsiteX54" fmla="*/ 4361930 w 4960548"/>
                <a:gd name="connsiteY54" fmla="*/ 0 h 3526297"/>
                <a:gd name="connsiteX55" fmla="*/ 4588871 w 4960548"/>
                <a:gd name="connsiteY55" fmla="*/ 0 h 3526297"/>
                <a:gd name="connsiteX56" fmla="*/ 4613640 w 4960548"/>
                <a:gd name="connsiteY56" fmla="*/ 38859 h 3526297"/>
                <a:gd name="connsiteX57" fmla="*/ 4724445 w 4960548"/>
                <a:gd name="connsiteY57" fmla="*/ 234687 h 3526297"/>
                <a:gd name="connsiteX58" fmla="*/ 4876138 w 4960548"/>
                <a:gd name="connsiteY58" fmla="*/ 653022 h 3526297"/>
                <a:gd name="connsiteX59" fmla="*/ 4911707 w 4960548"/>
                <a:gd name="connsiteY59" fmla="*/ 870671 h 3526297"/>
                <a:gd name="connsiteX60" fmla="*/ 4934810 w 4960548"/>
                <a:gd name="connsiteY60" fmla="*/ 1088487 h 3526297"/>
                <a:gd name="connsiteX61" fmla="*/ 4953206 w 4960548"/>
                <a:gd name="connsiteY61" fmla="*/ 1306301 h 3526297"/>
                <a:gd name="connsiteX62" fmla="*/ 4956954 w 4960548"/>
                <a:gd name="connsiteY62" fmla="*/ 1360899 h 3526297"/>
                <a:gd name="connsiteX63" fmla="*/ 4958610 w 4960548"/>
                <a:gd name="connsiteY63" fmla="*/ 1388980 h 3526297"/>
                <a:gd name="connsiteX64" fmla="*/ 4959830 w 4960548"/>
                <a:gd name="connsiteY64" fmla="*/ 1417555 h 3526297"/>
                <a:gd name="connsiteX65" fmla="*/ 4958174 w 4960548"/>
                <a:gd name="connsiteY65" fmla="*/ 1532680 h 3526297"/>
                <a:gd name="connsiteX66" fmla="*/ 4834030 w 4960548"/>
                <a:gd name="connsiteY66" fmla="*/ 1984861 h 3526297"/>
                <a:gd name="connsiteX67" fmla="*/ 4558106 w 4960548"/>
                <a:gd name="connsiteY67" fmla="*/ 2368857 h 3526297"/>
                <a:gd name="connsiteX68" fmla="*/ 4389936 w 4960548"/>
                <a:gd name="connsiteY68" fmla="*/ 2528945 h 3526297"/>
                <a:gd name="connsiteX69" fmla="*/ 4214618 w 4960548"/>
                <a:gd name="connsiteY69" fmla="*/ 2674457 h 3526297"/>
                <a:gd name="connsiteX70" fmla="*/ 3858489 w 4960548"/>
                <a:gd name="connsiteY70" fmla="*/ 2936658 h 3526297"/>
                <a:gd name="connsiteX71" fmla="*/ 3768868 w 4960548"/>
                <a:gd name="connsiteY71" fmla="*/ 3000643 h 3526297"/>
                <a:gd name="connsiteX72" fmla="*/ 3676806 w 4960548"/>
                <a:gd name="connsiteY72" fmla="*/ 3065040 h 3526297"/>
                <a:gd name="connsiteX73" fmla="*/ 3582477 w 4960548"/>
                <a:gd name="connsiteY73" fmla="*/ 3128614 h 3526297"/>
                <a:gd name="connsiteX74" fmla="*/ 3485185 w 4960548"/>
                <a:gd name="connsiteY74" fmla="*/ 3190377 h 3526297"/>
                <a:gd name="connsiteX75" fmla="*/ 3280923 w 4960548"/>
                <a:gd name="connsiteY75" fmla="*/ 3306325 h 3526297"/>
                <a:gd name="connsiteX76" fmla="*/ 3061230 w 4960548"/>
                <a:gd name="connsiteY76" fmla="*/ 3404897 h 3526297"/>
                <a:gd name="connsiteX77" fmla="*/ 2583137 w 4960548"/>
                <a:gd name="connsiteY77" fmla="*/ 3518292 h 3526297"/>
                <a:gd name="connsiteX78" fmla="*/ 2460038 w 4960548"/>
                <a:gd name="connsiteY78" fmla="*/ 3525622 h 3526297"/>
                <a:gd name="connsiteX79" fmla="*/ 2429264 w 4960548"/>
                <a:gd name="connsiteY79" fmla="*/ 3526280 h 3526297"/>
                <a:gd name="connsiteX80" fmla="*/ 2398576 w 4960548"/>
                <a:gd name="connsiteY80" fmla="*/ 3526116 h 3526297"/>
                <a:gd name="connsiteX81" fmla="*/ 2367977 w 4960548"/>
                <a:gd name="connsiteY81" fmla="*/ 3525786 h 3526297"/>
                <a:gd name="connsiteX82" fmla="*/ 2338249 w 4960548"/>
                <a:gd name="connsiteY82" fmla="*/ 3524716 h 3526297"/>
                <a:gd name="connsiteX83" fmla="*/ 2100770 w 4960548"/>
                <a:gd name="connsiteY83" fmla="*/ 3506845 h 3526297"/>
                <a:gd name="connsiteX84" fmla="*/ 1864776 w 4960548"/>
                <a:gd name="connsiteY84" fmla="*/ 3467483 h 3526297"/>
                <a:gd name="connsiteX85" fmla="*/ 1632964 w 4960548"/>
                <a:gd name="connsiteY85" fmla="*/ 3405803 h 3526297"/>
                <a:gd name="connsiteX86" fmla="*/ 1189219 w 4960548"/>
                <a:gd name="connsiteY86" fmla="*/ 3220352 h 3526297"/>
                <a:gd name="connsiteX87" fmla="*/ 815305 w 4960548"/>
                <a:gd name="connsiteY87" fmla="*/ 2931634 h 3526297"/>
                <a:gd name="connsiteX88" fmla="*/ 663699 w 4960548"/>
                <a:gd name="connsiteY88" fmla="*/ 2757877 h 3526297"/>
                <a:gd name="connsiteX89" fmla="*/ 531274 w 4960548"/>
                <a:gd name="connsiteY89" fmla="*/ 2573907 h 3526297"/>
                <a:gd name="connsiteX90" fmla="*/ 500325 w 4960548"/>
                <a:gd name="connsiteY90" fmla="*/ 2527051 h 3526297"/>
                <a:gd name="connsiteX91" fmla="*/ 470771 w 4960548"/>
                <a:gd name="connsiteY91" fmla="*/ 2481594 h 3526297"/>
                <a:gd name="connsiteX92" fmla="*/ 412448 w 4960548"/>
                <a:gd name="connsiteY92" fmla="*/ 2393479 h 3526297"/>
                <a:gd name="connsiteX93" fmla="*/ 291616 w 4960548"/>
                <a:gd name="connsiteY93" fmla="*/ 2213464 h 3526297"/>
                <a:gd name="connsiteX94" fmla="*/ 173662 w 4960548"/>
                <a:gd name="connsiteY94" fmla="*/ 2023154 h 3526297"/>
                <a:gd name="connsiteX95" fmla="*/ 120483 w 4960548"/>
                <a:gd name="connsiteY95" fmla="*/ 1922276 h 3526297"/>
                <a:gd name="connsiteX96" fmla="*/ 75324 w 4960548"/>
                <a:gd name="connsiteY96" fmla="*/ 1816703 h 3526297"/>
                <a:gd name="connsiteX97" fmla="*/ 40713 w 4960548"/>
                <a:gd name="connsiteY97" fmla="*/ 1707179 h 3526297"/>
                <a:gd name="connsiteX98" fmla="*/ 27811 w 4960548"/>
                <a:gd name="connsiteY98" fmla="*/ 1651346 h 3526297"/>
                <a:gd name="connsiteX99" fmla="*/ 22144 w 4960548"/>
                <a:gd name="connsiteY99" fmla="*/ 1623346 h 3526297"/>
                <a:gd name="connsiteX100" fmla="*/ 17436 w 4960548"/>
                <a:gd name="connsiteY100" fmla="*/ 1595265 h 3526297"/>
                <a:gd name="connsiteX101" fmla="*/ 0 w 4960548"/>
                <a:gd name="connsiteY101" fmla="*/ 1370286 h 3526297"/>
                <a:gd name="connsiteX102" fmla="*/ 48385 w 4960548"/>
                <a:gd name="connsiteY102" fmla="*/ 931939 h 3526297"/>
                <a:gd name="connsiteX103" fmla="*/ 193801 w 4960548"/>
                <a:gd name="connsiteY103" fmla="*/ 511957 h 3526297"/>
                <a:gd name="connsiteX104" fmla="*/ 431660 w 4960548"/>
                <a:gd name="connsiteY104" fmla="*/ 131379 h 352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60548" h="3526297">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54" name="Freeform: Shape 17453">
              <a:extLst>
                <a:ext uri="{FF2B5EF4-FFF2-40B4-BE49-F238E27FC236}">
                  <a16:creationId xmlns:a16="http://schemas.microsoft.com/office/drawing/2014/main" id="{EB03BE98-6C07-41CD-ACA9-5244A3DA1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213739 w 4934374"/>
                <a:gd name="connsiteY1" fmla="*/ 0 h 3484134"/>
                <a:gd name="connsiteX2" fmla="*/ 1150162 w 4934374"/>
                <a:gd name="connsiteY2" fmla="*/ 47028 h 3484134"/>
                <a:gd name="connsiteX3" fmla="*/ 626038 w 4934374"/>
                <a:gd name="connsiteY3" fmla="*/ 660944 h 3484134"/>
                <a:gd name="connsiteX4" fmla="*/ 435986 w 4934374"/>
                <a:gd name="connsiteY4" fmla="*/ 1375409 h 3484134"/>
                <a:gd name="connsiteX5" fmla="*/ 750530 w 4934374"/>
                <a:gd name="connsiteY5" fmla="*/ 2038817 h 3484134"/>
                <a:gd name="connsiteX6" fmla="*/ 909024 w 4934374"/>
                <a:gd name="connsiteY6" fmla="*/ 2249384 h 3484134"/>
                <a:gd name="connsiteX7" fmla="*/ 2396223 w 4934374"/>
                <a:gd name="connsiteY7" fmla="*/ 3072468 h 3484134"/>
                <a:gd name="connsiteX8" fmla="*/ 3525201 w 4934374"/>
                <a:gd name="connsiteY8" fmla="*/ 2566101 h 3484134"/>
                <a:gd name="connsiteX9" fmla="*/ 3662596 w 4934374"/>
                <a:gd name="connsiteY9" fmla="*/ 2465552 h 3484134"/>
                <a:gd name="connsiteX10" fmla="*/ 4287500 w 4934374"/>
                <a:gd name="connsiteY10" fmla="*/ 1939915 h 3484134"/>
                <a:gd name="connsiteX11" fmla="*/ 4498563 w 4934374"/>
                <a:gd name="connsiteY11" fmla="*/ 1375409 h 3484134"/>
                <a:gd name="connsiteX12" fmla="*/ 4132831 w 4934374"/>
                <a:gd name="connsiteY12" fmla="*/ 134540 h 3484134"/>
                <a:gd name="connsiteX13" fmla="*/ 4025590 w 4934374"/>
                <a:gd name="connsiteY13" fmla="*/ 0 h 3484134"/>
                <a:gd name="connsiteX14" fmla="*/ 4555675 w 4934374"/>
                <a:gd name="connsiteY14" fmla="*/ 0 h 3484134"/>
                <a:gd name="connsiteX15" fmla="*/ 4605933 w 4934374"/>
                <a:gd name="connsiteY15" fmla="*/ 77740 h 3484134"/>
                <a:gd name="connsiteX16" fmla="*/ 4934374 w 4934374"/>
                <a:gd name="connsiteY16" fmla="*/ 1375327 h 3484134"/>
                <a:gd name="connsiteX17" fmla="*/ 3793540 w 4934374"/>
                <a:gd name="connsiteY17" fmla="*/ 2890475 h 3484134"/>
                <a:gd name="connsiteX18" fmla="*/ 2396135 w 4934374"/>
                <a:gd name="connsiteY18" fmla="*/ 3484134 h 3484134"/>
                <a:gd name="connsiteX19" fmla="*/ 548273 w 4934374"/>
                <a:gd name="connsiteY19" fmla="*/ 2480458 h 3484134"/>
                <a:gd name="connsiteX20" fmla="*/ 0 w 4934374"/>
                <a:gd name="connsiteY20" fmla="*/ 1375327 h 3484134"/>
                <a:gd name="connsiteX21" fmla="*/ 512166 w 4934374"/>
                <a:gd name="connsiteY21"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34374" h="348413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55" name="Freeform: Shape 17454">
              <a:extLst>
                <a:ext uri="{FF2B5EF4-FFF2-40B4-BE49-F238E27FC236}">
                  <a16:creationId xmlns:a16="http://schemas.microsoft.com/office/drawing/2014/main" id="{D13CCE92-2C5E-48BC-9713-FBEEDBAE6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354934 w 4934374"/>
                <a:gd name="connsiteY1" fmla="*/ 0 h 3484134"/>
                <a:gd name="connsiteX2" fmla="*/ 1206830 w 4934374"/>
                <a:gd name="connsiteY2" fmla="*/ 109531 h 3484134"/>
                <a:gd name="connsiteX3" fmla="*/ 703453 w 4934374"/>
                <a:gd name="connsiteY3" fmla="*/ 698660 h 3484134"/>
                <a:gd name="connsiteX4" fmla="*/ 523079 w 4934374"/>
                <a:gd name="connsiteY4" fmla="*/ 1375409 h 3484134"/>
                <a:gd name="connsiteX5" fmla="*/ 820885 w 4934374"/>
                <a:gd name="connsiteY5" fmla="*/ 1990313 h 3484134"/>
                <a:gd name="connsiteX6" fmla="*/ 981122 w 4934374"/>
                <a:gd name="connsiteY6" fmla="*/ 2203186 h 3484134"/>
                <a:gd name="connsiteX7" fmla="*/ 1592426 w 4934374"/>
                <a:gd name="connsiteY7" fmla="*/ 2792645 h 3484134"/>
                <a:gd name="connsiteX8" fmla="*/ 2396135 w 4934374"/>
                <a:gd name="connsiteY8" fmla="*/ 2990119 h 3484134"/>
                <a:gd name="connsiteX9" fmla="*/ 2913112 w 4934374"/>
                <a:gd name="connsiteY9" fmla="*/ 2864371 h 3484134"/>
                <a:gd name="connsiteX10" fmla="*/ 3471411 w 4934374"/>
                <a:gd name="connsiteY10" fmla="*/ 2501292 h 3484134"/>
                <a:gd name="connsiteX11" fmla="*/ 3609242 w 4934374"/>
                <a:gd name="connsiteY11" fmla="*/ 2400414 h 3484134"/>
                <a:gd name="connsiteX12" fmla="*/ 4219151 w 4934374"/>
                <a:gd name="connsiteY12" fmla="*/ 1888693 h 3484134"/>
                <a:gd name="connsiteX13" fmla="*/ 4411296 w 4934374"/>
                <a:gd name="connsiteY13" fmla="*/ 1375409 h 3484134"/>
                <a:gd name="connsiteX14" fmla="*/ 3957874 w 4934374"/>
                <a:gd name="connsiteY14" fmla="*/ 51887 h 3484134"/>
                <a:gd name="connsiteX15" fmla="*/ 3906637 w 4934374"/>
                <a:gd name="connsiteY15" fmla="*/ 0 h 3484134"/>
                <a:gd name="connsiteX16" fmla="*/ 4555675 w 4934374"/>
                <a:gd name="connsiteY16" fmla="*/ 0 h 3484134"/>
                <a:gd name="connsiteX17" fmla="*/ 4605933 w 4934374"/>
                <a:gd name="connsiteY17" fmla="*/ 77740 h 3484134"/>
                <a:gd name="connsiteX18" fmla="*/ 4934374 w 4934374"/>
                <a:gd name="connsiteY18" fmla="*/ 1375327 h 3484134"/>
                <a:gd name="connsiteX19" fmla="*/ 3793540 w 4934374"/>
                <a:gd name="connsiteY19" fmla="*/ 2890475 h 3484134"/>
                <a:gd name="connsiteX20" fmla="*/ 2396135 w 4934374"/>
                <a:gd name="connsiteY20" fmla="*/ 3484134 h 3484134"/>
                <a:gd name="connsiteX21" fmla="*/ 548273 w 4934374"/>
                <a:gd name="connsiteY21" fmla="*/ 2480458 h 3484134"/>
                <a:gd name="connsiteX22" fmla="*/ 0 w 4934374"/>
                <a:gd name="connsiteY22" fmla="*/ 1375327 h 3484134"/>
                <a:gd name="connsiteX23" fmla="*/ 512166 w 4934374"/>
                <a:gd name="connsiteY23"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34374" h="348413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409" name="Title 1">
            <a:extLst>
              <a:ext uri="{FF2B5EF4-FFF2-40B4-BE49-F238E27FC236}">
                <a16:creationId xmlns:a16="http://schemas.microsoft.com/office/drawing/2014/main" id="{4957C9BB-E1A8-3BC8-88B1-2629F150EC12}"/>
              </a:ext>
            </a:extLst>
          </p:cNvPr>
          <p:cNvSpPr>
            <a:spLocks noGrp="1" noChangeArrowheads="1"/>
          </p:cNvSpPr>
          <p:nvPr>
            <p:ph type="title"/>
          </p:nvPr>
        </p:nvSpPr>
        <p:spPr>
          <a:xfrm>
            <a:off x="804672" y="802955"/>
            <a:ext cx="5145024" cy="1454051"/>
          </a:xfrm>
        </p:spPr>
        <p:txBody>
          <a:bodyPr anchor="b">
            <a:normAutofit/>
          </a:bodyPr>
          <a:lstStyle/>
          <a:p>
            <a:r>
              <a:rPr lang="en-US" altLang="en-US" sz="3600">
                <a:ea typeface="ＭＳ Ｐゴシック" panose="020B0600070205080204" pitchFamily="34" charset="-128"/>
              </a:rPr>
              <a:t>React</a:t>
            </a:r>
          </a:p>
        </p:txBody>
      </p:sp>
      <p:pic>
        <p:nvPicPr>
          <p:cNvPr id="17412" name="Picture 3">
            <a:extLst>
              <a:ext uri="{FF2B5EF4-FFF2-40B4-BE49-F238E27FC236}">
                <a16:creationId xmlns:a16="http://schemas.microsoft.com/office/drawing/2014/main" id="{B6B4BDF3-0A81-E7A3-8B21-BE386A24B5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98853" y="390831"/>
            <a:ext cx="2629372" cy="147902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Content Placeholder 2">
            <a:extLst>
              <a:ext uri="{FF2B5EF4-FFF2-40B4-BE49-F238E27FC236}">
                <a16:creationId xmlns:a16="http://schemas.microsoft.com/office/drawing/2014/main" id="{21CE7E0D-4F8F-FBE8-7D48-CE66270CE38C}"/>
              </a:ext>
            </a:extLst>
          </p:cNvPr>
          <p:cNvSpPr>
            <a:spLocks noGrp="1"/>
          </p:cNvSpPr>
          <p:nvPr>
            <p:ph idx="1"/>
          </p:nvPr>
        </p:nvSpPr>
        <p:spPr>
          <a:xfrm>
            <a:off x="804672" y="2421682"/>
            <a:ext cx="4553909" cy="3639289"/>
          </a:xfrm>
        </p:spPr>
        <p:txBody>
          <a:bodyPr anchor="ctr">
            <a:normAutofit/>
          </a:bodyPr>
          <a:lstStyle/>
          <a:p>
            <a:pPr>
              <a:defRPr/>
            </a:pPr>
            <a:r>
              <a:rPr lang="en-US" dirty="0">
                <a:solidFill>
                  <a:schemeClr val="tx2"/>
                </a:solidFill>
                <a:ea typeface="ＭＳ Ｐゴシック" charset="0"/>
                <a:cs typeface="ＭＳ Ｐゴシック" charset="0"/>
              </a:rPr>
              <a:t>A </a:t>
            </a:r>
            <a:r>
              <a:rPr lang="en-US" dirty="0" err="1">
                <a:solidFill>
                  <a:schemeClr val="tx2"/>
                </a:solidFill>
                <a:ea typeface="ＭＳ Ｐゴシック" charset="0"/>
                <a:cs typeface="ＭＳ Ｐゴシック" charset="0"/>
              </a:rPr>
              <a:t>Javascript</a:t>
            </a:r>
            <a:r>
              <a:rPr lang="en-US" dirty="0">
                <a:solidFill>
                  <a:schemeClr val="tx2"/>
                </a:solidFill>
                <a:ea typeface="ＭＳ Ｐゴシック" charset="0"/>
                <a:cs typeface="ＭＳ Ｐゴシック" charset="0"/>
              </a:rPr>
              <a:t> framework for building dynamic Web </a:t>
            </a:r>
            <a:r>
              <a:rPr lang="en-US" b="0" dirty="0">
                <a:solidFill>
                  <a:schemeClr val="tx2"/>
                </a:solidFill>
                <a:ea typeface="ＭＳ Ｐゴシック" charset="0"/>
                <a:cs typeface="ＭＳ Ｐゴシック" charset="0"/>
              </a:rPr>
              <a:t>User Interfaces</a:t>
            </a:r>
            <a:r>
              <a:rPr lang="en-US" dirty="0">
                <a:solidFill>
                  <a:schemeClr val="tx2"/>
                </a:solidFill>
                <a:ea typeface="ＭＳ Ｐゴシック" charset="0"/>
                <a:cs typeface="ＭＳ Ｐゴシック" charset="0"/>
              </a:rPr>
              <a:t>.</a:t>
            </a:r>
          </a:p>
          <a:p>
            <a:pPr lvl="1">
              <a:defRPr/>
            </a:pPr>
            <a:r>
              <a:rPr lang="en-US" dirty="0">
                <a:solidFill>
                  <a:schemeClr val="tx2"/>
                </a:solidFill>
                <a:ea typeface="ＭＳ Ｐゴシック" charset="0"/>
                <a:cs typeface="ＭＳ Ｐゴシック" charset="0"/>
              </a:rPr>
              <a:t>A Single Page Apps technology.</a:t>
            </a:r>
          </a:p>
          <a:p>
            <a:pPr lvl="1">
              <a:defRPr/>
            </a:pPr>
            <a:r>
              <a:rPr lang="en-US" dirty="0">
                <a:solidFill>
                  <a:schemeClr val="tx2"/>
                </a:solidFill>
                <a:ea typeface="ＭＳ Ｐゴシック" charset="0"/>
                <a:cs typeface="ＭＳ Ｐゴシック" charset="0"/>
              </a:rPr>
              <a:t>Open-sourced in 2012.</a:t>
            </a:r>
          </a:p>
          <a:p>
            <a:pPr>
              <a:defRPr/>
            </a:pPr>
            <a:endParaRPr lang="en-US" dirty="0">
              <a:solidFill>
                <a:schemeClr val="tx2"/>
              </a:solidFill>
              <a:ea typeface="ＭＳ Ｐゴシック" charset="0"/>
              <a:cs typeface="ＭＳ Ｐゴシック" charset="0"/>
            </a:endParaRPr>
          </a:p>
          <a:p>
            <a:pPr marL="0" indent="0">
              <a:buNone/>
              <a:defRPr/>
            </a:pPr>
            <a:endParaRPr lang="en-US" dirty="0">
              <a:solidFill>
                <a:schemeClr val="tx2"/>
              </a:solidFill>
              <a:ea typeface="ＭＳ Ｐゴシック" charset="0"/>
              <a:cs typeface="ＭＳ Ｐゴシック" charset="0"/>
            </a:endParaRPr>
          </a:p>
          <a:p>
            <a:pPr>
              <a:defRPr/>
            </a:pPr>
            <a:endParaRPr lang="en-US" dirty="0">
              <a:solidFill>
                <a:schemeClr val="tx2"/>
              </a:solidFill>
              <a:ea typeface="ＭＳ Ｐゴシック" charset="0"/>
              <a:cs typeface="ＭＳ Ｐゴシック" charset="0"/>
            </a:endParaRPr>
          </a:p>
          <a:p>
            <a:pPr>
              <a:defRPr/>
            </a:pPr>
            <a:r>
              <a:rPr lang="en-US" dirty="0">
                <a:solidFill>
                  <a:schemeClr val="tx2"/>
                </a:solidFill>
                <a:ea typeface="ＭＳ Ｐゴシック" charset="0"/>
                <a:cs typeface="ＭＳ Ｐゴシック" charset="0"/>
              </a:rPr>
              <a:t>Client-side framework.</a:t>
            </a:r>
          </a:p>
          <a:p>
            <a:pPr lvl="1">
              <a:defRPr/>
            </a:pPr>
            <a:r>
              <a:rPr lang="en-US" dirty="0">
                <a:solidFill>
                  <a:schemeClr val="tx2"/>
                </a:solidFill>
                <a:ea typeface="ＭＳ Ｐゴシック" charset="0"/>
                <a:cs typeface="ＭＳ Ｐゴシック" charset="0"/>
              </a:rPr>
              <a:t>More a library than a framework.</a:t>
            </a:r>
          </a:p>
        </p:txBody>
      </p:sp>
      <p:pic>
        <p:nvPicPr>
          <p:cNvPr id="17413" name="Picture 5">
            <a:extLst>
              <a:ext uri="{FF2B5EF4-FFF2-40B4-BE49-F238E27FC236}">
                <a16:creationId xmlns:a16="http://schemas.microsoft.com/office/drawing/2014/main" id="{2B6C1D21-8E0A-82AA-1129-2CCE9DF80EC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575010" y="3863170"/>
            <a:ext cx="2113794" cy="19963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3">
            <a:extLst>
              <a:ext uri="{FF2B5EF4-FFF2-40B4-BE49-F238E27FC236}">
                <a16:creationId xmlns:a16="http://schemas.microsoft.com/office/drawing/2014/main" id="{4EE10155-B63F-13DB-210D-908EA79FAD83}"/>
              </a:ext>
            </a:extLst>
          </p:cNvPr>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None/>
            </a:pPr>
            <a:fld id="{616C8BF6-F60D-4368-9720-BF292CBEE724}" type="slidenum">
              <a:rPr lang="en-US" altLang="en-US" b="0" smtClean="0"/>
              <a:pPr>
                <a:spcBef>
                  <a:spcPct val="0"/>
                </a:spcBef>
                <a:spcAft>
                  <a:spcPts val="600"/>
                </a:spcAft>
                <a:buNone/>
              </a:pPr>
              <a:t>3</a:t>
            </a:fld>
            <a:endParaRPr lang="en-US" altLang="en-US"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C9C2-FBAA-8D59-C733-4AE30109A7EC}"/>
              </a:ext>
            </a:extLst>
          </p:cNvPr>
          <p:cNvSpPr>
            <a:spLocks noGrp="1"/>
          </p:cNvSpPr>
          <p:nvPr>
            <p:ph type="title"/>
          </p:nvPr>
        </p:nvSpPr>
        <p:spPr/>
        <p:txBody>
          <a:bodyPr/>
          <a:lstStyle/>
          <a:p>
            <a:r>
              <a:rPr lang="en-IE" dirty="0"/>
              <a:t>Why React?</a:t>
            </a:r>
          </a:p>
        </p:txBody>
      </p:sp>
      <p:pic>
        <p:nvPicPr>
          <p:cNvPr id="7" name="Content Placeholder 6">
            <a:extLst>
              <a:ext uri="{FF2B5EF4-FFF2-40B4-BE49-F238E27FC236}">
                <a16:creationId xmlns:a16="http://schemas.microsoft.com/office/drawing/2014/main" id="{D9FE7BC4-7779-9101-8DE9-07537C35D8CA}"/>
              </a:ext>
            </a:extLst>
          </p:cNvPr>
          <p:cNvPicPr>
            <a:picLocks noGrp="1" noChangeAspect="1"/>
          </p:cNvPicPr>
          <p:nvPr>
            <p:ph idx="1"/>
          </p:nvPr>
        </p:nvPicPr>
        <p:blipFill>
          <a:blip r:embed="rId2"/>
          <a:stretch>
            <a:fillRect/>
          </a:stretch>
        </p:blipFill>
        <p:spPr>
          <a:xfrm>
            <a:off x="2197376" y="1987153"/>
            <a:ext cx="5692637" cy="3916073"/>
          </a:xfrm>
        </p:spPr>
      </p:pic>
      <p:pic>
        <p:nvPicPr>
          <p:cNvPr id="11" name="Picture 10">
            <a:extLst>
              <a:ext uri="{FF2B5EF4-FFF2-40B4-BE49-F238E27FC236}">
                <a16:creationId xmlns:a16="http://schemas.microsoft.com/office/drawing/2014/main" id="{52F422A0-4294-3F7A-372B-0529CBF48FE1}"/>
              </a:ext>
            </a:extLst>
          </p:cNvPr>
          <p:cNvPicPr>
            <a:picLocks noChangeAspect="1"/>
          </p:cNvPicPr>
          <p:nvPr/>
        </p:nvPicPr>
        <p:blipFill>
          <a:blip r:embed="rId3"/>
          <a:stretch>
            <a:fillRect/>
          </a:stretch>
        </p:blipFill>
        <p:spPr>
          <a:xfrm>
            <a:off x="4767543" y="1294391"/>
            <a:ext cx="5012489" cy="1297418"/>
          </a:xfrm>
          <a:prstGeom prst="rect">
            <a:avLst/>
          </a:prstGeom>
        </p:spPr>
      </p:pic>
    </p:spTree>
    <p:extLst>
      <p:ext uri="{BB962C8B-B14F-4D97-AF65-F5344CB8AC3E}">
        <p14:creationId xmlns:p14="http://schemas.microsoft.com/office/powerpoint/2010/main" val="112252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80" name="Rectangle 1847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81" name="Rectangle 18480">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3" name="Rectangle 2">
            <a:extLst>
              <a:ext uri="{FF2B5EF4-FFF2-40B4-BE49-F238E27FC236}">
                <a16:creationId xmlns:a16="http://schemas.microsoft.com/office/drawing/2014/main" id="{74FD51BB-5818-0073-FB5E-5D9D3F94C21A}"/>
              </a:ext>
            </a:extLst>
          </p:cNvPr>
          <p:cNvSpPr>
            <a:spLocks noGrp="1" noChangeArrowheads="1"/>
          </p:cNvSpPr>
          <p:nvPr>
            <p:ph type="title"/>
          </p:nvPr>
        </p:nvSpPr>
        <p:spPr>
          <a:xfrm>
            <a:off x="804672" y="802955"/>
            <a:ext cx="4766330" cy="1454051"/>
          </a:xfrm>
        </p:spPr>
        <p:txBody>
          <a:bodyPr>
            <a:normAutofit/>
          </a:bodyPr>
          <a:lstStyle/>
          <a:p>
            <a:r>
              <a:rPr lang="en-US" altLang="en-US" sz="3600">
                <a:ea typeface="ＭＳ Ｐゴシック" panose="020B0600070205080204" pitchFamily="34" charset="-128"/>
              </a:rPr>
              <a:t>Before React</a:t>
            </a:r>
          </a:p>
        </p:txBody>
      </p:sp>
      <p:sp>
        <p:nvSpPr>
          <p:cNvPr id="18434" name="Rectangle 3">
            <a:extLst>
              <a:ext uri="{FF2B5EF4-FFF2-40B4-BE49-F238E27FC236}">
                <a16:creationId xmlns:a16="http://schemas.microsoft.com/office/drawing/2014/main" id="{1F790BEF-DBEE-DDC3-E14C-D5C6CDAEA052}"/>
              </a:ext>
            </a:extLst>
          </p:cNvPr>
          <p:cNvSpPr>
            <a:spLocks noGrp="1" noChangeArrowheads="1"/>
          </p:cNvSpPr>
          <p:nvPr>
            <p:ph type="body" idx="1"/>
          </p:nvPr>
        </p:nvSpPr>
        <p:spPr>
          <a:xfrm>
            <a:off x="804672" y="2421683"/>
            <a:ext cx="4765949" cy="3353476"/>
          </a:xfrm>
        </p:spPr>
        <p:txBody>
          <a:bodyPr anchor="t">
            <a:normAutofit/>
          </a:bodyPr>
          <a:lstStyle/>
          <a:p>
            <a:r>
              <a:rPr lang="en-US" altLang="en-US" b="0">
                <a:solidFill>
                  <a:schemeClr val="tx2"/>
                </a:solidFill>
                <a:ea typeface="ＭＳ Ｐゴシック" panose="020B0600070205080204" pitchFamily="34" charset="-128"/>
              </a:rPr>
              <a:t>MVC pattern </a:t>
            </a:r>
            <a:r>
              <a:rPr lang="mr-IN" altLang="en-US">
                <a:solidFill>
                  <a:schemeClr val="tx2"/>
                </a:solidFill>
                <a:ea typeface="ＭＳ Ｐゴシック" panose="020B0600070205080204" pitchFamily="34" charset="-128"/>
              </a:rPr>
              <a:t>–</a:t>
            </a:r>
            <a:r>
              <a:rPr lang="en-US" altLang="en-US">
                <a:solidFill>
                  <a:schemeClr val="tx2"/>
                </a:solidFill>
                <a:ea typeface="ＭＳ Ｐゴシック" panose="020B0600070205080204" pitchFamily="34" charset="-128"/>
              </a:rPr>
              <a:t> The convention for </a:t>
            </a:r>
            <a:r>
              <a:rPr lang="en-US" altLang="en-US" b="0">
                <a:solidFill>
                  <a:schemeClr val="tx2"/>
                </a:solidFill>
                <a:ea typeface="ＭＳ Ｐゴシック" panose="020B0600070205080204" pitchFamily="34" charset="-128"/>
              </a:rPr>
              <a:t>app design. </a:t>
            </a:r>
            <a:r>
              <a:rPr lang="en-US" altLang="en-US">
                <a:solidFill>
                  <a:schemeClr val="tx2"/>
                </a:solidFill>
                <a:ea typeface="ＭＳ Ｐゴシック" panose="020B0600070205080204" pitchFamily="34" charset="-128"/>
              </a:rPr>
              <a:t>Promoted b</a:t>
            </a:r>
            <a:r>
              <a:rPr lang="en-US" altLang="en-US" b="0">
                <a:solidFill>
                  <a:schemeClr val="tx2"/>
                </a:solidFill>
                <a:ea typeface="ＭＳ Ｐゴシック" panose="020B0600070205080204" pitchFamily="34" charset="-128"/>
              </a:rPr>
              <a:t>y </a:t>
            </a:r>
            <a:r>
              <a:rPr lang="en-US" altLang="en-US">
                <a:solidFill>
                  <a:schemeClr val="tx2"/>
                </a:solidFill>
                <a:ea typeface="ＭＳ Ｐゴシック" panose="020B0600070205080204" pitchFamily="34" charset="-128"/>
              </a:rPr>
              <a:t>market leaders</a:t>
            </a:r>
            <a:r>
              <a:rPr lang="en-US" altLang="en-US" b="0">
                <a:solidFill>
                  <a:schemeClr val="tx2"/>
                </a:solidFill>
                <a:ea typeface="ＭＳ Ｐゴシック" panose="020B0600070205080204" pitchFamily="34" charset="-128"/>
              </a:rPr>
              <a:t>, e.g.</a:t>
            </a:r>
            <a:r>
              <a:rPr lang="en-US" altLang="en-US">
                <a:solidFill>
                  <a:schemeClr val="tx2"/>
                </a:solidFill>
                <a:ea typeface="ＭＳ Ｐゴシック" panose="020B0600070205080204" pitchFamily="34" charset="-128"/>
              </a:rPr>
              <a:t> AngularJS (1.x), EmberJS, BackboneJS. </a:t>
            </a:r>
          </a:p>
          <a:p>
            <a:r>
              <a:rPr lang="en-US" altLang="en-US">
                <a:solidFill>
                  <a:schemeClr val="tx2"/>
                </a:solidFill>
                <a:ea typeface="ＭＳ Ｐゴシック" panose="020B0600070205080204" pitchFamily="34" charset="-128"/>
              </a:rPr>
              <a:t>React is not MVC, just V.</a:t>
            </a:r>
          </a:p>
          <a:p>
            <a:pPr lvl="1"/>
            <a:r>
              <a:rPr lang="en-US" altLang="en-US">
                <a:solidFill>
                  <a:schemeClr val="tx2"/>
                </a:solidFill>
                <a:ea typeface="ＭＳ Ｐゴシック" panose="020B0600070205080204" pitchFamily="34" charset="-128"/>
              </a:rPr>
              <a:t>It challenged established best practice (MVC).</a:t>
            </a:r>
          </a:p>
          <a:p>
            <a:r>
              <a:rPr lang="en-US" altLang="en-US" b="0">
                <a:solidFill>
                  <a:schemeClr val="tx2"/>
                </a:solidFill>
                <a:ea typeface="ＭＳ Ｐゴシック" panose="020B0600070205080204" pitchFamily="34" charset="-128"/>
              </a:rPr>
              <a:t>Templating</a:t>
            </a:r>
            <a:r>
              <a:rPr lang="en-US" altLang="en-US">
                <a:solidFill>
                  <a:schemeClr val="tx2"/>
                </a:solidFill>
                <a:ea typeface="ＭＳ Ｐゴシック" panose="020B0600070205080204" pitchFamily="34" charset="-128"/>
              </a:rPr>
              <a:t> </a:t>
            </a:r>
            <a:r>
              <a:rPr lang="en-US" altLang="en-US" b="0">
                <a:solidFill>
                  <a:schemeClr val="tx2"/>
                </a:solidFill>
                <a:ea typeface="ＭＳ Ｐゴシック" panose="020B0600070205080204" pitchFamily="34" charset="-128"/>
              </a:rPr>
              <a:t>widespread use in the V layer.</a:t>
            </a:r>
          </a:p>
          <a:p>
            <a:pPr lvl="1"/>
            <a:r>
              <a:rPr lang="en-US" altLang="en-US">
                <a:solidFill>
                  <a:schemeClr val="tx2"/>
                </a:solidFill>
                <a:ea typeface="ＭＳ Ｐゴシック" panose="020B0600070205080204" pitchFamily="34" charset="-128"/>
              </a:rPr>
              <a:t>React based on “components”.</a:t>
            </a:r>
          </a:p>
        </p:txBody>
      </p:sp>
      <p:grpSp>
        <p:nvGrpSpPr>
          <p:cNvPr id="18475" name="Group 1847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8476" name="Freeform: Shape 1847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77" name="Freeform: Shape 1847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78" name="Freeform: Shape 1847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79" name="Freeform: Shape 1847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 diagram of a model&#10;&#10;Description automatically generated">
            <a:extLst>
              <a:ext uri="{FF2B5EF4-FFF2-40B4-BE49-F238E27FC236}">
                <a16:creationId xmlns:a16="http://schemas.microsoft.com/office/drawing/2014/main" id="{32FEBE52-57AC-4D0A-BACC-42F76F533E2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08392" y="2663636"/>
            <a:ext cx="4142232" cy="2454272"/>
          </a:xfrm>
          <a:prstGeom prst="rect">
            <a:avLst/>
          </a:prstGeom>
        </p:spPr>
      </p:pic>
      <p:sp>
        <p:nvSpPr>
          <p:cNvPr id="18457" name="Slide Number Placeholder 1">
            <a:extLst>
              <a:ext uri="{FF2B5EF4-FFF2-40B4-BE49-F238E27FC236}">
                <a16:creationId xmlns:a16="http://schemas.microsoft.com/office/drawing/2014/main" id="{083D69B7-3047-A388-43FB-3F5F6F62A853}"/>
              </a:ext>
            </a:extLst>
          </p:cNvPr>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None/>
            </a:pPr>
            <a:fld id="{A625B75F-367B-4E12-95A6-07814CEB54EF}" type="slidenum">
              <a:rPr lang="en-US" altLang="en-US" b="0"/>
              <a:pPr>
                <a:spcBef>
                  <a:spcPct val="0"/>
                </a:spcBef>
                <a:spcAft>
                  <a:spcPts val="600"/>
                </a:spcAft>
                <a:buNone/>
              </a:pPr>
              <a:t>5</a:t>
            </a:fld>
            <a:endParaRPr lang="en-US" altLang="en-US" b="0"/>
          </a:p>
        </p:txBody>
      </p:sp>
      <p:sp>
        <p:nvSpPr>
          <p:cNvPr id="4" name="TextBox 3">
            <a:extLst>
              <a:ext uri="{FF2B5EF4-FFF2-40B4-BE49-F238E27FC236}">
                <a16:creationId xmlns:a16="http://schemas.microsoft.com/office/drawing/2014/main" id="{DA049F63-D846-E470-DDB7-318B43A08C8D}"/>
              </a:ext>
            </a:extLst>
          </p:cNvPr>
          <p:cNvSpPr txBox="1"/>
          <p:nvPr/>
        </p:nvSpPr>
        <p:spPr>
          <a:xfrm>
            <a:off x="9742862" y="6538134"/>
            <a:ext cx="2416046" cy="200055"/>
          </a:xfrm>
          <a:prstGeom prst="rect">
            <a:avLst/>
          </a:prstGeom>
          <a:solidFill>
            <a:srgbClr val="000000"/>
          </a:solidFill>
        </p:spPr>
        <p:txBody>
          <a:bodyPr wrap="none" rtlCol="0">
            <a:spAutoFit/>
          </a:bodyPr>
          <a:lstStyle/>
          <a:p>
            <a:pPr algn="r">
              <a:spcAft>
                <a:spcPts val="600"/>
              </a:spcAft>
            </a:pPr>
            <a:r>
              <a:rPr lang="en-IE" sz="700" dirty="0">
                <a:solidFill>
                  <a:srgbClr val="FFFFFF"/>
                </a:solidFill>
                <a:latin typeface="+mn-lt"/>
                <a:ea typeface="+mn-ea"/>
                <a:hlinkClick r:id="rId4" tooltip="https://www.blogforlearning.com/2019/06/codeigniter-tutorial-2-mvc-and-routing.html">
                  <a:extLst>
                    <a:ext uri="{A12FA001-AC4F-418D-AE19-62706E023703}">
                      <ahyp:hlinkClr xmlns:ahyp="http://schemas.microsoft.com/office/drawing/2018/hyperlinkcolor" val="tx"/>
                    </a:ext>
                  </a:extLst>
                </a:hlinkClick>
              </a:rPr>
              <a:t>This Photo</a:t>
            </a:r>
            <a:r>
              <a:rPr lang="en-IE" sz="700" dirty="0">
                <a:solidFill>
                  <a:srgbClr val="FFFFFF"/>
                </a:solidFill>
                <a:latin typeface="+mn-lt"/>
                <a:ea typeface="+mn-ea"/>
              </a:rPr>
              <a:t> by Unknown Author is licensed under </a:t>
            </a:r>
            <a:r>
              <a:rPr lang="en-IE" sz="700" dirty="0">
                <a:solidFill>
                  <a:srgbClr val="FFFFFF"/>
                </a:solidFill>
                <a:latin typeface="+mn-lt"/>
                <a:ea typeface="+mn-ea"/>
                <a:hlinkClick r:id="rId5" tooltip="https://creativecommons.org/licenses/by/3.0/">
                  <a:extLst>
                    <a:ext uri="{A12FA001-AC4F-418D-AE19-62706E023703}">
                      <ahyp:hlinkClr xmlns:ahyp="http://schemas.microsoft.com/office/drawing/2018/hyperlinkcolor" val="tx"/>
                    </a:ext>
                  </a:extLst>
                </a:hlinkClick>
              </a:rPr>
              <a:t>CC BY</a:t>
            </a:r>
            <a:endParaRPr lang="en-IE" sz="700" dirty="0">
              <a:solidFill>
                <a:srgbClr val="FFFFFF"/>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4" name="Rectangle 19463">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6" name="Rectangle 19465">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7" name="Title 5">
            <a:extLst>
              <a:ext uri="{FF2B5EF4-FFF2-40B4-BE49-F238E27FC236}">
                <a16:creationId xmlns:a16="http://schemas.microsoft.com/office/drawing/2014/main" id="{25076EBA-F263-9611-6925-40DA413B5517}"/>
              </a:ext>
            </a:extLst>
          </p:cNvPr>
          <p:cNvSpPr>
            <a:spLocks noGrp="1" noChangeArrowheads="1"/>
          </p:cNvSpPr>
          <p:nvPr>
            <p:ph type="title"/>
          </p:nvPr>
        </p:nvSpPr>
        <p:spPr>
          <a:xfrm>
            <a:off x="804672" y="802955"/>
            <a:ext cx="4766330" cy="1454051"/>
          </a:xfrm>
        </p:spPr>
        <p:txBody>
          <a:bodyPr>
            <a:normAutofit/>
          </a:bodyPr>
          <a:lstStyle/>
          <a:p>
            <a:r>
              <a:rPr lang="en-US" altLang="en-US" sz="3600">
                <a:ea typeface="ＭＳ Ｐゴシック" panose="020B0600070205080204" pitchFamily="34" charset="-128"/>
              </a:rPr>
              <a:t>React Components</a:t>
            </a:r>
          </a:p>
        </p:txBody>
      </p:sp>
      <p:sp>
        <p:nvSpPr>
          <p:cNvPr id="19458" name="Content Placeholder 6">
            <a:extLst>
              <a:ext uri="{FF2B5EF4-FFF2-40B4-BE49-F238E27FC236}">
                <a16:creationId xmlns:a16="http://schemas.microsoft.com/office/drawing/2014/main" id="{2DDC7444-D689-E429-202C-65D68237954A}"/>
              </a:ext>
            </a:extLst>
          </p:cNvPr>
          <p:cNvSpPr>
            <a:spLocks noGrp="1"/>
          </p:cNvSpPr>
          <p:nvPr>
            <p:ph idx="1"/>
          </p:nvPr>
        </p:nvSpPr>
        <p:spPr>
          <a:xfrm>
            <a:off x="804672" y="2421683"/>
            <a:ext cx="4765949" cy="3353476"/>
          </a:xfrm>
        </p:spPr>
        <p:txBody>
          <a:bodyPr anchor="t">
            <a:normAutofit/>
          </a:bodyPr>
          <a:lstStyle/>
          <a:p>
            <a:pPr>
              <a:lnSpc>
                <a:spcPct val="90000"/>
              </a:lnSpc>
              <a:defRPr/>
            </a:pPr>
            <a:r>
              <a:rPr lang="en-US" altLang="en-US" sz="1500">
                <a:solidFill>
                  <a:schemeClr val="tx2"/>
                </a:solidFill>
                <a:ea typeface="ＭＳ Ｐゴシック" charset="-128"/>
              </a:rPr>
              <a:t>Philosophy:  </a:t>
            </a:r>
            <a:r>
              <a:rPr lang="en-US" altLang="en-US" sz="1500" b="0" i="1">
                <a:solidFill>
                  <a:schemeClr val="tx2"/>
                </a:solidFill>
                <a:ea typeface="ＭＳ Ｐゴシック" charset="-128"/>
              </a:rPr>
              <a:t>Build components, not templates.</a:t>
            </a:r>
          </a:p>
          <a:p>
            <a:pPr>
              <a:lnSpc>
                <a:spcPct val="90000"/>
              </a:lnSpc>
              <a:defRPr/>
            </a:pPr>
            <a:r>
              <a:rPr lang="en-US" altLang="en-US" sz="1500">
                <a:solidFill>
                  <a:schemeClr val="tx2"/>
                </a:solidFill>
                <a:ea typeface="ＭＳ Ｐゴシック" charset="-128"/>
              </a:rPr>
              <a:t>All about the User Interface (UI).</a:t>
            </a:r>
          </a:p>
          <a:p>
            <a:pPr lvl="1">
              <a:lnSpc>
                <a:spcPct val="90000"/>
              </a:lnSpc>
              <a:defRPr/>
            </a:pPr>
            <a:r>
              <a:rPr lang="en-US" altLang="en-US" sz="1500" b="0">
                <a:solidFill>
                  <a:schemeClr val="tx2"/>
                </a:solidFill>
                <a:ea typeface="ＭＳ Ｐゴシック" charset="-128"/>
              </a:rPr>
              <a:t>Not focused on business logic or the data model (MVC)</a:t>
            </a:r>
          </a:p>
          <a:p>
            <a:pPr>
              <a:lnSpc>
                <a:spcPct val="90000"/>
              </a:lnSpc>
              <a:defRPr/>
            </a:pPr>
            <a:endParaRPr lang="en-US" altLang="en-US" sz="1500">
              <a:solidFill>
                <a:schemeClr val="tx2"/>
              </a:solidFill>
              <a:ea typeface="ＭＳ Ｐゴシック" charset="-128"/>
            </a:endParaRPr>
          </a:p>
          <a:p>
            <a:pPr>
              <a:lnSpc>
                <a:spcPct val="90000"/>
              </a:lnSpc>
              <a:defRPr/>
            </a:pPr>
            <a:r>
              <a:rPr lang="en-US" altLang="en-US" sz="1500">
                <a:solidFill>
                  <a:schemeClr val="tx2"/>
                </a:solidFill>
                <a:ea typeface="ＭＳ Ｐゴシック" charset="-128"/>
              </a:rPr>
              <a:t>Component - A unit comprised of: </a:t>
            </a:r>
          </a:p>
          <a:p>
            <a:pPr marL="800100" lvl="2" indent="0">
              <a:lnSpc>
                <a:spcPct val="90000"/>
              </a:lnSpc>
              <a:buNone/>
              <a:defRPr/>
            </a:pPr>
            <a:r>
              <a:rPr lang="en-US" altLang="en-US" sz="1500" b="0" i="1">
                <a:solidFill>
                  <a:schemeClr val="tx2"/>
                </a:solidFill>
                <a:ea typeface="ＭＳ Ｐゴシック" charset="-128"/>
              </a:rPr>
              <a:t>UI description (HTML) + UI behaviour (JS) </a:t>
            </a:r>
          </a:p>
          <a:p>
            <a:pPr lvl="1" indent="-342900">
              <a:lnSpc>
                <a:spcPct val="90000"/>
              </a:lnSpc>
              <a:defRPr/>
            </a:pPr>
            <a:r>
              <a:rPr lang="en-US" altLang="en-US" sz="1500">
                <a:solidFill>
                  <a:schemeClr val="tx2"/>
                </a:solidFill>
                <a:ea typeface="ＭＳ Ｐゴシック" charset="-128"/>
              </a:rPr>
              <a:t>Two aspects are tightly coupled and co-located.</a:t>
            </a:r>
          </a:p>
          <a:p>
            <a:pPr lvl="2">
              <a:lnSpc>
                <a:spcPct val="90000"/>
              </a:lnSpc>
              <a:defRPr/>
            </a:pPr>
            <a:r>
              <a:rPr lang="en-US" altLang="en-US" sz="1500" b="0">
                <a:solidFill>
                  <a:schemeClr val="tx2"/>
                </a:solidFill>
                <a:ea typeface="ＭＳ Ｐゴシック" charset="-128"/>
              </a:rPr>
              <a:t>Pre-React frameworks decoupled them.</a:t>
            </a:r>
          </a:p>
          <a:p>
            <a:pPr lvl="1">
              <a:lnSpc>
                <a:spcPct val="90000"/>
              </a:lnSpc>
              <a:defRPr/>
            </a:pPr>
            <a:r>
              <a:rPr lang="en-US" altLang="en-US" sz="1500">
                <a:solidFill>
                  <a:schemeClr val="tx2"/>
                </a:solidFill>
                <a:ea typeface="ＭＳ Ｐゴシック" charset="-128"/>
              </a:rPr>
              <a:t>Benefits:</a:t>
            </a:r>
          </a:p>
          <a:p>
            <a:pPr lvl="2">
              <a:lnSpc>
                <a:spcPct val="90000"/>
              </a:lnSpc>
              <a:buFontTx/>
              <a:buAutoNum type="arabicPeriod"/>
              <a:defRPr/>
            </a:pPr>
            <a:r>
              <a:rPr lang="en-US" altLang="en-US" sz="1500">
                <a:solidFill>
                  <a:schemeClr val="tx2"/>
                </a:solidFill>
                <a:ea typeface="ＭＳ Ｐゴシック" charset="-128"/>
              </a:rPr>
              <a:t> </a:t>
            </a:r>
            <a:r>
              <a:rPr lang="en-US" altLang="en-US" sz="1500" b="0">
                <a:solidFill>
                  <a:schemeClr val="tx2"/>
                </a:solidFill>
                <a:ea typeface="ＭＳ Ｐゴシック" charset="-128"/>
              </a:rPr>
              <a:t>Improved Composition.</a:t>
            </a:r>
          </a:p>
          <a:p>
            <a:pPr lvl="2">
              <a:lnSpc>
                <a:spcPct val="90000"/>
              </a:lnSpc>
              <a:buFontTx/>
              <a:buAutoNum type="arabicPeriod"/>
              <a:defRPr/>
            </a:pPr>
            <a:r>
              <a:rPr lang="en-US" altLang="en-US" sz="1500" b="0">
                <a:solidFill>
                  <a:schemeClr val="tx2"/>
                </a:solidFill>
                <a:ea typeface="ＭＳ Ｐゴシック" charset="-128"/>
              </a:rPr>
              <a:t>Greater Reusability.</a:t>
            </a:r>
          </a:p>
        </p:txBody>
      </p:sp>
      <p:grpSp>
        <p:nvGrpSpPr>
          <p:cNvPr id="19468" name="Group 19467">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9469" name="Freeform: Shape 19468">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70" name="Freeform: Shape 19469">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71" name="Freeform: Shape 19470">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72" name="Freeform: Shape 19471">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 blue and black symbol&#10;&#10;Description automatically generated">
            <a:extLst>
              <a:ext uri="{FF2B5EF4-FFF2-40B4-BE49-F238E27FC236}">
                <a16:creationId xmlns:a16="http://schemas.microsoft.com/office/drawing/2014/main" id="{5A743DF8-4397-5625-EB0A-55056325C25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08392" y="2052657"/>
            <a:ext cx="4142232" cy="3676230"/>
          </a:xfrm>
          <a:prstGeom prst="rect">
            <a:avLst/>
          </a:prstGeom>
        </p:spPr>
      </p:pic>
      <p:sp>
        <p:nvSpPr>
          <p:cNvPr id="19459" name="Slide Number Placeholder 3">
            <a:extLst>
              <a:ext uri="{FF2B5EF4-FFF2-40B4-BE49-F238E27FC236}">
                <a16:creationId xmlns:a16="http://schemas.microsoft.com/office/drawing/2014/main" id="{18B21130-4F21-E9FF-7EFA-674382C9710B}"/>
              </a:ext>
            </a:extLst>
          </p:cNvPr>
          <p:cNvSpPr>
            <a:spLocks noGrp="1"/>
          </p:cNvSpPr>
          <p:nvPr>
            <p:ph type="sldNum" sz="quarter" idx="12"/>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FontTx/>
              <a:buNone/>
            </a:pPr>
            <a:fld id="{037C1800-0A65-43F6-B853-03E647368867}" type="slidenum">
              <a:rPr lang="en-US" altLang="en-US" b="0" smtClean="0"/>
              <a:pPr>
                <a:spcBef>
                  <a:spcPct val="0"/>
                </a:spcBef>
                <a:spcAft>
                  <a:spcPts val="600"/>
                </a:spcAft>
                <a:buFontTx/>
                <a:buNone/>
              </a:pPr>
              <a:t>6</a:t>
            </a:fld>
            <a:endParaRPr lang="en-US" altLang="en-US" b="0"/>
          </a:p>
        </p:txBody>
      </p:sp>
      <p:sp>
        <p:nvSpPr>
          <p:cNvPr id="4" name="TextBox 3">
            <a:extLst>
              <a:ext uri="{FF2B5EF4-FFF2-40B4-BE49-F238E27FC236}">
                <a16:creationId xmlns:a16="http://schemas.microsoft.com/office/drawing/2014/main" id="{D1E49855-4598-8375-8D77-F830220322DC}"/>
              </a:ext>
            </a:extLst>
          </p:cNvPr>
          <p:cNvSpPr txBox="1"/>
          <p:nvPr/>
        </p:nvSpPr>
        <p:spPr>
          <a:xfrm>
            <a:off x="9117182" y="5528832"/>
            <a:ext cx="2733442" cy="200055"/>
          </a:xfrm>
          <a:prstGeom prst="rect">
            <a:avLst/>
          </a:prstGeom>
          <a:solidFill>
            <a:srgbClr val="000000"/>
          </a:solidFill>
        </p:spPr>
        <p:txBody>
          <a:bodyPr wrap="none" rtlCol="0">
            <a:spAutoFit/>
          </a:bodyPr>
          <a:lstStyle/>
          <a:p>
            <a:pPr algn="r">
              <a:spcAft>
                <a:spcPts val="600"/>
              </a:spcAft>
            </a:pPr>
            <a:r>
              <a:rPr lang="en-IE" sz="700">
                <a:solidFill>
                  <a:srgbClr val="FFFFFF"/>
                </a:solidFill>
                <a:latin typeface="+mn-lt"/>
                <a:ea typeface="+mn-ea"/>
                <a:hlinkClick r:id="rId4" tooltip="https://damiandeluca.com.ar/5-caracteristicas-de-react-que-deberias-conocer">
                  <a:extLst>
                    <a:ext uri="{A12FA001-AC4F-418D-AE19-62706E023703}">
                      <ahyp:hlinkClr xmlns:ahyp="http://schemas.microsoft.com/office/drawing/2018/hyperlinkcolor" val="tx"/>
                    </a:ext>
                  </a:extLst>
                </a:hlinkClick>
              </a:rPr>
              <a:t>This Photo</a:t>
            </a:r>
            <a:r>
              <a:rPr lang="en-IE" sz="700">
                <a:solidFill>
                  <a:srgbClr val="FFFFFF"/>
                </a:solidFill>
                <a:latin typeface="+mn-lt"/>
                <a:ea typeface="+mn-ea"/>
              </a:rPr>
              <a:t> by Unknown Author is licensed under </a:t>
            </a:r>
            <a:r>
              <a:rPr lang="en-IE" sz="700">
                <a:solidFill>
                  <a:srgbClr val="FFFFFF"/>
                </a:solidFill>
                <a:latin typeface="+mn-lt"/>
                <a:ea typeface="+mn-ea"/>
                <a:hlinkClick r:id="rId5" tooltip="https://creativecommons.org/licenses/by-nc-nd/3.0/">
                  <a:extLst>
                    <a:ext uri="{A12FA001-AC4F-418D-AE19-62706E023703}">
                      <ahyp:hlinkClr xmlns:ahyp="http://schemas.microsoft.com/office/drawing/2018/hyperlinkcolor" val="tx"/>
                    </a:ext>
                  </a:extLst>
                </a:hlinkClick>
              </a:rPr>
              <a:t>CC BY-NC-ND</a:t>
            </a:r>
            <a:endParaRPr lang="en-IE" sz="700">
              <a:solidFill>
                <a:srgbClr val="FFFFFF"/>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8">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45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58">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5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A888664-116C-5603-67B9-6B54FE7BA8F2}"/>
              </a:ext>
            </a:extLst>
          </p:cNvPr>
          <p:cNvSpPr>
            <a:spLocks noGrp="1"/>
          </p:cNvSpPr>
          <p:nvPr>
            <p:ph type="title"/>
          </p:nvPr>
        </p:nvSpPr>
        <p:spPr>
          <a:xfrm>
            <a:off x="1179576" y="1261423"/>
            <a:ext cx="9829800" cy="1325880"/>
          </a:xfrm>
        </p:spPr>
        <p:txBody>
          <a:bodyPr anchor="b">
            <a:normAutofit/>
          </a:bodyPr>
          <a:lstStyle/>
          <a:p>
            <a:endParaRPr lang="en-IE" sz="3600"/>
          </a:p>
        </p:txBody>
      </p:sp>
      <p:grpSp>
        <p:nvGrpSpPr>
          <p:cNvPr id="23" name="Group 22">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4" name="Freeform: Shape 23">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A08A156-1348-8225-2C50-059BA21E3CB0}"/>
              </a:ext>
            </a:extLst>
          </p:cNvPr>
          <p:cNvSpPr>
            <a:spLocks noGrp="1"/>
          </p:cNvSpPr>
          <p:nvPr>
            <p:ph idx="1"/>
          </p:nvPr>
        </p:nvSpPr>
        <p:spPr>
          <a:xfrm>
            <a:off x="804672" y="2827419"/>
            <a:ext cx="10015728" cy="3227626"/>
          </a:xfrm>
        </p:spPr>
        <p:txBody>
          <a:bodyPr anchor="ctr">
            <a:normAutofit/>
          </a:bodyPr>
          <a:lstStyle/>
          <a:p>
            <a:r>
              <a:rPr lang="en-GB" sz="2800" b="0" dirty="0">
                <a:solidFill>
                  <a:schemeClr val="tx2"/>
                </a:solidFill>
              </a:rPr>
              <a:t>Used to add type definitions to JavaScript codebases. </a:t>
            </a:r>
          </a:p>
          <a:p>
            <a:r>
              <a:rPr lang="en-GB" sz="2800" b="0" dirty="0">
                <a:solidFill>
                  <a:schemeClr val="tx2"/>
                </a:solidFill>
              </a:rPr>
              <a:t>TypeScript supports JSX (=&gt;TSX)</a:t>
            </a:r>
          </a:p>
          <a:p>
            <a:r>
              <a:rPr lang="en-GB" sz="2800" b="0" dirty="0">
                <a:solidFill>
                  <a:schemeClr val="tx2"/>
                </a:solidFill>
              </a:rPr>
              <a:t>Include in your React project using  </a:t>
            </a:r>
            <a:r>
              <a:rPr lang="en-GB" sz="2800" dirty="0">
                <a:solidFill>
                  <a:schemeClr val="tx2"/>
                </a:solidFill>
              </a:rPr>
              <a:t>@types/react </a:t>
            </a:r>
            <a:r>
              <a:rPr lang="en-GB" sz="2800" b="0" dirty="0">
                <a:solidFill>
                  <a:schemeClr val="tx2"/>
                </a:solidFill>
              </a:rPr>
              <a:t>and </a:t>
            </a:r>
            <a:r>
              <a:rPr lang="en-GB" sz="2800" dirty="0">
                <a:solidFill>
                  <a:schemeClr val="tx2"/>
                </a:solidFill>
              </a:rPr>
              <a:t>@types/react-dom</a:t>
            </a:r>
          </a:p>
          <a:p>
            <a:r>
              <a:rPr lang="en-GB" sz="2800" b="0" dirty="0">
                <a:solidFill>
                  <a:schemeClr val="tx2"/>
                </a:solidFill>
              </a:rPr>
              <a:t>Needs to be </a:t>
            </a:r>
            <a:r>
              <a:rPr lang="en-GB" sz="2800" dirty="0" err="1">
                <a:solidFill>
                  <a:schemeClr val="tx2"/>
                </a:solidFill>
              </a:rPr>
              <a:t>Transpiled</a:t>
            </a:r>
            <a:r>
              <a:rPr lang="en-GB" sz="2800" dirty="0">
                <a:solidFill>
                  <a:schemeClr val="tx2"/>
                </a:solidFill>
              </a:rPr>
              <a:t>/Compiled</a:t>
            </a:r>
            <a:r>
              <a:rPr lang="en-GB" sz="2800" b="0" dirty="0">
                <a:solidFill>
                  <a:schemeClr val="tx2"/>
                </a:solidFill>
              </a:rPr>
              <a:t> to </a:t>
            </a:r>
            <a:r>
              <a:rPr lang="en-GB" sz="2800" b="0" dirty="0" err="1">
                <a:solidFill>
                  <a:schemeClr val="tx2"/>
                </a:solidFill>
              </a:rPr>
              <a:t>Javascript</a:t>
            </a:r>
            <a:r>
              <a:rPr lang="en-GB" sz="2800" b="0" dirty="0">
                <a:solidFill>
                  <a:schemeClr val="tx2"/>
                </a:solidFill>
              </a:rPr>
              <a:t> to run in Browser/Client.</a:t>
            </a:r>
            <a:br>
              <a:rPr lang="en-GB" dirty="0">
                <a:solidFill>
                  <a:schemeClr val="tx2"/>
                </a:solidFill>
              </a:rPr>
            </a:br>
            <a:endParaRPr lang="en-IE" dirty="0">
              <a:solidFill>
                <a:schemeClr val="tx2"/>
              </a:solidFill>
            </a:endParaRPr>
          </a:p>
        </p:txBody>
      </p:sp>
      <p:grpSp>
        <p:nvGrpSpPr>
          <p:cNvPr id="29" name="Group 28">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0" name="Freeform: Shape 29">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A blue and white logo&#10;&#10;Description automatically generated">
            <a:extLst>
              <a:ext uri="{FF2B5EF4-FFF2-40B4-BE49-F238E27FC236}">
                <a16:creationId xmlns:a16="http://schemas.microsoft.com/office/drawing/2014/main" id="{69A7A8AA-B5AD-5FC0-96EF-18118DF3365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04672" y="235116"/>
            <a:ext cx="9101797" cy="2298202"/>
          </a:xfrm>
          <a:prstGeom prst="rect">
            <a:avLst/>
          </a:prstGeom>
        </p:spPr>
      </p:pic>
      <p:sp>
        <p:nvSpPr>
          <p:cNvPr id="4" name="Slide Number Placeholder 3">
            <a:extLst>
              <a:ext uri="{FF2B5EF4-FFF2-40B4-BE49-F238E27FC236}">
                <a16:creationId xmlns:a16="http://schemas.microsoft.com/office/drawing/2014/main" id="{8D5E6E93-4ECE-701D-A28E-6936055847C3}"/>
              </a:ext>
            </a:extLst>
          </p:cNvPr>
          <p:cNvSpPr>
            <a:spLocks noGrp="1"/>
          </p:cNvSpPr>
          <p:nvPr>
            <p:ph type="sldNum" sz="quarter" idx="12"/>
          </p:nvPr>
        </p:nvSpPr>
        <p:spPr>
          <a:xfrm>
            <a:off x="8610600" y="6356350"/>
            <a:ext cx="2743200" cy="365125"/>
          </a:xfrm>
        </p:spPr>
        <p:txBody>
          <a:bodyPr>
            <a:normAutofit/>
          </a:bodyPr>
          <a:lstStyle/>
          <a:p>
            <a:pPr>
              <a:spcAft>
                <a:spcPts val="600"/>
              </a:spcAft>
              <a:defRPr/>
            </a:pPr>
            <a:fld id="{FF20FD76-2600-470C-B220-FCD85C8E166D}" type="slidenum">
              <a:rPr lang="en-US" altLang="en-US"/>
              <a:pPr>
                <a:spcAft>
                  <a:spcPts val="600"/>
                </a:spcAft>
                <a:defRPr/>
              </a:pPr>
              <a:t>7</a:t>
            </a:fld>
            <a:endParaRPr lang="en-US" altLang="en-US"/>
          </a:p>
        </p:txBody>
      </p:sp>
      <p:sp>
        <p:nvSpPr>
          <p:cNvPr id="7" name="TextBox 6">
            <a:extLst>
              <a:ext uri="{FF2B5EF4-FFF2-40B4-BE49-F238E27FC236}">
                <a16:creationId xmlns:a16="http://schemas.microsoft.com/office/drawing/2014/main" id="{6FC8799D-EF07-BB23-9C0A-C712DBD58CB0}"/>
              </a:ext>
            </a:extLst>
          </p:cNvPr>
          <p:cNvSpPr txBox="1"/>
          <p:nvPr/>
        </p:nvSpPr>
        <p:spPr>
          <a:xfrm>
            <a:off x="8331189" y="6355830"/>
            <a:ext cx="2371162" cy="200055"/>
          </a:xfrm>
          <a:prstGeom prst="rect">
            <a:avLst/>
          </a:prstGeom>
          <a:solidFill>
            <a:srgbClr val="000000"/>
          </a:solidFill>
        </p:spPr>
        <p:txBody>
          <a:bodyPr wrap="none" rtlCol="0">
            <a:spAutoFit/>
          </a:bodyPr>
          <a:lstStyle/>
          <a:p>
            <a:pPr algn="r">
              <a:spcAft>
                <a:spcPts val="600"/>
              </a:spcAft>
            </a:pPr>
            <a:r>
              <a:rPr lang="en-IE" sz="700" dirty="0">
                <a:solidFill>
                  <a:srgbClr val="FFFFFF"/>
                </a:solidFill>
                <a:latin typeface="+mn-lt"/>
                <a:ea typeface="+mn-ea"/>
                <a:hlinkClick r:id="rId4" tooltip="https://medium.com/react-weekly/react-native-and-typescript-ad57b7413ead">
                  <a:extLst>
                    <a:ext uri="{A12FA001-AC4F-418D-AE19-62706E023703}">
                      <ahyp:hlinkClr xmlns:ahyp="http://schemas.microsoft.com/office/drawing/2018/hyperlinkcolor" val="tx"/>
                    </a:ext>
                  </a:extLst>
                </a:hlinkClick>
              </a:rPr>
              <a:t>This Photo</a:t>
            </a:r>
            <a:r>
              <a:rPr lang="en-IE" sz="700" dirty="0">
                <a:solidFill>
                  <a:srgbClr val="FFFFFF"/>
                </a:solidFill>
                <a:latin typeface="+mn-lt"/>
                <a:ea typeface="+mn-ea"/>
              </a:rPr>
              <a:t> b Unknown Author is licensed under </a:t>
            </a:r>
            <a:r>
              <a:rPr lang="en-IE" sz="700" dirty="0">
                <a:solidFill>
                  <a:srgbClr val="FFFFFF"/>
                </a:solidFill>
                <a:latin typeface="+mn-lt"/>
                <a:ea typeface="+mn-ea"/>
                <a:hlinkClick r:id="rId5" tooltip="https://creativecommons.org/licenses/by/3.0/">
                  <a:extLst>
                    <a:ext uri="{A12FA001-AC4F-418D-AE19-62706E023703}">
                      <ahyp:hlinkClr xmlns:ahyp="http://schemas.microsoft.com/office/drawing/2018/hyperlinkcolor" val="tx"/>
                    </a:ext>
                  </a:extLst>
                </a:hlinkClick>
              </a:rPr>
              <a:t>CC BY</a:t>
            </a:r>
            <a:endParaRPr lang="en-IE" sz="700" dirty="0">
              <a:solidFill>
                <a:srgbClr val="FFFFFF"/>
              </a:solidFill>
              <a:latin typeface="+mn-lt"/>
              <a:ea typeface="+mn-ea"/>
            </a:endParaRPr>
          </a:p>
        </p:txBody>
      </p:sp>
    </p:spTree>
    <p:extLst>
      <p:ext uri="{BB962C8B-B14F-4D97-AF65-F5344CB8AC3E}">
        <p14:creationId xmlns:p14="http://schemas.microsoft.com/office/powerpoint/2010/main" val="169608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5540338F-0047-817D-33BC-1F0F33ECC917}"/>
              </a:ext>
            </a:extLst>
          </p:cNvPr>
          <p:cNvSpPr>
            <a:spLocks noGrp="1" noChangeArrowheads="1"/>
          </p:cNvSpPr>
          <p:nvPr>
            <p:ph type="title"/>
          </p:nvPr>
        </p:nvSpPr>
        <p:spPr/>
        <p:txBody>
          <a:bodyPr/>
          <a:lstStyle/>
          <a:p>
            <a:r>
              <a:rPr lang="en-US" altLang="en-US" dirty="0">
                <a:ea typeface="ＭＳ Ｐゴシック" panose="020B0600070205080204" pitchFamily="34" charset="-128"/>
              </a:rPr>
              <a:t>In-Class Code Demos.</a:t>
            </a:r>
            <a:br>
              <a:rPr lang="en-US" altLang="en-US" dirty="0">
                <a:ea typeface="ＭＳ Ｐゴシック" panose="020B0600070205080204" pitchFamily="34" charset="-128"/>
              </a:rPr>
            </a:br>
            <a:r>
              <a:rPr lang="en-US" altLang="en-US" sz="2400" dirty="0">
                <a:ea typeface="ＭＳ Ｐゴシック" panose="020B0600070205080204" pitchFamily="34" charset="-128"/>
              </a:rPr>
              <a:t>(See lecture archive)</a:t>
            </a:r>
          </a:p>
        </p:txBody>
      </p:sp>
      <p:sp>
        <p:nvSpPr>
          <p:cNvPr id="21506" name="Slide Number Placeholder 3">
            <a:extLst>
              <a:ext uri="{FF2B5EF4-FFF2-40B4-BE49-F238E27FC236}">
                <a16:creationId xmlns:a16="http://schemas.microsoft.com/office/drawing/2014/main" id="{BFCD649D-2ECE-3525-5908-56A7B8D9D2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9C6B1C8A-6C76-417A-BCA1-70D0DFFCDDE2}" type="slidenum">
              <a:rPr lang="en-US" altLang="en-US" b="0" smtClean="0"/>
              <a:pPr>
                <a:spcBef>
                  <a:spcPct val="0"/>
                </a:spcBef>
                <a:buFontTx/>
                <a:buNone/>
              </a:pPr>
              <a:t>8</a:t>
            </a:fld>
            <a:endParaRPr lang="en-US" altLang="en-US" b="0"/>
          </a:p>
        </p:txBody>
      </p:sp>
      <p:pic>
        <p:nvPicPr>
          <p:cNvPr id="6" name="Picture 5">
            <a:extLst>
              <a:ext uri="{FF2B5EF4-FFF2-40B4-BE49-F238E27FC236}">
                <a16:creationId xmlns:a16="http://schemas.microsoft.com/office/drawing/2014/main" id="{6E91695F-7035-993A-4DE0-A9E5E72A2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17640"/>
            <a:ext cx="8001000" cy="4413324"/>
          </a:xfrm>
          <a:prstGeom prst="rect">
            <a:avLst/>
          </a:prstGeom>
          <a:noFill/>
          <a:ln>
            <a:noFill/>
          </a:ln>
          <a:effectLst>
            <a:outerShdw blurRad="50800" dist="50800" dir="5400000" sx="102000" sy="102000" algn="ctr" rotWithShape="0">
              <a:srgbClr val="000000">
                <a:alpha val="43137"/>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7973ACA3-F0FD-0A7C-E890-8D2DB0C5857A}"/>
              </a:ext>
            </a:extLst>
          </p:cNvPr>
          <p:cNvSpPr/>
          <p:nvPr/>
        </p:nvSpPr>
        <p:spPr>
          <a:xfrm>
            <a:off x="3822700" y="4648200"/>
            <a:ext cx="4559300" cy="914400"/>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en-US" dirty="0"/>
              <a:t>See Archive  accompanying these slides.</a:t>
            </a:r>
          </a:p>
          <a:p>
            <a:pPr algn="ctr">
              <a:defRPr/>
            </a:pPr>
            <a:r>
              <a:rPr lang="en-US" dirty="0"/>
              <a:t>Run code using VS Code Live Server extension.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0CAA7637-C6F8-9B80-2A93-0A207F49DD20}"/>
              </a:ext>
            </a:extLst>
          </p:cNvPr>
          <p:cNvSpPr>
            <a:spLocks noGrp="1" noChangeArrowheads="1"/>
          </p:cNvSpPr>
          <p:nvPr>
            <p:ph type="title"/>
          </p:nvPr>
        </p:nvSpPr>
        <p:spPr/>
        <p:txBody>
          <a:bodyPr/>
          <a:lstStyle/>
          <a:p>
            <a:r>
              <a:rPr lang="en-US" altLang="en-US" dirty="0">
                <a:ea typeface="ＭＳ Ｐゴシック" panose="020B0600070205080204" pitchFamily="34" charset="-128"/>
              </a:rPr>
              <a:t>Creating the </a:t>
            </a:r>
            <a:r>
              <a:rPr lang="en-US" altLang="en-US" u="sng" dirty="0">
                <a:ea typeface="ＭＳ Ｐゴシック" panose="020B0600070205080204" pitchFamily="34" charset="-128"/>
              </a:rPr>
              <a:t>UI Description.</a:t>
            </a:r>
            <a:br>
              <a:rPr lang="en-US" altLang="en-US" u="sng" dirty="0">
                <a:ea typeface="ＭＳ Ｐゴシック" panose="020B0600070205080204" pitchFamily="34" charset="-128"/>
              </a:rPr>
            </a:br>
            <a:r>
              <a:rPr lang="en-US" altLang="en-US" sz="2000" dirty="0">
                <a:ea typeface="ＭＳ Ｐゴシック" panose="020B0600070205080204" pitchFamily="34" charset="-128"/>
              </a:rPr>
              <a:t>(Vanilla React)</a:t>
            </a:r>
          </a:p>
        </p:txBody>
      </p:sp>
      <p:sp>
        <p:nvSpPr>
          <p:cNvPr id="20482" name="Content Placeholder 2">
            <a:extLst>
              <a:ext uri="{FF2B5EF4-FFF2-40B4-BE49-F238E27FC236}">
                <a16:creationId xmlns:a16="http://schemas.microsoft.com/office/drawing/2014/main" id="{7F23EA52-ACFF-3685-55E9-F291679C5A7B}"/>
              </a:ext>
            </a:extLst>
          </p:cNvPr>
          <p:cNvSpPr>
            <a:spLocks noGrp="1" noChangeArrowheads="1"/>
          </p:cNvSpPr>
          <p:nvPr>
            <p:ph idx="1"/>
          </p:nvPr>
        </p:nvSpPr>
        <p:spPr>
          <a:xfrm>
            <a:off x="457200" y="1527175"/>
            <a:ext cx="11430000" cy="4718050"/>
          </a:xfrm>
        </p:spPr>
        <p:txBody>
          <a:bodyPr/>
          <a:lstStyle/>
          <a:p>
            <a:r>
              <a:rPr lang="en-US" altLang="en-US" sz="2000" b="0" dirty="0" err="1">
                <a:ea typeface="ＭＳ Ｐゴシック" panose="020B0600070205080204" pitchFamily="34" charset="-128"/>
              </a:rPr>
              <a:t>React.createElement</a:t>
            </a:r>
            <a:r>
              <a:rPr lang="en-US" altLang="en-US" sz="2000" b="0" dirty="0">
                <a:ea typeface="ＭＳ Ｐゴシック" panose="020B0600070205080204" pitchFamily="34" charset="-128"/>
              </a:rPr>
              <a:t>() </a:t>
            </a:r>
            <a:r>
              <a:rPr lang="en-US" altLang="en-US" sz="2000" dirty="0">
                <a:ea typeface="ＭＳ Ｐゴシック" panose="020B0600070205080204" pitchFamily="34" charset="-128"/>
              </a:rPr>
              <a:t>– creates a HTML element.</a:t>
            </a:r>
          </a:p>
          <a:p>
            <a:r>
              <a:rPr lang="en-US" altLang="en-US" sz="2000" b="0" dirty="0" err="1">
                <a:ea typeface="ＭＳ Ｐゴシック" panose="020B0600070205080204" pitchFamily="34" charset="-128"/>
              </a:rPr>
              <a:t>ReactDOM.createRoot</a:t>
            </a:r>
            <a:r>
              <a:rPr lang="en-US" altLang="en-US" sz="2000" b="0" dirty="0">
                <a:ea typeface="ＭＳ Ｐゴシック" panose="020B0600070205080204" pitchFamily="34" charset="-128"/>
              </a:rPr>
              <a:t>() – </a:t>
            </a:r>
            <a:r>
              <a:rPr lang="en-US" altLang="en-US" sz="2000" dirty="0">
                <a:ea typeface="ＭＳ Ｐゴシック" panose="020B0600070205080204" pitchFamily="34" charset="-128"/>
              </a:rPr>
              <a:t>used to attach the created element to existing DOM node. </a:t>
            </a:r>
            <a:endParaRPr lang="en-US" altLang="en-US" sz="2000" b="0" dirty="0">
              <a:ea typeface="ＭＳ Ｐゴシック" panose="020B0600070205080204" pitchFamily="34" charset="-128"/>
            </a:endParaRPr>
          </a:p>
          <a:p>
            <a:r>
              <a:rPr lang="en-US" altLang="en-US" sz="2000" b="0" dirty="0" err="1">
                <a:ea typeface="ＭＳ Ｐゴシック" panose="020B0600070205080204" pitchFamily="34" charset="-128"/>
              </a:rPr>
              <a:t>React.createElement</a:t>
            </a:r>
            <a:r>
              <a:rPr lang="en-US" altLang="en-US" sz="2000" b="0" dirty="0">
                <a:ea typeface="ＭＳ Ｐゴシック" panose="020B0600070205080204" pitchFamily="34" charset="-128"/>
              </a:rPr>
              <a:t>() takes three or more </a:t>
            </a:r>
            <a:r>
              <a:rPr lang="en-US" altLang="en-US" sz="2000" dirty="0">
                <a:ea typeface="ＭＳ Ｐゴシック" panose="020B0600070205080204" pitchFamily="34" charset="-128"/>
              </a:rPr>
              <a:t>arguments</a:t>
            </a:r>
            <a:r>
              <a:rPr lang="en-US" altLang="en-US" sz="2000" b="0" dirty="0">
                <a:ea typeface="ＭＳ Ｐゴシック" panose="020B0600070205080204" pitchFamily="34" charset="-128"/>
              </a:rPr>
              <a:t>:</a:t>
            </a:r>
            <a:endParaRPr lang="en-US" altLang="en-US" sz="2000" dirty="0">
              <a:ea typeface="ＭＳ Ｐゴシック" panose="020B0600070205080204" pitchFamily="34" charset="-128"/>
            </a:endParaRPr>
          </a:p>
          <a:p>
            <a:pPr marL="914400" lvl="1" indent="-457200"/>
            <a:endParaRPr lang="en-US" altLang="en-US" sz="2400" dirty="0">
              <a:ea typeface="ＭＳ Ｐゴシック" panose="020B0600070205080204" pitchFamily="34" charset="-128"/>
            </a:endParaRPr>
          </a:p>
          <a:p>
            <a:pPr marL="914400" lvl="1" indent="-457200"/>
            <a:endParaRPr lang="en-US" altLang="en-US" sz="2400" dirty="0">
              <a:ea typeface="ＭＳ Ｐゴシック" panose="020B0600070205080204" pitchFamily="34" charset="-128"/>
            </a:endParaRPr>
          </a:p>
          <a:p>
            <a:pPr marL="914400" lvl="1" indent="-457200"/>
            <a:endParaRPr lang="en-US" altLang="en-US" sz="2400" dirty="0">
              <a:ea typeface="ＭＳ Ｐゴシック" panose="020B0600070205080204" pitchFamily="34" charset="-128"/>
            </a:endParaRPr>
          </a:p>
          <a:p>
            <a:pPr marL="914400" lvl="1" indent="-457200"/>
            <a:endParaRPr lang="en-US" altLang="en-US" sz="2400" dirty="0">
              <a:ea typeface="ＭＳ Ｐゴシック" panose="020B0600070205080204" pitchFamily="34" charset="-128"/>
            </a:endParaRPr>
          </a:p>
          <a:p>
            <a:pPr marL="914400" lvl="1" indent="-457200"/>
            <a:endParaRPr lang="en-US" altLang="en-US" sz="2400" dirty="0">
              <a:ea typeface="ＭＳ Ｐゴシック" panose="020B0600070205080204" pitchFamily="34" charset="-128"/>
            </a:endParaRPr>
          </a:p>
          <a:p>
            <a:pPr marL="914400" lvl="1" indent="-457200"/>
            <a:r>
              <a:rPr lang="en-US" altLang="en-US" sz="2400" dirty="0">
                <a:ea typeface="ＭＳ Ｐゴシック" panose="020B0600070205080204" pitchFamily="34" charset="-128"/>
              </a:rPr>
              <a:t>We don’t use </a:t>
            </a:r>
            <a:r>
              <a:rPr lang="en-US" altLang="en-US" sz="2400" dirty="0" err="1">
                <a:ea typeface="ＭＳ Ｐゴシック" panose="020B0600070205080204" pitchFamily="34" charset="-128"/>
              </a:rPr>
              <a:t>createElement</a:t>
            </a:r>
            <a:r>
              <a:rPr lang="en-US" altLang="en-US" sz="2400" dirty="0">
                <a:ea typeface="ＭＳ Ｐゴシック" panose="020B0600070205080204" pitchFamily="34" charset="-128"/>
              </a:rPr>
              <a:t>() directly - too cumbersome. More later…</a:t>
            </a:r>
            <a:endParaRPr lang="en-US" altLang="en-US" sz="2000" b="0" dirty="0">
              <a:ea typeface="ＭＳ Ｐゴシック" panose="020B0600070205080204" pitchFamily="34" charset="-128"/>
            </a:endParaRPr>
          </a:p>
          <a:p>
            <a:r>
              <a:rPr lang="en-US" altLang="en-US" sz="2000" b="0" dirty="0" err="1">
                <a:ea typeface="ＭＳ Ｐゴシック" panose="020B0600070205080204" pitchFamily="34" charset="-128"/>
              </a:rPr>
              <a:t>ReactDOM.createRoot</a:t>
            </a:r>
            <a:r>
              <a:rPr lang="en-US" altLang="en-US" sz="2000" b="0" dirty="0">
                <a:ea typeface="ＭＳ Ｐゴシック" panose="020B0600070205080204" pitchFamily="34" charset="-128"/>
              </a:rPr>
              <a:t> () has 1 </a:t>
            </a:r>
            <a:r>
              <a:rPr lang="en-US" altLang="en-US" sz="2000" dirty="0">
                <a:ea typeface="ＭＳ Ｐゴシック" panose="020B0600070205080204" pitchFamily="34" charset="-128"/>
              </a:rPr>
              <a:t>argument:</a:t>
            </a:r>
          </a:p>
        </p:txBody>
      </p:sp>
      <p:sp>
        <p:nvSpPr>
          <p:cNvPr id="20483" name="Slide Number Placeholder 3">
            <a:extLst>
              <a:ext uri="{FF2B5EF4-FFF2-40B4-BE49-F238E27FC236}">
                <a16:creationId xmlns:a16="http://schemas.microsoft.com/office/drawing/2014/main" id="{4353AC8F-4284-9A65-C178-213CF254B6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3DD7C3FE-7D52-4A36-BD7A-9D4C77E680D3}" type="slidenum">
              <a:rPr lang="en-US" altLang="en-US" b="0" smtClean="0"/>
              <a:pPr>
                <a:spcBef>
                  <a:spcPct val="0"/>
                </a:spcBef>
                <a:buFontTx/>
                <a:buNone/>
              </a:pPr>
              <a:t>9</a:t>
            </a:fld>
            <a:endParaRPr lang="en-US" altLang="en-US" b="0"/>
          </a:p>
        </p:txBody>
      </p:sp>
      <p:pic>
        <p:nvPicPr>
          <p:cNvPr id="3" name="Picture 2">
            <a:extLst>
              <a:ext uri="{FF2B5EF4-FFF2-40B4-BE49-F238E27FC236}">
                <a16:creationId xmlns:a16="http://schemas.microsoft.com/office/drawing/2014/main" id="{C473DACA-71B9-2A21-701A-2A8310A533E7}"/>
              </a:ext>
            </a:extLst>
          </p:cNvPr>
          <p:cNvPicPr>
            <a:picLocks noChangeAspect="1"/>
          </p:cNvPicPr>
          <p:nvPr/>
        </p:nvPicPr>
        <p:blipFill rotWithShape="1">
          <a:blip r:embed="rId3"/>
          <a:srcRect b="12836"/>
          <a:stretch/>
        </p:blipFill>
        <p:spPr>
          <a:xfrm>
            <a:off x="761527" y="3312799"/>
            <a:ext cx="9134345" cy="1591648"/>
          </a:xfrm>
          <a:prstGeom prst="rect">
            <a:avLst/>
          </a:prstGeom>
        </p:spPr>
      </p:pic>
      <p:sp>
        <p:nvSpPr>
          <p:cNvPr id="4" name="Callout: Line 3">
            <a:extLst>
              <a:ext uri="{FF2B5EF4-FFF2-40B4-BE49-F238E27FC236}">
                <a16:creationId xmlns:a16="http://schemas.microsoft.com/office/drawing/2014/main" id="{67394963-C090-4C1E-D11D-F53DE8695A92}"/>
              </a:ext>
            </a:extLst>
          </p:cNvPr>
          <p:cNvSpPr/>
          <p:nvPr/>
        </p:nvSpPr>
        <p:spPr>
          <a:xfrm>
            <a:off x="1218727" y="2639686"/>
            <a:ext cx="2895600" cy="451683"/>
          </a:xfrm>
          <a:prstGeom prst="borderCallout1">
            <a:avLst>
              <a:gd name="adj1" fmla="val 123815"/>
              <a:gd name="adj2" fmla="val 46431"/>
              <a:gd name="adj3" fmla="val 417446"/>
              <a:gd name="adj4" fmla="val 122760"/>
            </a:avLst>
          </a:prstGeom>
        </p:spPr>
        <p:style>
          <a:lnRef idx="1">
            <a:schemeClr val="accent1"/>
          </a:lnRef>
          <a:fillRef idx="3">
            <a:schemeClr val="accent1"/>
          </a:fillRef>
          <a:effectRef idx="2">
            <a:schemeClr val="accent1"/>
          </a:effectRef>
          <a:fontRef idx="minor">
            <a:schemeClr val="lt1"/>
          </a:fontRef>
        </p:style>
        <p:txBody>
          <a:bodyPr rtlCol="0" anchor="ctr"/>
          <a:lstStyle/>
          <a:p>
            <a:pPr lvl="1"/>
            <a:r>
              <a:rPr lang="en-US" altLang="en-US" sz="1800" dirty="0">
                <a:solidFill>
                  <a:schemeClr val="tx1"/>
                </a:solidFill>
                <a:ea typeface="ＭＳ Ｐゴシック" panose="020B0600070205080204" pitchFamily="34" charset="-128"/>
              </a:rPr>
              <a:t>Type (e.g. h1, div, …)</a:t>
            </a:r>
          </a:p>
        </p:txBody>
      </p:sp>
      <p:sp>
        <p:nvSpPr>
          <p:cNvPr id="6" name="Callout: Line 5">
            <a:extLst>
              <a:ext uri="{FF2B5EF4-FFF2-40B4-BE49-F238E27FC236}">
                <a16:creationId xmlns:a16="http://schemas.microsoft.com/office/drawing/2014/main" id="{932076F7-9D5F-2CDA-42D4-DAAA8B96B1F2}"/>
              </a:ext>
            </a:extLst>
          </p:cNvPr>
          <p:cNvSpPr/>
          <p:nvPr/>
        </p:nvSpPr>
        <p:spPr>
          <a:xfrm>
            <a:off x="4847390" y="2612715"/>
            <a:ext cx="2895600" cy="590547"/>
          </a:xfrm>
          <a:prstGeom prst="borderCallout1">
            <a:avLst>
              <a:gd name="adj1" fmla="val 104990"/>
              <a:gd name="adj2" fmla="val 45231"/>
              <a:gd name="adj3" fmla="val 339859"/>
              <a:gd name="adj4" fmla="val 42413"/>
            </a:avLst>
          </a:prstGeom>
        </p:spPr>
        <p:style>
          <a:lnRef idx="1">
            <a:schemeClr val="accent1"/>
          </a:lnRef>
          <a:fillRef idx="3">
            <a:schemeClr val="accent1"/>
          </a:fillRef>
          <a:effectRef idx="2">
            <a:schemeClr val="accent1"/>
          </a:effectRef>
          <a:fontRef idx="minor">
            <a:schemeClr val="lt1"/>
          </a:fontRef>
        </p:style>
        <p:txBody>
          <a:bodyPr rtlCol="0" anchor="ctr"/>
          <a:lstStyle/>
          <a:p>
            <a:pPr lvl="1"/>
            <a:r>
              <a:rPr lang="en-US" altLang="en-US" sz="1800" dirty="0">
                <a:solidFill>
                  <a:schemeClr val="tx1"/>
                </a:solidFill>
                <a:ea typeface="ＭＳ Ｐゴシック" panose="020B0600070205080204" pitchFamily="34" charset="-128"/>
              </a:rPr>
              <a:t>Properties (style, event handler…)</a:t>
            </a:r>
          </a:p>
        </p:txBody>
      </p:sp>
      <p:sp>
        <p:nvSpPr>
          <p:cNvPr id="7" name="Callout: Line 6">
            <a:extLst>
              <a:ext uri="{FF2B5EF4-FFF2-40B4-BE49-F238E27FC236}">
                <a16:creationId xmlns:a16="http://schemas.microsoft.com/office/drawing/2014/main" id="{7C726BD1-9D5A-381D-1950-58D59FD94C52}"/>
              </a:ext>
            </a:extLst>
          </p:cNvPr>
          <p:cNvSpPr/>
          <p:nvPr/>
        </p:nvSpPr>
        <p:spPr>
          <a:xfrm>
            <a:off x="8608671" y="2585744"/>
            <a:ext cx="3124200" cy="673113"/>
          </a:xfrm>
          <a:prstGeom prst="borderCallout1">
            <a:avLst>
              <a:gd name="adj1" fmla="val 108168"/>
              <a:gd name="adj2" fmla="val 49833"/>
              <a:gd name="adj3" fmla="val 296494"/>
              <a:gd name="adj4" fmla="val -8694"/>
            </a:avLst>
          </a:prstGeom>
        </p:spPr>
        <p:style>
          <a:lnRef idx="1">
            <a:schemeClr val="accent1"/>
          </a:lnRef>
          <a:fillRef idx="3">
            <a:schemeClr val="accent1"/>
          </a:fillRef>
          <a:effectRef idx="2">
            <a:schemeClr val="accent1"/>
          </a:effectRef>
          <a:fontRef idx="minor">
            <a:schemeClr val="lt1"/>
          </a:fontRef>
        </p:style>
        <p:txBody>
          <a:bodyPr rtlCol="0" anchor="ctr"/>
          <a:lstStyle/>
          <a:p>
            <a:pPr lvl="1"/>
            <a:r>
              <a:rPr lang="en-US" altLang="en-US" sz="1800" dirty="0">
                <a:solidFill>
                  <a:schemeClr val="tx1"/>
                </a:solidFill>
                <a:ea typeface="ＭＳ Ｐゴシック" panose="020B0600070205080204" pitchFamily="34" charset="-128"/>
              </a:rPr>
              <a:t>Children(0 to many child elements)</a:t>
            </a:r>
          </a:p>
        </p:txBody>
      </p:sp>
      <p:pic>
        <p:nvPicPr>
          <p:cNvPr id="9" name="Picture 8">
            <a:extLst>
              <a:ext uri="{FF2B5EF4-FFF2-40B4-BE49-F238E27FC236}">
                <a16:creationId xmlns:a16="http://schemas.microsoft.com/office/drawing/2014/main" id="{9EBDC0DF-ABA8-4953-FFF4-D38F89E6ADB2}"/>
              </a:ext>
            </a:extLst>
          </p:cNvPr>
          <p:cNvPicPr>
            <a:picLocks noChangeAspect="1"/>
          </p:cNvPicPr>
          <p:nvPr/>
        </p:nvPicPr>
        <p:blipFill>
          <a:blip r:embed="rId4"/>
          <a:stretch>
            <a:fillRect/>
          </a:stretch>
        </p:blipFill>
        <p:spPr>
          <a:xfrm>
            <a:off x="640466" y="6016958"/>
            <a:ext cx="9027811" cy="783502"/>
          </a:xfrm>
          <a:prstGeom prst="rect">
            <a:avLst/>
          </a:prstGeom>
        </p:spPr>
      </p:pic>
      <p:sp>
        <p:nvSpPr>
          <p:cNvPr id="10" name="Callout: Line 9">
            <a:extLst>
              <a:ext uri="{FF2B5EF4-FFF2-40B4-BE49-F238E27FC236}">
                <a16:creationId xmlns:a16="http://schemas.microsoft.com/office/drawing/2014/main" id="{B1FB3F51-14C0-2C76-7D76-624E5CDE394F}"/>
              </a:ext>
            </a:extLst>
          </p:cNvPr>
          <p:cNvSpPr/>
          <p:nvPr/>
        </p:nvSpPr>
        <p:spPr>
          <a:xfrm>
            <a:off x="6508516" y="5275048"/>
            <a:ext cx="4235684" cy="673113"/>
          </a:xfrm>
          <a:prstGeom prst="borderCallout1">
            <a:avLst>
              <a:gd name="adj1" fmla="val 108168"/>
              <a:gd name="adj2" fmla="val 49833"/>
              <a:gd name="adj3" fmla="val 150082"/>
              <a:gd name="adj4" fmla="val 22851"/>
            </a:avLst>
          </a:prstGeom>
        </p:spPr>
        <p:style>
          <a:lnRef idx="1">
            <a:schemeClr val="accent1"/>
          </a:lnRef>
          <a:fillRef idx="3">
            <a:schemeClr val="accent1"/>
          </a:fillRef>
          <a:effectRef idx="2">
            <a:schemeClr val="accent1"/>
          </a:effectRef>
          <a:fontRef idx="minor">
            <a:schemeClr val="lt1"/>
          </a:fontRef>
        </p:style>
        <p:txBody>
          <a:bodyPr rtlCol="0" anchor="ctr"/>
          <a:lstStyle/>
          <a:p>
            <a:pPr lvl="1"/>
            <a:r>
              <a:rPr lang="en-US" altLang="en-US" sz="1800" dirty="0">
                <a:solidFill>
                  <a:schemeClr val="tx1"/>
                </a:solidFill>
                <a:ea typeface="ＭＳ Ｐゴシック" panose="020B0600070205080204" pitchFamily="34" charset="-128"/>
              </a:rPr>
              <a:t>DOM element on which to render your React Root Element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82">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048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0"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1471</Words>
  <Application>Microsoft Office PowerPoint</Application>
  <PresentationFormat>Widescreen</PresentationFormat>
  <Paragraphs>188</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ＭＳ Ｐゴシック</vt:lpstr>
      <vt:lpstr>Arial</vt:lpstr>
      <vt:lpstr>Segoe WPC</vt:lpstr>
      <vt:lpstr>Söhne</vt:lpstr>
      <vt:lpstr>Default Design</vt:lpstr>
      <vt:lpstr>PowerPoint Presentation</vt:lpstr>
      <vt:lpstr>Agenda</vt:lpstr>
      <vt:lpstr>React</vt:lpstr>
      <vt:lpstr>Why React?</vt:lpstr>
      <vt:lpstr>Before React</vt:lpstr>
      <vt:lpstr>React Components</vt:lpstr>
      <vt:lpstr>PowerPoint Presentation</vt:lpstr>
      <vt:lpstr>In-Class Code Demos. (See lecture archive)</vt:lpstr>
      <vt:lpstr>Creating the UI Description. (Vanilla React)</vt:lpstr>
      <vt:lpstr>UI Description Implementation (the imperative way)</vt:lpstr>
      <vt:lpstr>UI description implementation (the declarative way)</vt:lpstr>
      <vt:lpstr>REPL (Read-Evaluate-Print-Loop) transpiler.</vt:lpstr>
      <vt:lpstr>TSX(TypeScript XML)</vt:lpstr>
      <vt:lpstr>TSX Transpiling </vt:lpstr>
      <vt:lpstr>React 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Frank Walsh</cp:lastModifiedBy>
  <cp:revision>152</cp:revision>
  <cp:lastPrinted>2020-10-14T07:09:56Z</cp:lastPrinted>
  <dcterms:created xsi:type="dcterms:W3CDTF">2019-05-23T14:49:22Z</dcterms:created>
  <dcterms:modified xsi:type="dcterms:W3CDTF">2025-03-03T14:05:19Z</dcterms:modified>
</cp:coreProperties>
</file>