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8FE4-9260-666C-666C-6A4067BE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D933-77C6-0284-62DD-0C9C9452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69AD-0B61-BCCD-93ED-1DB5B6CD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5443-086A-DBA7-6873-DE7ECAD1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D564-BB20-1262-574A-89C5F4C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1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8832-B580-EA1C-A778-0A907A71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76DA3-3BD6-92A5-E480-13CC9903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BFC8-1013-69B9-55F0-8640FC51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D70A-369A-DE90-3426-E182B5FE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1E8-8620-E1CE-DCCB-77B1EF5C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2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F96E-DF1D-02CD-3093-5494571C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8147D-E406-DD79-2E16-D7B9E563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AA6D-AFA6-4DF4-C515-DE2B6E6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1047-06E0-FB0B-5C8D-87D543E2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C564-BB04-C4A7-A7B6-8A02B48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6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8980-9FFD-370E-6700-2FE816EF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51DA-C57B-3B38-9224-756536BE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5E8E-807D-49FE-1229-75EA5CB1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F079-CF8E-8865-4DA4-C118CEB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240C-4F7B-79A5-0A34-B8DEC16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2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7EA-B633-C1FC-35FD-0C8A041F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F59-2F6C-6A73-4A34-9ABE23B9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A726-C695-6810-0B9D-0FCA3086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67F6-6BDA-2939-8A7A-93B2ECF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8B7E-A163-9713-8ABE-4530D5B2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3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3C0-4CE9-D2D6-2107-A86D7C1E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8CA8-18EA-F426-70E5-24F737C6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5D38-772F-D3AF-581E-C4B6566C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8F9B-A172-2E24-E165-CA9EAC8E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B5E2-9253-35A1-C0B1-972350E2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8E20-521B-268D-DD1D-97BECFC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42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B13-7775-BBEF-37EF-86C81CCD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FB58-F3EC-A2DF-349F-3D35B3D4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B28C4-3AC0-9669-94F2-EAD5ECB3B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2ADA2-4817-60B2-4004-D60ED1F4A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3215A-D85B-1AD9-460A-50D9E113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5B29-B683-C756-B627-D6078C9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E0FD5-5FBF-4A90-F522-6F3DB46A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2CCF-5502-194D-3665-38BA993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2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FD67-0D29-697F-2A33-B39EE039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0AA7-281C-5D84-1947-F6C430FF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C6769-D684-D9DC-1892-4DBEF032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BC149-08DC-3DB7-38F6-D86C9FC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27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C3F80-DB7A-3F8E-9DBE-A46860A4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3DD79-919E-562F-E26E-AC36237C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B043-8784-8183-93C1-280F5F35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17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8CE-744E-C439-17E8-F12B0DEC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5E78-3B3B-7947-B582-12D87BC8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CCF3-B4BA-5E31-6E31-A36F47FF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CDD-C0B5-2D4F-0DA6-35E27F70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0FB7-3E26-9A97-594D-59060020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3F7E-B458-1C0B-F8DE-A44B1CC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9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A4DD-A9A1-B0E5-59DD-FA4C4132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4A1F-CADD-9EAA-85EE-619D578A9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AA171-EAA6-7B1E-2D49-06508DD2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3E32-E38B-53D4-F50A-FE02B028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1895-BC52-F20A-F2D6-0773D87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CD96-43E8-4CB0-9C6F-3E00A18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5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C5F2F-DADA-29BD-0677-2476BF1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3DC36-FB2D-5E7E-0DCF-27CB0188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173B-5907-9CD8-F0B0-227B02C4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C373-F805-4A08-883B-933392D111E4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C7FA-5C8D-209E-006A-B5BA681B9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B121-BA2F-5C37-1664-DFAF2886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3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8319-3947-2739-53D0-40211859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Typescript(</a:t>
            </a:r>
            <a:r>
              <a:rPr lang="en-IE" dirty="0" err="1"/>
              <a:t>Javascript</a:t>
            </a:r>
            <a:r>
              <a:rPr lang="en-IE" dirty="0"/>
              <a:t>) top-up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5B63-259A-B6D1-709C-28C02A488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10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1DA7-752C-6989-4CFC-AAF47BAE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65BA-FAC5-F7D2-04F7-9D57BB28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following features are used in the labs/examples</a:t>
            </a:r>
          </a:p>
          <a:p>
            <a:r>
              <a:rPr lang="en-IE" dirty="0" err="1"/>
              <a:t>Destructuring</a:t>
            </a:r>
            <a:endParaRPr lang="en-IE" dirty="0"/>
          </a:p>
          <a:p>
            <a:r>
              <a:rPr lang="en-IE" dirty="0"/>
              <a:t>Spread Operator</a:t>
            </a:r>
          </a:p>
          <a:p>
            <a:r>
              <a:rPr lang="en-IE" dirty="0"/>
              <a:t>Default Arguments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77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CD7-9897-6099-23F6-51BEDBD7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Destructuring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B431-CB7D-9DCF-F9E8-FE85C08F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461"/>
            <a:ext cx="10515600" cy="4351338"/>
          </a:xfrm>
        </p:spPr>
        <p:txBody>
          <a:bodyPr/>
          <a:lstStyle/>
          <a:p>
            <a:r>
              <a:rPr lang="en-GB" dirty="0"/>
              <a:t>Assigning the properties of an array or object to variables using a declarative style rather than an imperative/procedural style.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01_destructing.ts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8EA0D-4BD6-190D-34CA-F4B15EB7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997"/>
            <a:ext cx="4630309" cy="2550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CF1F3-B1F5-34E0-6D31-4645F5B4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03" y="3181123"/>
            <a:ext cx="6571897" cy="17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7AC-D627-DF98-A6B5-BBD00AA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A5D4-1074-F8CA-2853-C0C542C1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 arrays and objects are </a:t>
            </a:r>
            <a:r>
              <a:rPr lang="en-GB" dirty="0" err="1"/>
              <a:t>iterables</a:t>
            </a:r>
            <a:r>
              <a:rPr lang="en-GB" dirty="0"/>
              <a:t>.</a:t>
            </a:r>
          </a:p>
          <a:p>
            <a:r>
              <a:rPr lang="en-GB" dirty="0"/>
              <a:t>The spread operator allows an </a:t>
            </a:r>
            <a:r>
              <a:rPr lang="en-GB" dirty="0" err="1"/>
              <a:t>iterable</a:t>
            </a:r>
            <a:r>
              <a:rPr lang="en-GB" dirty="0"/>
              <a:t> to expand in places where 0+ arguments are expected.</a:t>
            </a:r>
          </a:p>
          <a:p>
            <a:r>
              <a:rPr lang="en-IE" dirty="0"/>
              <a:t>Syntax: 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…</a:t>
            </a:r>
            <a:r>
              <a:rPr lang="en-GB" dirty="0" err="1"/>
              <a:t>arrayRef</a:t>
            </a:r>
            <a:br>
              <a:rPr lang="en-GB" dirty="0"/>
            </a:br>
            <a:r>
              <a:rPr lang="en-GB" dirty="0"/>
              <a:t>…</a:t>
            </a:r>
            <a:r>
              <a:rPr lang="en-GB" dirty="0" err="1"/>
              <a:t>objectRef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8F7DE-9D9C-AD78-6886-E552F792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58300"/>
            <a:ext cx="5226319" cy="156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E535E7-657C-EA65-BDE7-ADA4B668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62" y="3817420"/>
            <a:ext cx="3321221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C03-4E6A-D52F-DFC5-CBFF8495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812C2-1C4E-D121-EAEE-682C06B8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58" y="1821316"/>
            <a:ext cx="8570528" cy="2955957"/>
          </a:xfrm>
        </p:spPr>
      </p:pic>
    </p:spTree>
    <p:extLst>
      <p:ext uri="{BB962C8B-B14F-4D97-AF65-F5344CB8AC3E}">
        <p14:creationId xmlns:p14="http://schemas.microsoft.com/office/powerpoint/2010/main" val="14161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Typescript(Javascript) top-up</vt:lpstr>
      <vt:lpstr>TS Features</vt:lpstr>
      <vt:lpstr>Destructuring</vt:lpstr>
      <vt:lpstr>The Spread Operator</vt:lpstr>
      <vt:lpstr>Default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Typescript(Javascript) top-up</dc:title>
  <dc:creator>Frank X Walsh</dc:creator>
  <cp:lastModifiedBy>Frank Walsh</cp:lastModifiedBy>
  <cp:revision>2</cp:revision>
  <dcterms:created xsi:type="dcterms:W3CDTF">2024-03-10T23:42:12Z</dcterms:created>
  <dcterms:modified xsi:type="dcterms:W3CDTF">2025-03-24T07:02:09Z</dcterms:modified>
</cp:coreProperties>
</file>