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73" r:id="rId2"/>
    <p:sldId id="668" r:id="rId3"/>
    <p:sldId id="669" r:id="rId4"/>
    <p:sldId id="672" r:id="rId5"/>
    <p:sldId id="670" r:id="rId6"/>
    <p:sldId id="671" r:id="rId7"/>
    <p:sldId id="6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23821-FF4C-476A-864A-1713CA2E0C89}" type="datetimeFigureOut">
              <a:rPr lang="en-IE" smtClean="0"/>
              <a:t>25/02/2024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19CEE-5B45-4F09-91CE-C02F05D212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57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F732AC70-28C9-07E6-58E2-BA060F3BA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EBED7214-5164-8A42-865D-750341C2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7BD7D3BE-D265-6708-B28E-5D8DC4255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A083F7-9DA0-4AFC-A5E0-165926041CEC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8431-4AAC-BC76-D991-38B6B25F7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7DB89-24EC-9951-FC01-C684043C9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91CC-5976-369D-3865-731141BF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12DD-136D-4B9E-BBF6-6DE6EBB2325F}" type="datetimeFigureOut">
              <a:rPr lang="en-IE" smtClean="0"/>
              <a:t>25/02/2024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9C62-B2D5-CFDF-422D-411C042E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8F64-A44E-A60C-A448-B7663DF2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DD91-B655-4668-A83B-2EA50D03DA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16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C503-5C5A-D957-BDA1-F2CBAE41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0795D-C192-95F2-16BF-B98BF082C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283B-407B-C6D5-1CFA-7DFA6B16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12DD-136D-4B9E-BBF6-6DE6EBB2325F}" type="datetimeFigureOut">
              <a:rPr lang="en-IE" smtClean="0"/>
              <a:t>25/02/2024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30FB-628B-5E4D-81B5-970C259C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5994-B670-3283-337B-A378DC78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DD91-B655-4668-A83B-2EA50D03DA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040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1CCF6-105F-1E80-C4A6-B77D09A61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0B3C8-C802-79D9-D1A7-4580B3764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9F52-F411-2DE3-EF80-246F7ED7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12DD-136D-4B9E-BBF6-6DE6EBB2325F}" type="datetimeFigureOut">
              <a:rPr lang="en-IE" smtClean="0"/>
              <a:t>25/02/2024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22A3C-F481-2ADC-9086-6FAEFD0C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B093-08A5-6F5C-ED36-10CD0DAA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DD91-B655-4668-A83B-2EA50D03DA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137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FC48-BA7B-66DF-E73A-7D3DD783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E53C-B51D-6F93-C6BC-3CE26FE8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4AE7-5727-7949-891E-91468E0C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12DD-136D-4B9E-BBF6-6DE6EBB2325F}" type="datetimeFigureOut">
              <a:rPr lang="en-IE" smtClean="0"/>
              <a:t>25/02/2024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4075-03E5-CEA6-BEEE-87626E82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A4251-1CA7-9575-22C0-4A7BEBB4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DD91-B655-4668-A83B-2EA50D03DA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47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7F91-41E5-E93C-3683-142C9912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E89A6-330D-149D-B635-D3E8FC8B3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EB02-5000-5F61-BE3A-F59E2CE9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12DD-136D-4B9E-BBF6-6DE6EBB2325F}" type="datetimeFigureOut">
              <a:rPr lang="en-IE" smtClean="0"/>
              <a:t>25/02/2024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437E-FC62-9155-A837-66E0D945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AF269-482D-2ADA-FEA0-557795D5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DD91-B655-4668-A83B-2EA50D03DA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057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3EB8-70BE-BA47-DFA1-B32D8F56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544A-54CF-FED3-832A-0BC299B6A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4DE6F-0E2D-4FBB-9511-5C5E822BD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6255-9911-2786-FABA-9AFC2186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12DD-136D-4B9E-BBF6-6DE6EBB2325F}" type="datetimeFigureOut">
              <a:rPr lang="en-IE" smtClean="0"/>
              <a:t>25/02/2024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3589-7F51-0A5E-32EE-EA41A774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FA5F-73B9-5162-267E-EB00201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DD91-B655-4668-A83B-2EA50D03DA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242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1C23-0B82-371F-56AD-A0C01121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4A0C1-D23F-7B57-1A1D-45B9ECBA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5F91E-C146-03BB-7DC4-0D5F5BD40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9989B-94B0-9495-D08F-C07FDCC7F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85E04-3261-239A-F4A4-3767A8096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7A650-9044-D6AE-E4EF-A5E69E71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12DD-136D-4B9E-BBF6-6DE6EBB2325F}" type="datetimeFigureOut">
              <a:rPr lang="en-IE" smtClean="0"/>
              <a:t>25/02/2024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93E09-E62E-341C-A345-09F5A08D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2DA0B-8130-0126-C601-45CD704C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DD91-B655-4668-A83B-2EA50D03DA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753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457E-EAF6-0B51-CC4E-88575D37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FBFBF-D12C-8D62-CD0F-9DBBE665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12DD-136D-4B9E-BBF6-6DE6EBB2325F}" type="datetimeFigureOut">
              <a:rPr lang="en-IE" smtClean="0"/>
              <a:t>25/02/2024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AB276-4863-4DEE-21C5-B1DEB143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9EE21-E801-C6BE-97DE-7D665499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DD91-B655-4668-A83B-2EA50D03DA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31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17DEE-F759-D56A-2284-802E16D3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12DD-136D-4B9E-BBF6-6DE6EBB2325F}" type="datetimeFigureOut">
              <a:rPr lang="en-IE" smtClean="0"/>
              <a:t>25/02/2024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CBD2D-7A88-D7F2-1EF0-0237C22A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C90AB-2FB8-2FEB-9CE8-05305D36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DD91-B655-4668-A83B-2EA50D03DA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202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D2BD-1485-BE28-244C-24A658C0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3AF7-1CAF-EF25-1966-F7BA3D28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FA02F-D952-1221-3B47-A2E5D40A0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9FFCC-CF88-CAA5-6A05-9A1F045E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12DD-136D-4B9E-BBF6-6DE6EBB2325F}" type="datetimeFigureOut">
              <a:rPr lang="en-IE" smtClean="0"/>
              <a:t>25/02/2024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FDEA6-EEAE-7AF9-A230-20C9D9EF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61F2A-59D7-E2CC-55A4-18EE4386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DD91-B655-4668-A83B-2EA50D03DA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504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0A67-5323-4424-7423-25F58963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9A895-957A-A66D-AB20-8EACEF6CC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C528D-CDA8-D306-8D92-D794BDD8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EAEB6-CE8D-D419-4BB0-8A23A89D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12DD-136D-4B9E-BBF6-6DE6EBB2325F}" type="datetimeFigureOut">
              <a:rPr lang="en-IE" smtClean="0"/>
              <a:t>25/02/2024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F6BA7-BF2E-3FF1-8B3F-A56B83B1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A990B-22EC-8315-6D7E-D4E2B2AC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DD91-B655-4668-A83B-2EA50D03DA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179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E448F-ED5A-7323-DAAA-216937E0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2A83B-9469-CE52-D85B-8FD1D926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D9310-BC08-2A89-60E4-E557BC630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12DD-136D-4B9E-BBF6-6DE6EBB2325F}" type="datetimeFigureOut">
              <a:rPr lang="en-IE" smtClean="0"/>
              <a:t>25/02/2024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79B2-7D1A-C7E3-BCDC-84F3A7024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B15C-AE4E-DFF7-8240-22C040182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DD91-B655-4668-A83B-2EA50D03DA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164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>
            <a:extLst>
              <a:ext uri="{FF2B5EF4-FFF2-40B4-BE49-F238E27FC236}">
                <a16:creationId xmlns:a16="http://schemas.microsoft.com/office/drawing/2014/main" id="{01908977-D642-1E76-01B5-4ED654B5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90367D-84C7-4DD0-BBE0-D4AEB6AF7CE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b="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A7B06E05-2DA2-F6F6-DB62-9B53CFF3FF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28194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4500">
                <a:ea typeface="ＭＳ Ｐゴシック" panose="020B0600070205080204" pitchFamily="34" charset="-128"/>
              </a:rPr>
              <a:t>Material UI.</a:t>
            </a:r>
          </a:p>
          <a:p>
            <a:pPr eaLnBrk="1" hangingPunct="1"/>
            <a:endParaRPr lang="en-IE" altLang="en-US" sz="48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IE" altLang="en-US" sz="2800">
                <a:ea typeface="ＭＳ Ｐゴシック" panose="020B0600070205080204" pitchFamily="34" charset="-128"/>
              </a:rPr>
              <a:t>A 3</a:t>
            </a:r>
            <a:r>
              <a:rPr lang="en-IE" altLang="en-US" sz="2800" baseline="30000">
                <a:ea typeface="ＭＳ Ｐゴシック" panose="020B0600070205080204" pitchFamily="34" charset="-128"/>
              </a:rPr>
              <a:t>rd</a:t>
            </a:r>
            <a:r>
              <a:rPr lang="en-IE" altLang="en-US" sz="2800">
                <a:ea typeface="ＭＳ Ｐゴシック" panose="020B0600070205080204" pitchFamily="34" charset="-128"/>
              </a:rPr>
              <a:t> party component library to build high quality digital UIs</a:t>
            </a:r>
            <a:endParaRPr lang="en-US" altLang="en-US" sz="28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3200">
              <a:ea typeface="ＭＳ Ｐゴシック" panose="020B0600070205080204" pitchFamily="34" charset="-128"/>
            </a:endParaRPr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68E43194-909B-1919-3B54-9B44ADE80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762000"/>
            <a:ext cx="24003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92040BCA-837D-D8EE-89D6-BB46FE7A3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Material Design.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BCC5E080-A6D6-7657-6F53-11BAD0A28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Material (Design) is a design system created by Google to help teams build high-quality digital experiences for Android, iOS, and web.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A visual language that synthesizes classic principles of good design with the innovation and possibility of technology and science.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Inspired by:</a:t>
            </a:r>
          </a:p>
          <a:p>
            <a:pPr lvl="1"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the physical world and its textures, including how they reflect light and cast shadows.</a:t>
            </a:r>
          </a:p>
          <a:p>
            <a:pPr lvl="1"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the study of paper and ink.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Material is a metaphor.</a:t>
            </a:r>
          </a:p>
          <a:p>
            <a:pPr lvl="1">
              <a:defRPr/>
            </a:pPr>
            <a:r>
              <a:rPr lang="en-IE" sz="2000" dirty="0"/>
              <a:t>Material surfaces reimagine the mediums of paper and ink.</a:t>
            </a:r>
          </a:p>
          <a:p>
            <a:pPr marL="457200" lvl="1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E8BCE9C2-72E2-49F0-AA2C-0480AD00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12BB50-7915-43F9-8063-61E81FCD54D9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543DC2EB-72AF-F5C6-6EA2-60F0B790A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Material Components.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5033561A-F2B8-1018-7EC3-65C477ED97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000" dirty="0">
                <a:ea typeface="ＭＳ Ｐゴシック" panose="020B0600070205080204" pitchFamily="34" charset="-128"/>
              </a:rPr>
              <a:t>Material Components are interactive building blocks for creating a digital user interface.</a:t>
            </a:r>
          </a:p>
          <a:p>
            <a:r>
              <a:rPr lang="en-IE" altLang="en-US" sz="2000" dirty="0">
                <a:ea typeface="ＭＳ Ｐゴシック" panose="020B0600070205080204" pitchFamily="34" charset="-128"/>
              </a:rPr>
              <a:t>They cover a range of interface needs, including: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Display: Placing and organising content using components like cards, lists, and grids. 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Navigation: Allowing users to move through an application using components like navigation drawers and tabs. 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Actions: Allowing users to perform tasks using components such as the floating action button.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Input: Enter information or make selections using components like text fields and selection controls. 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Communication: Alerting users to key information and messages using </a:t>
            </a:r>
            <a:r>
              <a:rPr lang="en-IE" altLang="en-US" sz="2000" dirty="0" err="1">
                <a:ea typeface="ＭＳ Ｐゴシック" panose="020B0600070205080204" pitchFamily="34" charset="-128"/>
              </a:rPr>
              <a:t>snackbars</a:t>
            </a:r>
            <a:r>
              <a:rPr lang="en-IE" altLang="en-US" sz="2000" dirty="0">
                <a:ea typeface="ＭＳ Ｐゴシック" panose="020B0600070205080204" pitchFamily="34" charset="-128"/>
              </a:rPr>
              <a:t>, banners and dialogues. </a:t>
            </a:r>
            <a:br>
              <a:rPr lang="en-IE" altLang="en-US" sz="2000" dirty="0">
                <a:ea typeface="ＭＳ Ｐゴシック" panose="020B0600070205080204" pitchFamily="34" charset="-128"/>
              </a:rPr>
            </a:br>
            <a:endParaRPr lang="en-IE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B08C420-E11A-8018-6D9A-FDE5630F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BB537F-455C-455A-BC36-C3361DD2AE4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449CDDC7-F404-E2B0-7A21-FE738C94E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Theming.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31C72017-562B-E271-7E93-D680474D7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000" dirty="0">
                <a:ea typeface="ＭＳ Ｐゴシック" panose="020B0600070205080204" pitchFamily="34" charset="-128"/>
              </a:rPr>
              <a:t>Material Design does not mean copy Google design.</a:t>
            </a:r>
          </a:p>
          <a:p>
            <a:endParaRPr lang="en-IE" altLang="en-US" sz="2000" dirty="0">
              <a:ea typeface="ＭＳ Ｐゴシック" panose="020B0600070205080204" pitchFamily="34" charset="-128"/>
            </a:endParaRPr>
          </a:p>
          <a:p>
            <a:r>
              <a:rPr lang="en-IE" altLang="en-US" sz="2000" dirty="0">
                <a:ea typeface="ＭＳ Ｐゴシック" panose="020B0600070205080204" pitchFamily="34" charset="-128"/>
              </a:rPr>
              <a:t>Material Theming makes it easy to customize Material Design to match the look and feel of your brand, with built-in support and guidance for customizing </a:t>
            </a:r>
            <a:r>
              <a:rPr lang="en-IE" altLang="en-US" sz="2000" dirty="0" err="1">
                <a:ea typeface="ＭＳ Ｐゴシック" panose="020B0600070205080204" pitchFamily="34" charset="-128"/>
              </a:rPr>
              <a:t>colors</a:t>
            </a:r>
            <a:r>
              <a:rPr lang="en-IE" altLang="en-US" sz="2000" dirty="0">
                <a:ea typeface="ＭＳ Ｐゴシック" panose="020B0600070205080204" pitchFamily="34" charset="-128"/>
              </a:rPr>
              <a:t>, typography styles, and corner shape.</a:t>
            </a:r>
          </a:p>
          <a:p>
            <a:r>
              <a:rPr lang="en-IE" altLang="en-US" sz="2000" dirty="0">
                <a:ea typeface="ＭＳ Ｐゴシック" panose="020B0600070205080204" pitchFamily="34" charset="-128"/>
              </a:rPr>
              <a:t>Colour - Material’s colour system is an organised approach to applying colour to a UI. Global colour styles have semantic names and defined usage in components – primary, secondary.</a:t>
            </a:r>
          </a:p>
          <a:p>
            <a:r>
              <a:rPr lang="en-IE" altLang="en-US" sz="2000" dirty="0">
                <a:ea typeface="ＭＳ Ｐゴシック" panose="020B0600070205080204" pitchFamily="34" charset="-128"/>
              </a:rPr>
              <a:t>Typography - The Material type system provides 13 typography styles for everything from headlines to body text and captions.</a:t>
            </a:r>
          </a:p>
          <a:p>
            <a:pPr lvl="1"/>
            <a:r>
              <a:rPr lang="en-IE" altLang="en-US" sz="2000" dirty="0">
                <a:ea typeface="ＭＳ Ｐゴシック" panose="020B0600070205080204" pitchFamily="34" charset="-128"/>
              </a:rPr>
              <a:t>Each style has a clear meaning and intended application within an interface.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A5AB84A8-6100-FAF7-602C-371BAF4F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8BAD2A-6F0C-4E96-80D9-A40082886147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E685543E-B4A4-C838-949B-4FC242BE6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66800" y="685800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Material UI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F04C19C6-3822-613A-8B86-844709FD6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8031" y="3211637"/>
            <a:ext cx="8229600" cy="4525963"/>
          </a:xfrm>
        </p:spPr>
        <p:txBody>
          <a:bodyPr/>
          <a:lstStyle/>
          <a:p>
            <a:r>
              <a:rPr lang="en-IE" altLang="en-US" sz="2000" dirty="0">
                <a:ea typeface="ＭＳ Ｐゴシック" panose="020B0600070205080204" pitchFamily="34" charset="-128"/>
              </a:rPr>
              <a:t>MUI is a React component library based on the Material Design system.</a:t>
            </a:r>
          </a:p>
          <a:p>
            <a:endParaRPr lang="en-IE" altLang="en-US" sz="2000" dirty="0">
              <a:ea typeface="ＭＳ Ｐゴシック" panose="020B0600070205080204" pitchFamily="34" charset="-128"/>
            </a:endParaRPr>
          </a:p>
          <a:p>
            <a:r>
              <a:rPr lang="en-IE" altLang="en-US" sz="2000" dirty="0">
                <a:ea typeface="ＭＳ Ｐゴシック" panose="020B0600070205080204" pitchFamily="34" charset="-128"/>
              </a:rPr>
              <a:t>Its React components include: </a:t>
            </a:r>
            <a:r>
              <a:rPr lang="en-IE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&lt;Card /&gt;, &lt;Box /&gt;, &lt;Grid /&gt;, &lt;Menu /&gt;, &lt;Button /&gt;, &lt;Icon /&gt;, &lt;</a:t>
            </a:r>
            <a:r>
              <a:rPr lang="en-IE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Snackbar</a:t>
            </a:r>
            <a:r>
              <a:rPr lang="en-IE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/&gt;, &lt;Typography /&gt; ……</a:t>
            </a:r>
          </a:p>
          <a:p>
            <a:endParaRPr lang="en-IE" altLang="en-US" sz="2000" dirty="0">
              <a:ea typeface="ＭＳ Ｐゴシック" panose="020B0600070205080204" pitchFamily="34" charset="-128"/>
            </a:endParaRPr>
          </a:p>
          <a:p>
            <a:r>
              <a:rPr lang="en-IE" altLang="en-US" sz="2000" dirty="0">
                <a:ea typeface="ＭＳ Ｐゴシック" panose="020B0600070205080204" pitchFamily="34" charset="-128"/>
              </a:rPr>
              <a:t>Build your own design system or start with Material Design.</a:t>
            </a:r>
          </a:p>
          <a:p>
            <a:endParaRPr lang="en-IE" altLang="en-US" sz="2000" dirty="0">
              <a:ea typeface="ＭＳ Ｐゴシック" panose="020B0600070205080204" pitchFamily="34" charset="-128"/>
            </a:endParaRPr>
          </a:p>
          <a:p>
            <a:r>
              <a:rPr lang="en-IE" altLang="en-US" sz="2000" dirty="0">
                <a:ea typeface="ＭＳ Ｐゴシック" panose="020B0600070205080204" pitchFamily="34" charset="-128"/>
              </a:rPr>
              <a:t>The CSS-in-JS model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  <a:endParaRPr lang="en-IE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983F3A85-8CDC-18CB-58E9-37F64CA6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32000F-98A1-4217-ACFB-23EA9B4F57E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E3BE0-1B52-B063-378E-8F43347C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272" y="457200"/>
            <a:ext cx="3283119" cy="2419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AB07C66B-96FA-3D5F-B12C-6CC0B31A4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CSS-in-JS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C09688E2-F03A-5703-599C-833A23D04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3581400" cy="45259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Plain CSS</a:t>
            </a:r>
          </a:p>
          <a:p>
            <a:pPr marL="0" indent="0">
              <a:buNone/>
              <a:defRPr/>
            </a:pPr>
            <a:r>
              <a:rPr lang="en-IE" b="0" dirty="0"/>
              <a:t>.my-header {</a:t>
            </a:r>
          </a:p>
          <a:p>
            <a:pPr marL="0" indent="0">
              <a:buNone/>
              <a:defRPr/>
            </a:pPr>
            <a:r>
              <a:rPr lang="en-IE" b="0" dirty="0"/>
              <a:t>   background-</a:t>
            </a:r>
            <a:r>
              <a:rPr lang="en-IE" b="0" dirty="0" err="1"/>
              <a:t>color</a:t>
            </a:r>
            <a:r>
              <a:rPr lang="en-IE" b="0" dirty="0"/>
              <a:t>: </a:t>
            </a:r>
            <a:r>
              <a:rPr lang="en-IE" b="0" dirty="0" err="1"/>
              <a:t>lightblue</a:t>
            </a:r>
            <a:r>
              <a:rPr lang="en-IE" b="0" dirty="0"/>
              <a:t>;</a:t>
            </a:r>
          </a:p>
          <a:p>
            <a:pPr marL="0" indent="0">
              <a:buNone/>
              <a:defRPr/>
            </a:pPr>
            <a:r>
              <a:rPr lang="en-IE" b="0" dirty="0"/>
              <a:t>   padding: 10px;</a:t>
            </a:r>
          </a:p>
          <a:p>
            <a:pPr marL="0" indent="0">
              <a:buNone/>
              <a:defRPr/>
            </a:pPr>
            <a:r>
              <a:rPr lang="en-IE" b="0" dirty="0"/>
              <a:t>}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-------------------</a:t>
            </a:r>
          </a:p>
          <a:p>
            <a:pPr marL="0" indent="0">
              <a:buNone/>
              <a:defRPr/>
            </a:pPr>
            <a:r>
              <a:rPr lang="en-IE" altLang="en-US" b="0" dirty="0">
                <a:ea typeface="ＭＳ Ｐゴシック" panose="020B0600070205080204" pitchFamily="34" charset="-128"/>
              </a:rPr>
              <a:t>import ‘</a:t>
            </a:r>
            <a:r>
              <a:rPr lang="en-IE" altLang="en-US" b="0" dirty="0" err="1">
                <a:ea typeface="ＭＳ Ｐゴシック" panose="020B0600070205080204" pitchFamily="34" charset="-128"/>
              </a:rPr>
              <a:t>app.css</a:t>
            </a:r>
            <a:r>
              <a:rPr lang="en-IE" altLang="en-US" b="0" dirty="0">
                <a:ea typeface="ＭＳ Ｐゴシック" panose="020B0600070205080204" pitchFamily="34" charset="-128"/>
              </a:rPr>
              <a:t>’</a:t>
            </a:r>
          </a:p>
          <a:p>
            <a:pPr marL="0" indent="0">
              <a:buNone/>
              <a:defRPr/>
            </a:pPr>
            <a:endParaRPr lang="en-IE" altLang="en-US" b="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IE" dirty="0"/>
              <a:t>&lt;header </a:t>
            </a:r>
          </a:p>
          <a:p>
            <a:pPr marL="0" indent="0">
              <a:buNone/>
              <a:defRPr/>
            </a:pPr>
            <a:r>
              <a:rPr lang="en-IE" dirty="0"/>
              <a:t>      </a:t>
            </a:r>
            <a:r>
              <a:rPr lang="en-IE" dirty="0" err="1"/>
              <a:t>className</a:t>
            </a:r>
            <a:r>
              <a:rPr lang="en-IE" dirty="0"/>
              <a:t>=”my-header"&gt;</a:t>
            </a:r>
          </a:p>
          <a:p>
            <a:pPr marL="0" indent="0">
              <a:buNone/>
              <a:defRPr/>
            </a:pPr>
            <a:r>
              <a:rPr lang="en-IE" dirty="0"/>
              <a:t>          ………..</a:t>
            </a:r>
          </a:p>
          <a:p>
            <a:pPr marL="0" indent="0">
              <a:buNone/>
              <a:defRPr/>
            </a:pPr>
            <a:r>
              <a:rPr lang="en-IE" dirty="0"/>
              <a:t>&lt;/header&gt;</a:t>
            </a: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675F7706-4CD4-783B-235B-B0675E54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072960-5812-4CA1-832F-4244CE757F56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b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0B33DB-CA78-AE9F-EFB9-7E921A26C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600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>
              <a:defRPr/>
            </a:pPr>
            <a:r>
              <a:rPr lang="en-IE" altLang="en-US" sz="2000" kern="0" dirty="0">
                <a:ea typeface="ＭＳ Ｐゴシック" panose="020B0600070205080204" pitchFamily="34" charset="-128"/>
              </a:rPr>
              <a:t>CSS-in-JS</a:t>
            </a:r>
          </a:p>
          <a:p>
            <a:pPr>
              <a:defRPr/>
            </a:pPr>
            <a:endParaRPr lang="en-IE" altLang="en-US" sz="2000" kern="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IE" b="0" dirty="0" err="1"/>
              <a:t>const</a:t>
            </a:r>
            <a:r>
              <a:rPr lang="en-IE" b="0" dirty="0"/>
              <a:t> </a:t>
            </a:r>
            <a:r>
              <a:rPr lang="en-IE" b="0" dirty="0" err="1"/>
              <a:t>myHeader</a:t>
            </a:r>
            <a:r>
              <a:rPr lang="en-IE" b="0" dirty="0"/>
              <a:t> = {</a:t>
            </a:r>
          </a:p>
          <a:p>
            <a:pPr marL="400050" lvl="1" indent="0">
              <a:buNone/>
              <a:defRPr/>
            </a:pPr>
            <a:r>
              <a:rPr lang="en-IE" b="0" dirty="0"/>
              <a:t>   </a:t>
            </a:r>
            <a:r>
              <a:rPr lang="en-IE" b="0" dirty="0" err="1"/>
              <a:t>backgroundColor</a:t>
            </a:r>
            <a:r>
              <a:rPr lang="en-IE" b="0" dirty="0"/>
              <a:t>: "</a:t>
            </a:r>
            <a:r>
              <a:rPr lang="en-IE" b="0" dirty="0" err="1"/>
              <a:t>lightblue</a:t>
            </a:r>
            <a:r>
              <a:rPr lang="en-IE" b="0" dirty="0"/>
              <a:t>",</a:t>
            </a:r>
          </a:p>
          <a:p>
            <a:pPr marL="400050" lvl="1" indent="0">
              <a:buNone/>
              <a:defRPr/>
            </a:pPr>
            <a:r>
              <a:rPr lang="en-IE" b="0" dirty="0"/>
              <a:t>   padding: "10px” </a:t>
            </a:r>
          </a:p>
          <a:p>
            <a:pPr marL="400050" lvl="1" indent="0">
              <a:buNone/>
              <a:defRPr/>
            </a:pPr>
            <a:r>
              <a:rPr lang="en-IE" b="0" dirty="0"/>
              <a:t>};</a:t>
            </a:r>
          </a:p>
          <a:p>
            <a:pPr marL="0" indent="0">
              <a:buNone/>
              <a:defRPr/>
            </a:pPr>
            <a:r>
              <a:rPr lang="en-IE" dirty="0"/>
              <a:t>   . . . . . . . . . </a:t>
            </a:r>
          </a:p>
          <a:p>
            <a:pPr marL="0" indent="0">
              <a:buNone/>
              <a:defRPr/>
            </a:pPr>
            <a:r>
              <a:rPr lang="en-IE" b="0" dirty="0"/>
              <a:t>&lt;header </a:t>
            </a:r>
            <a:r>
              <a:rPr lang="en-IE" dirty="0"/>
              <a:t>style={</a:t>
            </a:r>
            <a:r>
              <a:rPr lang="en-IE" dirty="0" err="1"/>
              <a:t>myHeader</a:t>
            </a:r>
            <a:r>
              <a:rPr lang="en-IE" b="0" dirty="0"/>
              <a:t>}&gt;</a:t>
            </a:r>
          </a:p>
          <a:p>
            <a:pPr marL="0" indent="0">
              <a:buNone/>
              <a:defRPr/>
            </a:pPr>
            <a:r>
              <a:rPr lang="en-IE" b="0" dirty="0"/>
              <a:t>                      ……….. &lt;/header&gt;</a:t>
            </a:r>
          </a:p>
          <a:p>
            <a:pPr marL="400050" lvl="1" indent="0">
              <a:buNone/>
              <a:defRPr/>
            </a:pPr>
            <a:endParaRPr lang="en-IE" sz="2000" b="0" dirty="0"/>
          </a:p>
          <a:p>
            <a:pPr marL="0" indent="0">
              <a:buNone/>
              <a:defRPr/>
            </a:pPr>
            <a:endParaRPr lang="en-IE" sz="2000" b="0" dirty="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F220D1C-42A8-32B8-40CC-B6C2DE0816EE}"/>
              </a:ext>
            </a:extLst>
          </p:cNvPr>
          <p:cNvSpPr/>
          <p:nvPr/>
        </p:nvSpPr>
        <p:spPr>
          <a:xfrm>
            <a:off x="4533900" y="3278189"/>
            <a:ext cx="1333500" cy="612775"/>
          </a:xfrm>
          <a:prstGeom prst="wedgeRoundRectCallout">
            <a:avLst>
              <a:gd name="adj1" fmla="val 79749"/>
              <a:gd name="adj2" fmla="val -10117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Must be CamelCase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621C4C53-3C0D-FF4C-4F57-8FE9C5298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Alternatives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DFED2333-39DA-0AC4-3233-1F62F9D68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Libraries: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Tailwind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Chakera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React-Bootstrap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Design Systems: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CSS models: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CSS modules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BEM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B648871F-8E36-9525-135D-2023588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267CDE-7A81-48E4-AA71-4D40A27E851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77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Courier New</vt:lpstr>
      <vt:lpstr>Office Theme</vt:lpstr>
      <vt:lpstr>PowerPoint Presentation</vt:lpstr>
      <vt:lpstr>Material Design.</vt:lpstr>
      <vt:lpstr>Material Components.</vt:lpstr>
      <vt:lpstr>Theming.</vt:lpstr>
      <vt:lpstr>Material UI</vt:lpstr>
      <vt:lpstr>CSS-in-JS</vt:lpstr>
      <vt:lpstr>Many Alternatives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1</cp:revision>
  <dcterms:created xsi:type="dcterms:W3CDTF">2024-02-25T23:32:58Z</dcterms:created>
  <dcterms:modified xsi:type="dcterms:W3CDTF">2024-02-25T23:33:31Z</dcterms:modified>
</cp:coreProperties>
</file>