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7"/>
  </p:notesMasterIdLst>
  <p:handoutMasterIdLst>
    <p:handoutMasterId r:id="rId18"/>
  </p:handoutMasterIdLst>
  <p:sldIdLst>
    <p:sldId id="325" r:id="rId2"/>
    <p:sldId id="704" r:id="rId3"/>
    <p:sldId id="698" r:id="rId4"/>
    <p:sldId id="686" r:id="rId5"/>
    <p:sldId id="692" r:id="rId6"/>
    <p:sldId id="705" r:id="rId7"/>
    <p:sldId id="611" r:id="rId8"/>
    <p:sldId id="691" r:id="rId9"/>
    <p:sldId id="706" r:id="rId10"/>
    <p:sldId id="701" r:id="rId11"/>
    <p:sldId id="661" r:id="rId12"/>
    <p:sldId id="662" r:id="rId13"/>
    <p:sldId id="663" r:id="rId14"/>
    <p:sldId id="689" r:id="rId15"/>
    <p:sldId id="677"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2"/>
    <p:restoredTop sz="93613"/>
  </p:normalViewPr>
  <p:slideViewPr>
    <p:cSldViewPr>
      <p:cViewPr varScale="1">
        <p:scale>
          <a:sx n="103" d="100"/>
          <a:sy n="103" d="100"/>
        </p:scale>
        <p:origin x="76" y="7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BC862D-6D48-521B-4D49-8B34419FB38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FF95E94-C01F-EABB-B1AE-1D58F32862A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108091E8-D018-4B0A-9CDE-F1FDFED8F0FF}" type="datetimeFigureOut">
              <a:rPr lang="en-US" altLang="en-US"/>
              <a:pPr>
                <a:defRPr/>
              </a:pPr>
              <a:t>5/29/2024</a:t>
            </a:fld>
            <a:endParaRPr lang="en-US" altLang="en-US"/>
          </a:p>
        </p:txBody>
      </p:sp>
      <p:sp>
        <p:nvSpPr>
          <p:cNvPr id="4" name="Footer Placeholder 3">
            <a:extLst>
              <a:ext uri="{FF2B5EF4-FFF2-40B4-BE49-F238E27FC236}">
                <a16:creationId xmlns:a16="http://schemas.microsoft.com/office/drawing/2014/main" id="{9F7C746E-59F3-3353-5826-93E9A31380C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734DBFC9-8B8E-8BE0-154A-56A5F8D573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A66D2C-F948-4637-BE20-33EA195456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9T09:20:06.913"/>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9T09:20:16.244"/>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4T10:45:42.243"/>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4T10:45:42.539"/>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4T10:47:23.580"/>
    </inkml:context>
    <inkml:brush xml:id="br0">
      <inkml:brushProperty name="width" value="0.05" units="cm"/>
      <inkml:brushProperty name="height" value="0.05" units="cm"/>
      <inkml:brushProperty name="color" value="#E71224"/>
    </inkml:brush>
  </inkml:definitions>
  <inkml:trace contextRef="#ctx0" brushRef="#br0">1118 3727 24575,'0'-10'0,"0"-6"0,0-2 0,0-5 0,0 5 0,0-4 0,0-3 0,0 0 0,0-5 0,0-1 0,0 6 0,0-12 0,-6 5 0,5-6 0,-5-1 0,6 1 0,-5 6 0,3-5 0,-9 5 0,10-6 0,-10 6 0,9-5 0,-9 5 0,10-7 0,-10 7 0,10-4 0,-10 4 0,9-7 0,-9 7 0,10-5 0,-10 6 0,4-8 0,0-7 0,-5 5 0,11-5 0,-11 7 0,11 1 0,-5-1 0,0 1 0,5-1 0,-10 7 0,9-5 0,-3 12 0,-1-12 0,5 12 0,-10-5 0,10-4 0,-5 1 0,1-3 0,4 6 0,-5 7 0,6-1 0,-5 1 0,4-1 0,-4 1 0,-1-1 0,5 1 0,-4 5 0,5-4 0,0 4 0,0-6 0,0 1 0,0-1 0,-5 6 0,4-4 0,-4 10 0,5-15 0,0 14 0,0-14 0,0 15 0,0-4 0,0-1 0,0 5 0,0-10 0,0 10 0,0-5 0,0 1 0,0-2 0,0 0 0,0 2 0,0 0 0,0 4 0,0-10 0,0 9 0,0-3 0,0 0 0,0-1 0,0-7 0,0 7 0,0 1 0,0 0 0,0 3 0,0-3 0,0 0 0,0 3 0,0-3 0,0 0 0,0 4 0,0-5 0,0 6 0,0 1 0,0-7 0,0 5 0,0-10 0,0 10 0,0-10 0,0 10 0,0-10 0,0 5 0,0-7 0,0 2 0,0 4 0,0-4 0,0 10 0,0-5 0,0 1 0,0 4 0,0-10 0,0 9 0,0-3 0,0 0 0,0 3 0,0-9 0,0 10 0,0-4 0,5-1 0,-3 1 0,3-2 0,-5 3 0,5 4 0,-4 0 0,3 0 0,-4 1 0,0-1 0,0 1 0,5-1 0,-4 0 0,4 1 0,-5-1 0,0 1 0,0-1 0,0 1 0,5-1 0,-4 1 0,4-1 0,-1 1 0,-3-1 0,4 0 0,-5 1 0,5-1 0,-4 1 0,8-1 0,-8 1 0,4-1 0,-1 1 0,-3-1 0,9 1 0,-9-1 0,4 0 0,-1 5 0,-2-3 0,7 8 0,-8-9 0,9 4 0,-5-4 0,1-1 0,3 1 0,-4 0 0,1-1 0,3 6 0,-8-5 0,4 4 0,-1-5 0,2 1 0,4 0 0,0 4 0,-4-3 0,3 3 0,-8-5 0,8 5 0,-8-3 0,9 3 0,-4-5 0,0 1 0,3-1 0,-8 0 0,9 5 0,-9-3 0,8 3 0,-8-5 0,9 5 0,-9-3 0,8 3 0,-3 0 0,0-4 0,3 9 0,-3-9 0,5 5 0,-1-6 0,0 6 0,0-4 0,0 7 0,0-7 0,1 8 0,-1-4 0,1 5 0,-5-5 0,3 4 0,-3-4 0,4 5 0,1-5 0,0 4 0,-1-4 0,1 5 0,-1 0 0,0 0 0,1 0 0,-1 0 0,1 0 0,-1 0 0,1 0 0,-1 0 0,1 0 0,-1 0 0,1 0 0,-1 0 0,1 0 0,-1-4 0,1 3 0,-1-4 0,1 5 0,0 0 0,-1 0 0,1 0 0,-1 0 0,1 0 0,-1 0 0,0 0 0,1 0 0,-1 0 0,0 0 0,1 0 0,-1 0 0,1 0 0,-1 0 0,0 0 0,1 0 0,-1 0 0,0 0 0,1 0 0,-1 0 0,0 0 0,1 0 0,-1 0 0,0 0 0,1 0 0,0 0 0,-1 0 0,0 0 0,1 0 0,-1 0 0,1 0 0,-1 0 0,1 0 0,-1 0 0,0 0 0,1 0 0,-1 0 0,0 0 0,1 0 0,0 0 0,-1 0 0,1 4 0,-1-2 0,1 2 0,-1-4 0,1 0 0,-1 0 0,1 0 0,-1 0 0,1 0 0,0 0 0,-1 0 0,1 0 0,-1 0 0,1 0 0,-1 0 0,1 0 0,-1 0 0,1 0 0,-1 0 0,1 0 0,0 0 0,-1 0 0,1 0 0,-1 0 0,1 0 0,-1 0 0,1 0 0,-1 0 0,1 0 0,0 0 0,-1 0 0,1 0 0,-1 5 0,1-4 0,-1 4 0,1-5 0,0 0 0,-1 0 0,1 0 0,4 0 0,-3 0 0,3 0 0,-5 0 0,1 0 0,-1 0 0,1 0 0,0 0 0,-1 0 0,1 0 0,-1 0 0,1 0 0,-1 0 0,1 0 0,0 0 0,-1 0 0,1 0 0,-1 0 0,6 0 0,-4 0 0,9 0 0,-9 0 0,3 0 0,-4 0 0,-1 0 0,7 0 0,-5 0 0,4 0 0,-6 0 0,7 0 0,-5 0 0,4 0 0,0 0 0,-4 0 0,4 0 0,-5 0 0,5 0 0,-4 0 0,4 0 0,-5 0 0,10 0 0,-2 0 0,3 0 0,-6 0 0,-5 0 0,0 0 0,5 0 0,-4 0 0,4 0 0,-5 0 0,-1 0 0,6 0 0,-4 0 0,5 0 0,-7 0 0,1 0 0,-1 0 0,1 5 0,-1-4 0,1 3 0,4-4 0,-3 0 0,9 0 0,-9 5 0,4-4 0,-6 4 0,1-5 0,0 0 0,-1 0 0,1 0 0,-1 0 0,1 0 0,-1 0 0,1 0 0,-1 5 0,1-4 0,0 3 0,-1-4 0,1 0 0,-1 0 0,1 0 0,-1 0 0,5 0 0,-3 5 0,3-4 0,-4 4 0,0-5 0,-1 0 0,0 0 0,1 0 0,-1 0 0,0 0 0,1 0 0,-1 5 0,1-4 0,-1 4 0,0-5 0,1 0 0,-1 0 0,1 0 0,0 0 0,-1 0 0,1 0 0,-1 0 0,1 0 0,-1 0 0,1 0 0,-1 0 0,1 0 0,0 0 0,-1 0 0,1 0 0,-1 0 0,7 0 0,-5 0 0,4 0 0,-6 0 0,1 0 0,-1 0 0,7 0 0,-5 0 0,4 0 0,0 0 0,-4 0 0,10 0 0,-10 0 0,10 0 0,-10 0 0,4 4 0,1-3 0,-5 4 0,4-5 0,-6 0 0,1 5 0,-1-4 0,1 4 0,0-5 0,-1 0 0,1 4 0,-1-2 0,1 2 0,-1-4 0,1 0 0,4 5 0,-3-4 0,3 4 0,-4-5 0,-1 4 0,1-2 0,5 2 0,-4-4 0,4 0 0,1 6 0,-5-5 0,10 4 0,-10-5 0,9 5 0,-9-3 0,10 3 0,-4-5 0,0 4 0,14-2 0,-17 2 0,17-4 0,-20 0 0,10 0 0,-5 0 0,1 5 0,4-4 0,-10 4 0,10-5 0,-4 0 0,-1 0 0,5 0 0,-10 0 0,10 0 0,-4 0 0,-1 0 0,5 5 0,-10-4 0,10 5 0,-10-6 0,10 0 0,-5 0 0,6 0 0,-6 0 0,5 0 0,-10 0 0,4 0 0,0 0 0,-4 0 0,10 0 0,-10 0 0,4 0 0,-5 0 0,-1 0 0,1 0 0,-1 0 0,1 0 0,-1 0 0,1 0 0,0 0 0,-1 0 0,5 0 0,-3 0 0,3 0 0,-4 0 0,-1 0 0,0 0 0,0 0 0,0 0 0,0 0 0,0 0 0,0 0 0,0 0 0,0 0 0,-1 0 0,1 0 0,0 0 0,-1 0 0,1 0 0,0 0 0,-1 0 0,1 0 0,0 0 0,0 0 0,1 0 0,-1 0 0,1 0 0,-1 0 0,1 0 0,-1 0 0,7 0 0,-5 0 0,4 0 0,-6 0 0,7 0 0,-5 0 0,4 0 0,-5 0 0,-1 0 0,1 0 0,-1 0 0,0 0 0,1 0 0,-1 0 0,0 0 0,0 0 0,0 0 0,1 0 0,-1 0 0,1 0 0,-1 0 0,1 0 0,-1 0 0,1 0 0,-1 0 0,1 0 0,-1 0 0,1 0 0,0 0 0,-1 0 0,1 0 0,-1 0 0,1 0 0,-1 0 0,1 0 0,0 0 0,-1 0 0,1 0 0,-1 0 0,1 0 0,-1 0 0,1 0 0,-1 0 0,1 0 0,-1 0 0,0 0 0,0 0 0,1 0 0,-1 0 0,0 0 0,1 0 0,0 0 0,-1 0 0,1 0 0,-1 0 0,1 0 0,-1 0 0,1 0 0,-1 0 0,0 0 0,1 0 0,0 0 0,-1 0 0,6 0 0,-4 0 0,5 0 0,-7 0 0,6 0 0,-4 0 0,5 0 0,-7 0 0,6-6 0,-4 5 0,5-4 0,-7 5 0,1 0 0,5 0 0,-4 0 0,4 0 0,-5 0 0,5 0 0,-4 0 0,4 0 0,-5 0 0,5-6 0,-4 5 0,10-4 0,-10 5 0,10 0 0,-10 0 0,10 0 0,-10 0 0,10 0 0,-10 0 0,14-5 0,-12 3 0,12-3 0,-14 5 0,4 0 0,1 0 0,-5 0 0,4 0 0,-6 0 0,7 0 0,-5 0 0,4 0 0,-5 0 0,5 0 0,-4 0 0,4 0 0,0 0 0,-4 0 0,10 0 0,-10 0 0,10 0 0,-10 0 0,9 0 0,-4 0 0,0 0 0,-1 0 0,-5 0 0,0 0 0,5 0 0,-4 0 0,4 0 0,-5 0 0,5 0 0,-4 0 0,4 0 0,-5 0 0,-1 0 0,6 0 0,-4 0 0,10 0 0,-10 0 0,5 0 0,4 0 0,-8 0 0,8 0 0,-11 0 0,1 0 0,-1 0 0,1 0 0,-1 0 0,1 0 0,0 0 0,-1 0 0,1 0 0,-1 0 0,1 0 0,5 0 0,-4 0 0,4 0 0,-5 0 0,5 0 0,-4 0 0,15 0 0,-14 0 0,14 0 0,-15 0 0,4 0 0,0 0 0,-4 0 0,4 0 0,-5 0 0,-1 0 0,1 0 0,0 0 0,-1 0 0,1 0 0,-1 0 0,1 0 0,-1 0 0,1 0 0,-1 0 0,0 0 0,0 0 0,1 0 0,-1 0 0,1 0 0,-1 0 0,0 0 0,1 0 0,0-5 0,-1 4 0,1-4 0,-1 5 0,1 0 0,-1 0 0,1 0 0,-1 0 0,0-5 0,1 4 0,0-3 0,-1 4 0,1 0 0,-1 0 0,1 0 0,-1 0 0,1 0 0,-1 0 0,1 0 0,-1 0 0,1 0 0,-1 0 0,0 0 0,1 0 0,-1 0 0,1 0 0,-1 0 0,1 0 0,-1 0 0,1 0 0,0 0 0,-1 0 0,1 0 0,-1 0 0,1 0 0,-1 0 0,1 0 0,-1 0 0,0 0 0,1 0 0,-1 0 0,1 0 0,-1 0 0,1 0 0,-1 0 0,1 0 0,-1 0 0,6 0 0,-4 0 0,5 0 0,-1 0 0,-4 0 0,4 0 0,-5 0 0,-1 0 0,1 0 0,-1 0 0,7 0 0,-5 0 0,4 0 0,-6 0 0,1 0 0,-1 0 0,1 0 0,0 0 0,-1 0 0,1 0 0,-1 0 0,1 0 0,-1 0 0,1 0 0,0 0 0,-1 0 0,1 0 0,5 0 0,-4 0 0,4 0 0,-5 0 0,-1 0 0,1 0 0,-1 0 0,1 0 0,0 0 0,-1 0 0,0 0 0,1 0 0,-1 0 0,1 0 0,-1 0 0,1 0 0,-1 0 0,0 0 0,0 0 0,1 0 0,-1 0 0,0 0 0,0 0 0,-4-5 0,3 4 0,-3-4 0,4 5 0,0 0 0,0 0 0,1 0 0,-1 0 0,1 0 0,-1 0 0,0 0 0,1 0 0,-1 0 0,1 0 0,-1 0 0,1 0 0,-1 0 0,1 0 0,-1 0 0,0 0 0,1 0 0,0 0 0,-1 0 0,1 0 0,-1 0 0,1 0 0,-1 0 0,1 0 0,0-5 0,-1 4 0,6-4 0,-4 5 0,5 0 0,-7 0 0,1 0 0,-1 0 0,7 0 0,-5 0 0,4 0 0,-6 0 0,1 0 0,5 0 0,-4 0 0,10 0 0,-10 0 0,4 0 0,1 0 0,-5 0 0,9 0 0,-9 0 0,5 0 0,-1 0 0,-4 0 0,4 0 0,0 0 0,-4 0 0,5 0 0,-7 0 0,1 0 0,-1 0 0,7 0 0,-5 0 0,4 0 0,-6 0 0,1 0 0,4 0 0,-3 0 0,3 0 0,-4 0 0,-1 0 0,0 0 0,0 0 0,1 0 0,-2 0 0,1 0 0,0 0 0,0 0 0,0 0 0,1 0 0,-1 0 0,0 0 0,1 0 0,-1 0 0,0 0 0,1 0 0,-1 0 0,0 0 0,0 0 0,0 0 0,1 0 0,-1 0 0,1 0 0,-1 0 0,1 0 0,-1 0 0,1 0 0,-1 0 0,7 0 0,-5 0 0,9 0 0,-9 0 0,5 0 0,-7 0 0,6 0 0,-4 0 0,5 0 0,-7 0 0,1 0 0,-1 0 0,1 0 0,0 0 0,-1 0 0,0 0 0,0 0 0,0 0 0,0 0 0,0 0 0,1 0 0,-1 0 0,0 0 0,0 0 0,0 0 0,0 0 0,1 0 0,-1 0 0,1 0 0,-1 0 0,0 0 0,0 0 0,1 0 0,-1 0 0,0 0 0,0 0 0,1 0 0,-1 0 0,0 0 0,0 0 0,0 0 0,-1 0 0,1 0 0,0 0 0,-5 5 0,4-4 0,-3 4 0,4-5 0,0 0 0,-1 0 0,1 0 0,0 0 0,0 0 0,1 0 0,-1 0 0,0 0 0,1 0 0,-1 0 0,1 0 0,-1 0 0,1 0 0,0 0 0,-1 0 0,1 0 0,-1 0 0,1 0 0,-1 0 0,1 0 0,-1 0 0,1 0 0,0 0 0,-1 0 0,1 0 0,-1 0 0,1 0 0,-1 0 0,7 0 0,-5 0 0,10 0 0,-10 0 0,9 0 0,-9 0 0,10 0 0,-10 0 0,10 0 0,-10 0 0,10 0 0,1 0 0,-5 0 0,3 0 0,-10 0 0,0 0 0,-1 0 0,1 0 0,-1 0 0,1 0 0,-1 0 0,1 0 0,-1 0 0,1 0 0,0 0 0,-1 0 0,1 0 0,-1 0 0,1 0 0,-1 0 0,1 0 0,-1 0 0,1 0 0,4 0 0,-3 0 0,3 0 0,-4 0 0,-1 0 0,1 0 0,-1 0 0,1 0 0,-1 0 0,1 0 0,0 0 0,-1 0 0,1 0 0,-1 0 0,1 0 0,-1 0 0,1 0 0,-1 0 0,1 0 0,0 0 0,4 0 0,-3 0 0,3 0 0,-5 0 0,1 0 0,5 0 0,-4 0 0,4 0 0,-5 0 0,0 0 0,-1 0 0,1 0 0,-1 0 0,1 0 0,-1 0 0,1 0 0,-1 4 0,0-2 0,1 2 0,-1-4 0,1 0 0,0 0 0,-1 0 0,1 0 0,5 0 0,-4 0 0,10 0 0,-10 0 0,10 0 0,-10 0 0,10 0 0,-10 0 0,10 0 0,-5 0 0,1 0 0,4 0 0,-10 0 0,10 0 0,-10 0 0,10 0 0,0 0 0,-3 0 0,8 0 0,-15 0 0,4 0 0,-6 0 0,1 0 0,5 0 0,-4 0 0,4 0 0,-5 0 0,0 0 0,-1 0 0,6 0 0,-4 0 0,5 0 0,-7 0 0,1 0 0,-1 0 0,7 0 0,-5 0 0,4 0 0,5 0 0,-8 0 0,8 0 0,-11 0 0,1 0 0,0 0 0,-1 0 0,6 0 0,-4 0 0,10 0 0,-10 0 0,5 0 0,-1 0 0,1 0 0,1 0 0,4 0 0,-4 0 0,5 0 0,-5 0 0,4 0 0,6 0 0,-2 0 0,7 0 0,-9 0 0,-7 0 0,5 0 0,-4 0 0,5 0 0,1 0 0,-1 0 0,0 0 0,1 0 0,-1-5 0,1 4 0,-7-5 0,5 6 0,-4 0 0,5-5 0,-5 4 0,4-4 0,-6 5 0,8 0 0,-8 0 0,6 0 0,-10 0 0,4 0 0,1-6 0,-5 5 0,4-4 0,0 5 0,-4 0 0,4 0 0,-5 0 0,5 0 0,-4 0 0,10 0 0,-4 0 0,-1-5 0,5 4 0,-4-4 0,16 5 0,-8 0 0,7 0 0,-3-6 0,-4 5 0,4-5 0,-7 6 0,0 0 0,1 0 0,-1-5 0,0 3 0,-5-3 0,4 5 0,-10 0 0,10 0 0,-10 0 0,10 0 0,-4 0 0,-1 0 0,5 0 0,1 0 0,1 0 0,4 0 0,-5 0 0,1 0 0,-1 0 0,1 0 0,-7 0 0,5 0 0,-4 0 0,0 0 0,3 0 0,-9 0 0,5 0 0,-1 0 0,-4 0 0,4 0 0,0 0 0,-4 0 0,10 0 0,1 0 0,1 0 0,-1 0 0,5 0 0,-14 0 0,15 0 0,-12 0 0,7 0 0,-7 0 0,5 0 0,-10 0 0,10 0 0,-10 0 0,4 0 0,1 0 0,-5 0 0,4 0 0,-6 0 0,1 0 0,5 0 0,7 0 0,-5 0 0,9 0 0,-9 0 0,5 0 0,-5 0 0,4 0 0,-5 0 0,7 0 0,-7 0 0,5 0 0,-4 0 0,0 0 0,4 0 0,-10 0 0,9 0 0,-3 0 0,0 0 0,-2 0 0,0 0 0,2 0 0,0 0 0,8 0 0,-13 0 0,14 0 0,-9 0 0,-1 0 0,5 0 0,-10 0 0,10 0 0,-10 0 0,10 0 0,-10 0 0,10 0 0,-10 0 0,4 0 0,-5 0 0,0 0 0,5 0 0,-4 0 0,4 0 0,0 0 0,1 0 0,6 5 0,-6-3 0,-1 3 0,0-5 0,-4 0 0,4 5 0,-5-4 0,0 3 0,-1-4 0,-4 5 0,3-4 0,-3 4 0,4-5 0,-4 5 0,3-4 0,-3 4 0,4-5 0,0 4 0,1-3 0,-1 3 0,1 1 0,-1-4 0,1 9 0,-1-9 0,1 8 0,-1-8 0,-4 9 0,4-9 0,-9 8 0,8-8 0,-3 4 0,-1 0 0,4-4 0,-3 4 0,4-5 0,0 0 0,0 0 0,0 0 0,0 0 0,1 0 0,0 0 0,5 0 0,-4-5 0,4 4 0,-5-4 0,-1 5 0,1 0 0,-1 0 0,1 0 0,-1 0 0,1 0 0,-1 0 0,1 0 0,-1 0 0,7 0 0,-5 0 0,10 0 0,-11 0 0,11 0 0,-4 0 0,0 0 0,4 0 0,-10 0 0,10 0 0,-5 0 0,1 0 0,4 0 0,-5 0 0,1 0 0,4 0 0,-4 0 0,-1 0 0,5 0 0,-4 0 0,5 0 0,5 0 0,-3 0 0,3 0 0,-11 4 0,5-2 0,-4 2 0,5 1 0,1-3 0,-7 3 0,5 0 0,-4-4 0,0 5 0,4-1 0,-10-4 0,9 4 0,-9 0 0,10-4 0,-10 8 0,10-7 0,-10 7 0,10-8 0,-10 9 0,4-9 0,1 9 0,-5-9 0,10 9 0,-10-8 0,10 8 0,-10-9 0,4 9 0,5-4 0,-8 5 0,8-1 0,-5-4 0,-4 3 0,4-7 0,-5 7 0,-1-3 0,1 0 0,0 3 0,-1-8 0,-4 9 0,3-9 0,-3 8 0,5-8 0,-1 9 0,1-4 0,0 0 0,-1 3 0,1-3 0,-1 4 0,0 1 0,1-6 0,-1 4 0,0-3 0,1 0 0,-1 3 0,0-4 0,1 1 0,-1 3 0,1-7 0,-1 2 0,-4 1 0,4-4 0,-5 9 0,6-9 0,0 3 0,-1 1 0,0-4 0,1 9 0,-1-9 0,1 3 0,-1 1 0,1-4 0,-1 8 0,0-8 0,1 9 0,-1-9 0,1 8 0,-1-8 0,1 9 0,0-9 0,-1 8 0,1-7 0,-1 7 0,1-8 0,-1 8 0,1-7 0,0 7 0,-1-3 0,0 4 0,1 1 0,-1-6 0,1 5 0,-1-4 0,1-1 0,-1 5 0,-4-4 0,4 4 0,-5-4 0,6 3 0,0-3 0,-1 0 0,1 4 0,-1-5 0,1 6 0,-1-5 0,1 3 0,0-3 0,-1 0 0,1 3 0,-1-3 0,0 4 0,0-4 0,1 3 0,-1-3 0,0 4 0,0 0 0,0-4 0,-4 3 0,3-8 0,-8 8 0,9-3 0,-4 5 0,0-1 0,3 1 0,-3-1 0,4 1 0,1-1 0,-6 1 0,5-1 0,-5 1 0,1-1 0,4 1 0,-4-1 0,-1 1 0,5-1 0,-4 1 0,-1 0 0,5-1 0,-4 1 0,0-1 0,3 1 0,-8-1 0,9 1 0,-9-1 0,8 1 0,-8-1 0,8 0 0,-8 1 0,9-1 0,-9 1 0,8 0 0,-8-1 0,4 1 0,0-1 0,-4 1 0,4-1 0,-1 1 0,-3 0 0,9-1 0,-9 0 0,8 1 0,-7-1 0,7 0 0,-8 1 0,8-1 0,-8 1 0,8-1 0,-8 1 0,4-1 0,-5 0 0,0 0 0,0 1 0,4-6 0,-2 4 0,2-3 0,-4 4 0,0 0 0,0 0 0,0 0 0,0 0 0,0 1 0,0-1 0,0 0 0,5 1 0,-4-1 0,4 1 0,-5-1 0,0 1 0,0-1 0,0 0 0,0 1 0,0-1 0,0 1 0,0-1 0,0 0 0,0 0 0,0 1 0,0 0 0,0-1 0,0 0 0,0 1 0,0-1 0,0 0 0,0 1 0,0-1 0,0 0 0,0 0 0,0 0 0,0 0 0,0 0 0,0 1 0,0-2 0,0 2 0,0-1 0,0 1 0,0-1 0,0 0 0,0 1 0,0-1 0,0 1 0,0 0 0,-5-1 0,4 6 0,-4-4 0,5 5 0,0-1 0,0-4 0,0 10 0,-5-10 0,4 4 0,-4 0 0,5-4 0,-4 4 0,2-5 0,-2 0 0,-1-1 0,4 1 0,-9-1 0,9 1 0,-4-1 0,0 1 0,4-1 0,-4 0 0,1-4 0,3 3 0,-4-3 0,0 4 0,4 0 0,-8 1 0,7-1 0,-2 0 0,-1 1 0,4 0 0,-4-1 0,0 1 0,4-1 0,-3 1 0,4-1 0,-5 1 0,4 0 0,-9-1 0,9 0 0,-3 1 0,-1-1 0,4 1 0,-4-1 0,0 1 0,4-1 0,-8 1 0,7 0 0,-2-1 0,-1 1 0,4-1 0,-9 1 0,9-1 0,-9 1 0,4-1 0,0 1 0,-3 0 0,8-1 0,-9 1 0,4-1 0,-4 1 0,4-1 0,-3 0 0,3 1 0,0-1 0,1 1 0,0 0 0,-1-1 0,0 1 0,-3-1 0,3 1 0,-5-1 0,5 1 0,-3-1 0,3 0 0,0 1 0,-3-5 0,3 3 0,0-3 0,-4 5 0,4-1 0,0 1 0,-3-5 0,3 3 0,0-3 0,1 4 0,0-4 0,0 4 0,-1-4 0,-4-1 0,4 5 0,-4-5 0,4 6 0,-4-1 0,5-4 0,-6 3 0,5-3 0,-4 5 0,4-1 0,-4-4 0,4 4 0,-4-4 0,9 4 0,-9-4 0,9 3 0,-4-3 0,5 4 0,-4-4 0,3 2 0,-4-2 0,5 3 0,0 1 0,0-1 0,0 1 0,0 0 0,0 0 0,0 0 0,0 0 0,0 0 0,0 1 0,4-1 0,-2 1 0,2-1 0,-4 1 0,5-1 0,-4 1 0,4 5 0,-1-4 0,-2 4 0,2-5 0,1 0 0,-4-1 0,9 1 0,-9 5 0,3-4 0,1 4 0,-4-5 0,9-1 0,-4 1 0,-1 5 0,5-4 0,-9 4 0,8-5 0,-7-1 0,7 1 0,-8 0 0,8-1 0,-7 1 0,7-1 0,-3 1 0,4-1 0,-4 1 0,4 0 0,-4-1 0,4 1 0,1-1 0,-1 1 0,1-1 0,-1-4 0,-4 3 0,3-8 0,-3 8 0,4-7 0,-4 7 0,4-8 0,-5 4 0,6-1 0,0-2 0,-1 7 0,1-8 0,-1 9 0,1-9 0,-1 8 0,1-3 0,-1 0 0,-4 3 0,4-8 0,-9 9 0,8-9 0,-8 8 0,4-3 0,-5 5 0,5-6 0,-4 4 0,8-3 0,-7 5 0,2-1 0,1 1 0,-4 0 0,9-1 0,-5 1 0,1-1 0,3 1 0,-7-1 0,7 1 0,-3-1 0,4 1 0,-4-1 0,4 7 0,-4-5 0,5 4 0,0 0 0,0-4 0,-5 4 0,9 5 0,-8-7 0,4 12 0,-1-14 0,-9 4 0,9 1 0,-4-5 0,0 4 0,3-6 0,-8 1 0,4 5 0,0-4 0,-4 4 0,4-5 0,-5 0 0,0-1 0,0 1 0,0-1 0,0 1 0,0-1 0,0 1 0,0-1 0,4 1 0,-2-1 0,2 1 0,-4-1 0,0 1 0,0-1 0,0 0 0,0 0 0,0 1 0,0-1 0,0 0 0,0 1 0,0-1 0,0 0 0,0 1 0,0 0 0,0 5 0,0-4 0,0 4 0,0 0 0,0-4 0,0 4 0,0-5 0,0 5 0,0-4 0,0 4 0,0-5 0,0-1 0,0 1 0,0 0 0,0-1 0,0 1 0,0-1 0,0 0 0,0 1 0,0-1 0,0 0 0,0 0 0,0 0 0,0 0 0,0 0 0,0 0 0,0-1 0,0 1 0,0 0 0,0 0 0,0 0 0,0-1 0,0 1 0,0 0 0,0 0 0,0 0 0,0 0 0,0 0 0,0 0 0,0 1 0,0 0 0,0-1 0,0 1 0,0-1 0,0 1 0,0-1 0,0 1 0,0-1 0,0 1 0,0 0 0,0-1 0,0 1 0,0-1 0,0 1 0,0-1 0,0 0 0,0 0 0,0 1 0,0-1 0,0 0 0,0 0 0,0 0 0,0 0 0,0 1 0,0-1 0,0 1 0,0-1 0,0 1 0,0-1 0,0 1 0,0-1 0,0 0 0,0 1 0,0-1 0,0 1 0,0-1 0,0 1 0,0 0 0,0-1 0,0 0 0,0 0 0,0 1 0,0-2 0,0 1 0,0 0 0,0 0 0,0 0 0,0-1 0,0 1 0,0 0 0,0-1 0,0 1 0,0-1 0,0 1 0,0 0 0,0 1 0,0-1 0,0 1 0,0-1 0,0 1 0,0-1 0,0 1 0,0-1 0,0 1 0,-5 0 0,4-1 0,-3 1 0,4-1 0,0 1 0,0-1 0,0 1 0,-5-5 0,4 3 0,-4-3 0,5 4 0,0 1 0,-5-6 0,4 5 0,-4-4 0,0 4 0,4 1 0,-8-1 0,7 0 0,-2 1 0,-1-5 0,4 3 0,-4-3 0,0 0 0,4 3 0,-4-3 0,0 0 0,4 3 0,-4-3 0,1 0 0,3 3 0,-9-3 0,9 5 0,-3-1 0,-1-4 0,4 3 0,-9-3 0,9 5 0,-9-6 0,4 5 0,1-4 0,-5 4 0,9 1 0,-9-1 0,4 1 0,-4-1 0,-1 1 0,5 0 0,-4-1 0,4 1 0,-4-1 0,-1 1 0,0-1 0,1-4 0,-1 4 0,0-5 0,0 6 0,1-5 0,-1 3 0,0-8 0,0 9 0,-4-9 0,8 8 0,-7-7 0,8 2 0,-5 1 0,0-4 0,1 4 0,-1 0 0,1-4 0,-1 3 0,0-4 0,5 5 0,-3-4 0,3 4 0,-5-5 0,0 5 0,1-4 0,-1 4 0,1-1 0,0-3 0,-1 4 0,0-5 0,1 0 0,-1 0 0,1 5 0,-1-4 0,1 4 0,-1-5 0,1 0 0,4 4 0,-3-2 0,3 2 0,-5-4 0,1 0 0,-1 0 0,1 5 0,-1-4 0,1 3 0,-1-4 0,1 0 0,0 0 0,-1 0 0,1 0 0,-1 5 0,1-4 0,-1 4 0,1-5 0,-1 0 0,1 4 0,-1-2 0,1 2 0,-6-4 0,4 5 0,-5-4 0,7 4 0,-1-5 0,-6 0 0,5 5 0,-10-4 0,10 3 0,-10-4 0,4 6 0,0-5 0,-4 4 0,10-5 0,-10 0 0,10 5 0,-10-4 0,10 4 0,-11-5 0,11 0 0,-4 0 0,5 4 0,0-2 0,1 2 0,-1-4 0,0 0 0,-5 0 0,4 5 0,-5-4 0,7 4 0,-1-5 0,0 0 0,0 0 0,-5 0 0,4 0 0,-10 0 0,10 0 0,-11 0 0,11 0 0,-10 0 0,4 0 0,-5 0 0,-1 0 0,1 0 0,-1 0 0,1 0 0,-1 0 0,1 0 0,-1 0 0,1 0 0,-18 0 0,13 0 0,-12 0 0,16 0 0,1 0 0,-8 0 0,6 5 0,-5-4 0,7 4 0,-1-5 0,0 0 0,1 0 0,5 0 0,-4 0 0,4 0 0,-5 0 0,-1 0 0,1 0 0,5 5 0,-4-4 0,-7 4 0,3-5 0,-8 0 0,11 0 0,-1 0 0,7 5 0,-6-4 0,6 4 0,-7-5 0,1 0 0,-1 0 0,0 0 0,-6 5 0,5-3 0,-5 3 0,6-5 0,-6 0 0,5 0 0,-12 0 0,12 0 0,-22 6 0,19-5 0,-20 4 0,23-5 0,-5 0 0,0 6 0,5-5 0,-6 5 0,1 0 0,5-5 0,-5 5 0,6-1 0,1-4 0,-1 10 0,6-10 0,-4 4 0,5 0 0,-7-3 0,0 3 0,1-5 0,-5 4 0,3-2 0,-3 2 0,4-4 0,1 5 0,-1-3 0,1 3 0,-1-5 0,1 0 0,-1 5 0,0-4 0,1 5 0,-1-6 0,1 0 0,-1 0 0,1 0 0,-1 0 0,1 0 0,-1 5 0,1-4 0,-18 4 0,13-5 0,-12 0 0,16 0 0,1 6 0,-1-5 0,0 4 0,1-5 0,-1 0 0,1 0 0,5 0 0,-4 0 0,4 0 0,0 0 0,-4 0 0,4 0 0,1 0 0,-6 0 0,6 0 0,-1 0 0,-4 0 0,4 0 0,-10 0 0,3 0 0,2 0 0,1 0 0,10 0 0,-10 0 0,4 0 0,0 0 0,-4 0 0,4 0 0,-5 0 0,5 0 0,-4 0 0,4 0 0,-6 0 0,1 0 0,-1 0 0,1 0 0,-7 0 0,10 0 0,-15 0 0,15 0 0,-4 0 0,2 0 0,4 0 0,-6 0 0,1 0 0,5 0 0,-4 0 0,4 0 0,0 0 0,-4 0 0,10 0 0,-10 0 0,4 0 0,-6 0 0,7 0 0,-6 0 0,1 0 0,-3 0 0,3 0 0,0 0 0,4 0 0,0 0 0,-4 0 0,4 0 0,-6 0 0,1 0 0,-1 0 0,7 0 0,-6 0 0,6 0 0,-7 0 0,1 0 0,-1 0 0,1 0 0,-1 0 0,0 0 0,-9 0 0,6 0 0,-7 0 0,11 0 0,-1 0 0,1 0 0,-1 0 0,1 0 0,-1 0 0,1 0 0,-1 0 0,1 0 0,-1 0 0,1 0 0,-1 0 0,1 0 0,5 0 0,-4 0 0,4 0 0,-6 0 0,-4 0 0,9 0 0,-8 0 0,9 0 0,1 0 0,-6 0 0,11 0 0,-10 0 0,10 0 0,-10 0 0,10 0 0,-10 0 0,4 0 0,-6 0 0,1 0 0,5 0 0,-4 0 0,4 0 0,-5 0 0,-1 0 0,1 0 0,-1-5 0,-17 3 0,14-3 0,-14 5 0,11 0 0,4-5 0,-4 4 0,7-5 0,-1 6 0,-6 0 0,5 0 0,-5 0 0,6 0 0,1-5 0,-1 4 0,0-5 0,1 6 0,-1 0 0,1 0 0,5 0 0,-4 0 0,-1 0 0,-1 0 0,-5 0 0,12-4 0,-6 3 0,11-4 0,-10 5 0,10 0 0,-10 0 0,10 0 0,-5 0 0,1-6 0,4 5 0,-10-4 0,10 5 0,-10 0 0,4 0 0,-6 0 0,1 0 0,-1-5 0,-10 3 0,8-3 0,-8 5 0,11 0 0,-1 0 0,1-5 0,-1 3 0,-6-3 0,5 5 0,-6 0 0,1 0 0,5 0 0,-5 0 0,0 0 0,4-5 0,-11 4 0,12-5 0,-12 6 0,12 0 0,-12-5 0,2 3 0,2-4 0,-1 1 0,10 4 0,1-4 0,-1-1 0,1 5 0,-1-4 0,7 5 0,-6-6 0,6 5 0,-7-4 0,1 5 0,-1-5 0,1 3 0,-1-3 0,1 5 0,-1-5 0,1 3 0,-7-3 0,-6 0 0,-3-2 0,3 0 0,-1 1 0,12 6 0,-12-5 0,12 3 0,-6-4 0,8 6 0,-1-5 0,1 4 0,-1-4 0,1 5 0,-1 0 0,1 0 0,-1 0 0,1 0 0,5 0 0,-4-6 0,4 5 0,-5-4 0,-1 5 0,-10-5 0,8 3 0,-2-3 0,6 5 0,4 0 0,0 0 0,-4 0 0,10 0 0,-10 0 0,4 0 0,0-5 0,-4 4 0,4-4 0,0 5 0,-4 0 0,5 0 0,-7 0 0,6 0 0,-4 0 0,4 0 0,-16 0 0,14 0 0,-12 0 0,14 0 0,-6 0 0,6 0 0,-4 0 0,4 0 0,1 0 0,-5 0 0,4 0 0,0 0 0,-4 0 0,10 0 0,-10 0 0,9 0 0,-9 0 0,5 0 0,-12 0 0,5 0 0,1 0 0,1 0 0,4 0 0,-5 0 0,0 0 0,-1 0 0,1 0 0,-1 0 0,1 0 0,5 0 0,-4 0 0,4 0 0,-6 0 0,1 0 0,5 0 0,-4 0 0,10 0 0,-10 0 0,5 0 0,-1 0 0,3 0 0,4 0 0,-5 0 0,3 0 0,-9 0 0,10 0 0,-10 0 0,10 0 0,-10 0 0,4 0 0,0 0 0,-4 0 0,4 0 0,-5 0 0,-1 0 0,1 0 0,-1 0 0,1 0 0,-1 0 0,1 0 0,-7 0 0,4 0 0,-10 0 0,10 0 0,-21 0 0,12 0 0,-7 0 0,12 0 0,0 0 0,5 0 0,-6 0 0,8 0 0,-1 0 0,1 0 0,-1 0 0,6 0 0,-4 0 0,10 0 0,-10 0 0,4 0 0,-5 0 0,5 0 0,-15 0 0,13 0 0,-14 0 0,10 0 0,1 0 0,-1 0 0,1 0 0,-1 0 0,1 0 0,-1 0 0,1 0 0,-1 0 0,-6 0 0,5 0 0,-5 0 0,6 0 0,-6 6 0,5-5 0,-6 5 0,8-6 0,-1 0 0,1 0 0,-11 0 0,8 5 0,-8-4 0,10 5 0,6-6 0,-4 0 0,4 0 0,1 0 0,-6 0 0,11 0 0,-10 0 0,10 0 0,-10 5 0,10-4 0,-5 4 0,1-5 0,4 5 0,-5-4 0,-4 4 0,8-5 0,-14 0 0,15 5 0,-4-4 0,-1 3 0,5 1 0,-4-4 0,-1 4 0,5-5 0,-10 5 0,10-3 0,-5 3 0,1-5 0,-2 0 0,0 4 0,-4-2 0,10 2 0,-15-4 0,8 0 0,-3 0 0,0 0 0,9 0 0,-9 0 0,10 0 0,-10 0 0,10 0 0,-10 0 0,10 0 0,-10 0 0,9 0 0,-9 0 0,5 0 0,-1 0 0,-4 0 0,10 0 0,-11 0 0,11 0 0,-15 0 0,14 0 0,-8 5 0,5-4 0,3 4 0,-9-5 0,10 5 0,-10-4 0,10 3 0,-4-4 0,-1 6 0,5-5 0,-4 4 0,-1-5 0,5 0 0,-4 5 0,5-4 0,0 4 0,-5-5 0,4 0 0,-5 0 0,6 4 0,-4-2 0,3 2 0,-3-4 0,4 0 0,0 0 0,0 0 0,1 0 0,-1 0 0,-5 0 0,3 5 0,-3-4 0,5 4 0,-5-5 0,4 0 0,-5 0 0,1 0 0,4 0 0,-5 0 0,1 5 0,4-4 0,-9 4 0,3-5 0,1 0 0,1 0 0,5 0 0,-5 0 0,3 0 0,-3 0 0,5 0 0,1 0 0,-1 0 0,0 0 0,0 0 0,1 0 0,-1 0 0,0 0 0,1 0 0,-1 0 0,0 0 0,0 0 0,-4 0 0,3 0 0,-3 0 0,4 0 0,0 0 0,0 0 0,1 0 0,-1 0 0,0 0 0,1 0 0,-1 5 0,0-4 0,0 4 0,1-5 0,-1 0 0,0 0 0,-5 0 0,4 0 0,-5 0 0,7 0 0,-6 0 0,-1 0 0,0 0 0,0 0 0,7 0 0,-1 0 0,0 0 0,0 0 0,1 0 0,-7 0 0,5 0 0,-4 0 0,5 0 0,0 0 0,0 0 0,1 0 0,-7 0 0,5 0 0,-4 0 0,-1 0 0,-5 0 0,-3 0 0,-3 0 0,4 0 0,1 0 0,-1 0 0,1 0 0,-1 0 0,1 0 0,-1 0 0,1 0 0,-1 0 0,1 0 0,-1 0 0,0 0 0,7 0 0,0 0 0,1 0 0,4 0 0,-5 0 0,1 0 0,4 0 0,-9 0 0,3 0 0,1 0 0,1 0 0,-1 0 0,5 0 0,-4 0 0,5 0 0,-5 0 0,3 0 0,-3 0 0,5 0 0,1 0 0,-1 0 0,0 0 0,0 0 0,1 0 0,-1 0 0,0 0 0,1 0 0,-6 0 0,4 0 0,-3 0 0,4 0 0,0 0 0,-5 0 0,4 0 0,-5 0 0,7 0 0,-1 0 0,-5 0 0,3 0 0,-9 0 0,10 0 0,-4 0 0,-1 0 0,5 0 0,-10 0 0,10 0 0,-10 0 0,-1 0 0,-1 0 0,1 0 0,1 0 0,10 0 0,-10 0 0,10 0 0,-11 0 0,6 0 0,-1 0 0,-4 0 0,9 0 0,-3 0 0,0 0 0,4 0 0,-11 0 0,11 0 0,-10 0 0,10 0 0,-4 0 0,-5 0 0,2 0 0,-4 0 0,7 0 0,-1 0 0,5 0 0,-4 0 0,-1 0 0,5 0 0,-10 0 0,10 0 0,-5 0 0,1 0 0,4 0 0,-5 0 0,1 0 0,4 0 0,-5 0 0,1 0 0,4 0 0,-15 0 0,14 0 0,-14 0 0,15 0 0,-10 0 0,4 0 0,0 0 0,-4 0 0,10 0 0,-10 0 0,9 0 0,-9 0 0,10 0 0,-10-5 0,10 3 0,-10-3 0,10 0 0,-10 4 0,9-4 0,-9 0 0,0-1 0,3-1 0,-2 2 0,10 5 0,0-5 0,0 4 0,1-9 0,-1 9 0,0-4 0,0 1 0,-5 2 0,-1-7 0,0 3 0,1 0 0,6 1 0,-1 1 0,-5-3 0,3 1 0,-3-4 0,5 4 0,-5 0 0,4-3 0,-5 3 0,1 0 0,4-4 0,-5 4 0,7-5 0,-1 1 0,0-1 0,1 1 0,-1-1 0,5 1 0,-3 4 0,8-3 0,-9 7 0,9-7 0,-4 3 0,5-4 0,0-1 0,0 0 0,0 1 0,0-1 0,0 1 0,0 0 0,-5 4 0,4-3 0,-4 3 0,5-4 0,0 0 0,-4 4 0,2-3 0,-2 3 0,4-4 0,0-1 0,0 1 0,0 0 0,0 0 0,0-1 0,0 1 0,0-1 0,0 1 0,0-1 0,0 1 0,0-1 0,0 0 0,-5 6 0,4-5 0,-4 4 0,5-5 0,0 1 0,0-1 0,-5 0 0,4 1 0,-4-1 0,5 1 0,-4-1 0,2 0 0,-2 0 0,4 1 0,0-1 0,0 0 0,0 1 0,0-1 0,-5 5 0,4-4 0,-4 4 0,5-4 0,0-7 0,-5 5 0,4-4 0,-4 5 0,5 0 0,0 1 0,0-1 0,-5 5 0,4-4 0,-4 4 0,0-10 0,4 4 0,-4-5 0,0 7 0,4-1 0,-4 0 0,0-5 0,3 4 0,-3-5 0,5 7 0,-5-1 0,4-6 0,-4 5 0,5-4 0,-5 5 0,4-4 0,-3 3 0,-2-9 0,5 8 0,-4-9 0,0 10 0,4-10 0,-9 4 0,8 0 0,-8 2 0,9 0 0,-4 3 0,5-3 0,0 0 0,-4 3 0,2-3 0,-2 5 0,4 1 0,0-1 0,0-5 0,0-1 0,0-7 0,0 8 0,0-7 0,0 11 0,-5-4 0,4-1 0,-4 5 0,5-4 0,0 5 0,0-5 0,0 4 0,0-5 0,0 1 0,0 4 0,0-5 0,0 1 0,0 4 0,-5-5 0,4 7 0,-4-12 0,5 9 0,-5-8 0,4 10 0,-3 0 0,4 1 0,0-1 0,0 1 0,0-1 0,0 0 0,-5 1 0,4-1 0,-4 1 0,5-1 0,0 0 0,0 1 0,0-1 0,0 0 0,0 1 0,0-1 0,-4 0 0,2 1 0,-2-1 0,4 1 0,-5-1 0,4 0 0,-4 0 0,0 1 0,4-1 0,-8 0 0,7 1 0,-2-1 0,-1 0 0,4 0 0,-4 1 0,5-1 0,-5-5 0,3 3 0,-3-3 0,0 5 0,4-5 0,-4 4 0,5-10 0,-5 10 0,4-10 0,-8 9 0,8-9 0,-9 4 0,8-5 0,-8-1 0,4 7 0,-1-6 0,-3 6 0,4-7 0,-1 6 0,-4-4 0,5 10 0,-5-10 0,5 10 0,-5-10 0,10 10 0,-9-10 0,9 11 0,-10-11 0,10 10 0,-4-4 0,0 5 0,4 0 0,-9-5 0,9 4 0,-5-5 0,2 7 0,2-1 0,-7 0 0,8 1 0,-4-1 0,0 1 0,4-1 0,-4 0 0,1 1 0,2-1 0,-7 0 0,8 1 0,-9-1 0,9 0 0,-9 0 0,9 1 0,-8-1 0,3 1 0,0-1 0,-3 5 0,3-3 0,-5 3 0,1-5 0,-6 5 0,4-3 0,-5 3 0,7 0 0,-7-4 0,-1 4 0,-5-6 0,-1 0 0,1 0 0,-1-5 0,-6 3 0,5-8 0,-12 8 0,5-9 0,-6 3 0,6-5 0,-5-1 0,12 2 0,-12 5 0,11-4 0,-4 10 0,7-10 0,5 11 0,-4-5 0,10 6 0,-5 0 0,6 0 0,1 0 0,-1 1 0,0-1 0,1 0 0,-7-5 0,5 4 0,-5-10 0,1 9 0,-3-9 0,-4 3 0,-1 1 0,6-4 0,-4 9 0,9-9 0,-10 8 0,11-2 0,-5 5 0,7 5 0,-1-4 0,0 9 0,1-4 0,4 5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4T10:47:27.576"/>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01899D0-64B9-6682-6A2B-2D10FCB8B6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306EA212-7615-7D56-4346-BE09BB2CF80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2052" name="Rectangle 4">
            <a:extLst>
              <a:ext uri="{FF2B5EF4-FFF2-40B4-BE49-F238E27FC236}">
                <a16:creationId xmlns:a16="http://schemas.microsoft.com/office/drawing/2014/main" id="{92FC2A61-8372-FF26-8CDF-30B3B46AC5DE}"/>
              </a:ext>
            </a:extLst>
          </p:cNvPr>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0F2CAC60-AB49-935E-F30E-E4729EB7256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18B93F9B-8C99-AA1B-2DEE-0532B839918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EA7D336C-10F0-FA8A-A247-01CB29DF20B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61A274-390B-44FD-AF5F-490AB4AF49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EBC794E-0E89-08FE-B583-3382DC1A67AC}"/>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3E343E47-7198-5CA7-01B0-AFF131898A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4" name="Slide Number Placeholder 3">
            <a:extLst>
              <a:ext uri="{FF2B5EF4-FFF2-40B4-BE49-F238E27FC236}">
                <a16:creationId xmlns:a16="http://schemas.microsoft.com/office/drawing/2014/main" id="{DECA339A-1519-9FAC-B106-A52BD94531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DD80BAA-5E81-4B0F-A00F-53006030543A}"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u="none" strike="noStrike" dirty="0" err="1">
                <a:solidFill>
                  <a:srgbClr val="CCCCCC"/>
                </a:solidFill>
                <a:effectLst/>
                <a:highlight>
                  <a:srgbClr val="252526"/>
                </a:highlight>
                <a:latin typeface="Segoe WPC"/>
                <a:hlinkClick r:id="rId3" tooltip="node_modules/@types/react/index.d.ts"/>
              </a:rPr>
              <a:t>MouseEvent</a:t>
            </a:r>
            <a:r>
              <a:rPr lang="en-GB" b="0" i="0" dirty="0">
                <a:solidFill>
                  <a:srgbClr val="CCCCCC"/>
                </a:solidFill>
                <a:effectLst/>
                <a:highlight>
                  <a:srgbClr val="252526"/>
                </a:highlight>
                <a:latin typeface="Segoe WPC"/>
              </a:rPr>
              <a:t> is a built-in interface in TypeScript that represents events that occur due to the user interacting with a pointing device (usually a mouse). This includes actions such as moving the mouse, clicking on an element, scrolling in or out, etc.</a:t>
            </a:r>
          </a:p>
          <a:p>
            <a:pPr algn="l">
              <a:buFont typeface="Arial" panose="020B0604020202020204" pitchFamily="34" charset="0"/>
              <a:buChar char="•"/>
            </a:pPr>
            <a:r>
              <a:rPr lang="en-GB" b="0" i="0" dirty="0">
                <a:solidFill>
                  <a:srgbClr val="CCCCCC"/>
                </a:solidFill>
                <a:effectLst/>
                <a:highlight>
                  <a:srgbClr val="252526"/>
                </a:highlight>
                <a:latin typeface="Segoe WPC"/>
              </a:rPr>
              <a:t>&lt;</a:t>
            </a:r>
            <a:r>
              <a:rPr lang="en-GB" b="0" i="0" dirty="0" err="1">
                <a:solidFill>
                  <a:srgbClr val="CCCCCC"/>
                </a:solidFill>
                <a:effectLst/>
                <a:highlight>
                  <a:srgbClr val="252526"/>
                </a:highlight>
                <a:latin typeface="Segoe WPC"/>
              </a:rPr>
              <a:t>HTMLButtonElement</a:t>
            </a:r>
            <a:r>
              <a:rPr lang="en-GB" b="0" i="0" dirty="0">
                <a:solidFill>
                  <a:srgbClr val="CCCCCC"/>
                </a:solidFill>
                <a:effectLst/>
                <a:highlight>
                  <a:srgbClr val="252526"/>
                </a:highlight>
                <a:latin typeface="Segoe WPC"/>
              </a:rPr>
              <a:t>&gt; is a generic parameter passed to </a:t>
            </a:r>
            <a:r>
              <a:rPr lang="en-GB" b="0" i="0" u="none" strike="noStrike" dirty="0" err="1">
                <a:solidFill>
                  <a:srgbClr val="CCCCCC"/>
                </a:solidFill>
                <a:effectLst/>
                <a:highlight>
                  <a:srgbClr val="252526"/>
                </a:highlight>
                <a:latin typeface="Segoe WPC"/>
                <a:hlinkClick r:id="rId3" tooltip="node_modules/@types/react/index.d.ts"/>
              </a:rPr>
              <a:t>MouseEvent</a:t>
            </a:r>
            <a:r>
              <a:rPr lang="en-GB" b="0" i="0" dirty="0">
                <a:solidFill>
                  <a:srgbClr val="CCCCCC"/>
                </a:solidFill>
                <a:effectLst/>
                <a:highlight>
                  <a:srgbClr val="252526"/>
                </a:highlight>
                <a:latin typeface="Segoe WPC"/>
              </a:rPr>
              <a:t>. It specifies the type of the target element that the event is attached to. In this case, it's an HTML button element. This means the event is expected to be fired on an HTML button.</a:t>
            </a:r>
          </a:p>
          <a:p>
            <a:endParaRPr lang="en-IE" dirty="0"/>
          </a:p>
        </p:txBody>
      </p:sp>
      <p:sp>
        <p:nvSpPr>
          <p:cNvPr id="4" name="Slide Number Placeholder 3"/>
          <p:cNvSpPr>
            <a:spLocks noGrp="1"/>
          </p:cNvSpPr>
          <p:nvPr>
            <p:ph type="sldNum" sz="quarter" idx="5"/>
          </p:nvPr>
        </p:nvSpPr>
        <p:spPr/>
        <p:txBody>
          <a:bodyPr/>
          <a:lstStyle/>
          <a:p>
            <a:pPr>
              <a:defRPr/>
            </a:pPr>
            <a:fld id="{2761A274-390B-44FD-AF5F-490AB4AF49F0}" type="slidenum">
              <a:rPr lang="en-US" altLang="en-US" smtClean="0"/>
              <a:pPr>
                <a:defRPr/>
              </a:pPr>
              <a:t>9</a:t>
            </a:fld>
            <a:endParaRPr lang="en-US" altLang="en-US"/>
          </a:p>
        </p:txBody>
      </p:sp>
    </p:spTree>
    <p:extLst>
      <p:ext uri="{BB962C8B-B14F-4D97-AF65-F5344CB8AC3E}">
        <p14:creationId xmlns:p14="http://schemas.microsoft.com/office/powerpoint/2010/main" val="238222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1A439B9-8252-AC68-6091-4FF4604B5FB8}"/>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BF35CE0E-1825-69BF-CCD9-57337ACA2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9F2006FB-CC6C-8FC9-CABA-173FE48013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13FF1-8E5F-435F-A13A-D0B6DD530243}"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47C7DC-C520-3F20-62FB-170581797EA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8A2D33-1F64-C0F1-22E0-A0FFC0C67B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63D354-A1F1-78D5-8FED-39E91B47D14F}"/>
              </a:ext>
            </a:extLst>
          </p:cNvPr>
          <p:cNvSpPr>
            <a:spLocks noGrp="1"/>
          </p:cNvSpPr>
          <p:nvPr>
            <p:ph type="sldNum" sz="quarter" idx="12"/>
          </p:nvPr>
        </p:nvSpPr>
        <p:spPr/>
        <p:txBody>
          <a:bodyPr/>
          <a:lstStyle>
            <a:lvl1pPr>
              <a:defRPr/>
            </a:lvl1pPr>
          </a:lstStyle>
          <a:p>
            <a:pPr>
              <a:defRPr/>
            </a:pPr>
            <a:fld id="{6AE8F9CC-94AE-42A9-B7B3-93447319F18E}" type="slidenum">
              <a:rPr lang="en-US" altLang="en-US"/>
              <a:pPr>
                <a:defRPr/>
              </a:pPr>
              <a:t>‹#›</a:t>
            </a:fld>
            <a:endParaRPr lang="en-US" altLang="en-US"/>
          </a:p>
        </p:txBody>
      </p:sp>
    </p:spTree>
    <p:extLst>
      <p:ext uri="{BB962C8B-B14F-4D97-AF65-F5344CB8AC3E}">
        <p14:creationId xmlns:p14="http://schemas.microsoft.com/office/powerpoint/2010/main" val="313767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2AC3BA-6B26-D256-6CCE-E4EB8FB6C56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7BA36A3-5269-53E0-565B-531C61D3C3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04E348-3F02-5563-B062-0AD0351A9737}"/>
              </a:ext>
            </a:extLst>
          </p:cNvPr>
          <p:cNvSpPr>
            <a:spLocks noGrp="1"/>
          </p:cNvSpPr>
          <p:nvPr>
            <p:ph type="sldNum" sz="quarter" idx="12"/>
          </p:nvPr>
        </p:nvSpPr>
        <p:spPr/>
        <p:txBody>
          <a:bodyPr/>
          <a:lstStyle>
            <a:lvl1pPr>
              <a:defRPr/>
            </a:lvl1pPr>
          </a:lstStyle>
          <a:p>
            <a:pPr>
              <a:defRPr/>
            </a:pPr>
            <a:fld id="{128D9BC1-D969-47DC-BD32-45EAFD11B6B9}" type="slidenum">
              <a:rPr lang="en-US" altLang="en-US"/>
              <a:pPr>
                <a:defRPr/>
              </a:pPr>
              <a:t>‹#›</a:t>
            </a:fld>
            <a:endParaRPr lang="en-US" altLang="en-US"/>
          </a:p>
        </p:txBody>
      </p:sp>
    </p:spTree>
    <p:extLst>
      <p:ext uri="{BB962C8B-B14F-4D97-AF65-F5344CB8AC3E}">
        <p14:creationId xmlns:p14="http://schemas.microsoft.com/office/powerpoint/2010/main" val="268641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FDC2EB-3672-38C0-DBE4-8C03FDE617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320408E-EDEF-9E49-E717-266FBCD5CE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CF9292-A8E5-4537-9E83-F5A0A9BDA63E}"/>
              </a:ext>
            </a:extLst>
          </p:cNvPr>
          <p:cNvSpPr>
            <a:spLocks noGrp="1"/>
          </p:cNvSpPr>
          <p:nvPr>
            <p:ph type="sldNum" sz="quarter" idx="12"/>
          </p:nvPr>
        </p:nvSpPr>
        <p:spPr/>
        <p:txBody>
          <a:bodyPr/>
          <a:lstStyle>
            <a:lvl1pPr>
              <a:defRPr/>
            </a:lvl1pPr>
          </a:lstStyle>
          <a:p>
            <a:pPr>
              <a:defRPr/>
            </a:pPr>
            <a:fld id="{3C2320BB-7847-405D-9850-A8BE1BD4C902}" type="slidenum">
              <a:rPr lang="en-US" altLang="en-US"/>
              <a:pPr>
                <a:defRPr/>
              </a:pPr>
              <a:t>‹#›</a:t>
            </a:fld>
            <a:endParaRPr lang="en-US" altLang="en-US"/>
          </a:p>
        </p:txBody>
      </p:sp>
    </p:spTree>
    <p:extLst>
      <p:ext uri="{BB962C8B-B14F-4D97-AF65-F5344CB8AC3E}">
        <p14:creationId xmlns:p14="http://schemas.microsoft.com/office/powerpoint/2010/main" val="212413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219EF9-D939-4434-921D-8E4F14BAD07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745945A-AE03-CD46-25C5-B94A44D1DFE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7D909B-87F3-39DE-495B-A4B1A5207883}"/>
              </a:ext>
            </a:extLst>
          </p:cNvPr>
          <p:cNvSpPr>
            <a:spLocks noGrp="1"/>
          </p:cNvSpPr>
          <p:nvPr>
            <p:ph type="sldNum" sz="quarter" idx="12"/>
          </p:nvPr>
        </p:nvSpPr>
        <p:spPr/>
        <p:txBody>
          <a:bodyPr/>
          <a:lstStyle>
            <a:lvl1pPr>
              <a:defRPr/>
            </a:lvl1pPr>
          </a:lstStyle>
          <a:p>
            <a:pPr>
              <a:defRPr/>
            </a:pPr>
            <a:fld id="{BB73C627-44A4-4A5E-995E-1BDED0404D32}" type="slidenum">
              <a:rPr lang="en-US" altLang="en-US"/>
              <a:pPr>
                <a:defRPr/>
              </a:pPr>
              <a:t>‹#›</a:t>
            </a:fld>
            <a:endParaRPr lang="en-US" altLang="en-US"/>
          </a:p>
        </p:txBody>
      </p:sp>
    </p:spTree>
    <p:extLst>
      <p:ext uri="{BB962C8B-B14F-4D97-AF65-F5344CB8AC3E}">
        <p14:creationId xmlns:p14="http://schemas.microsoft.com/office/powerpoint/2010/main" val="384508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D4DD87-C126-EBF3-B268-1A86D42BC7B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A04869A-4536-D960-DFC5-D9D19B0990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7C885D-1F05-FD49-834F-73567B5661AC}"/>
              </a:ext>
            </a:extLst>
          </p:cNvPr>
          <p:cNvSpPr>
            <a:spLocks noGrp="1"/>
          </p:cNvSpPr>
          <p:nvPr>
            <p:ph type="sldNum" sz="quarter" idx="12"/>
          </p:nvPr>
        </p:nvSpPr>
        <p:spPr/>
        <p:txBody>
          <a:bodyPr/>
          <a:lstStyle>
            <a:lvl1pPr>
              <a:defRPr/>
            </a:lvl1pPr>
          </a:lstStyle>
          <a:p>
            <a:pPr>
              <a:defRPr/>
            </a:pPr>
            <a:fld id="{29D01EC7-456B-4F5E-B4EC-C974FF6BB1FF}" type="slidenum">
              <a:rPr lang="en-US" altLang="en-US"/>
              <a:pPr>
                <a:defRPr/>
              </a:pPr>
              <a:t>‹#›</a:t>
            </a:fld>
            <a:endParaRPr lang="en-US" altLang="en-US"/>
          </a:p>
        </p:txBody>
      </p:sp>
    </p:spTree>
    <p:extLst>
      <p:ext uri="{BB962C8B-B14F-4D97-AF65-F5344CB8AC3E}">
        <p14:creationId xmlns:p14="http://schemas.microsoft.com/office/powerpoint/2010/main" val="73752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741E4F1-9089-F264-DF74-65214B307A9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536DFBD-5129-4A80-BC38-B21D28C9B9E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072CF7-10E8-6D48-412C-96C7363B92EC}"/>
              </a:ext>
            </a:extLst>
          </p:cNvPr>
          <p:cNvSpPr>
            <a:spLocks noGrp="1"/>
          </p:cNvSpPr>
          <p:nvPr>
            <p:ph type="sldNum" sz="quarter" idx="12"/>
          </p:nvPr>
        </p:nvSpPr>
        <p:spPr/>
        <p:txBody>
          <a:bodyPr/>
          <a:lstStyle>
            <a:lvl1pPr>
              <a:defRPr/>
            </a:lvl1pPr>
          </a:lstStyle>
          <a:p>
            <a:pPr>
              <a:defRPr/>
            </a:pPr>
            <a:fld id="{68298C70-94F6-4635-93B5-49BB95C24AA7}" type="slidenum">
              <a:rPr lang="en-US" altLang="en-US"/>
              <a:pPr>
                <a:defRPr/>
              </a:pPr>
              <a:t>‹#›</a:t>
            </a:fld>
            <a:endParaRPr lang="en-US" altLang="en-US"/>
          </a:p>
        </p:txBody>
      </p:sp>
    </p:spTree>
    <p:extLst>
      <p:ext uri="{BB962C8B-B14F-4D97-AF65-F5344CB8AC3E}">
        <p14:creationId xmlns:p14="http://schemas.microsoft.com/office/powerpoint/2010/main" val="32937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870A249-394A-1C5F-936F-FBF3C07DE3FE}"/>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A6A9DD30-8DE9-D74E-BC69-6A48EEC3ED0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646EA9A-1C65-64E7-4341-8ABE10E54C41}"/>
              </a:ext>
            </a:extLst>
          </p:cNvPr>
          <p:cNvSpPr>
            <a:spLocks noGrp="1"/>
          </p:cNvSpPr>
          <p:nvPr>
            <p:ph type="sldNum" sz="quarter" idx="12"/>
          </p:nvPr>
        </p:nvSpPr>
        <p:spPr/>
        <p:txBody>
          <a:bodyPr/>
          <a:lstStyle>
            <a:lvl1pPr>
              <a:defRPr/>
            </a:lvl1pPr>
          </a:lstStyle>
          <a:p>
            <a:pPr>
              <a:defRPr/>
            </a:pPr>
            <a:fld id="{D6B50D11-E189-43F5-ADD5-86D205091154}" type="slidenum">
              <a:rPr lang="en-US" altLang="en-US"/>
              <a:pPr>
                <a:defRPr/>
              </a:pPr>
              <a:t>‹#›</a:t>
            </a:fld>
            <a:endParaRPr lang="en-US" altLang="en-US"/>
          </a:p>
        </p:txBody>
      </p:sp>
    </p:spTree>
    <p:extLst>
      <p:ext uri="{BB962C8B-B14F-4D97-AF65-F5344CB8AC3E}">
        <p14:creationId xmlns:p14="http://schemas.microsoft.com/office/powerpoint/2010/main" val="272161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A789FBC9-DAE5-22D9-EE7F-969FBB7116C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A4451C3-5B53-A246-81C5-D4AF254F53A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6DB587A-EBF1-2471-BB59-2E866DDBC14A}"/>
              </a:ext>
            </a:extLst>
          </p:cNvPr>
          <p:cNvSpPr>
            <a:spLocks noGrp="1"/>
          </p:cNvSpPr>
          <p:nvPr>
            <p:ph type="sldNum" sz="quarter" idx="12"/>
          </p:nvPr>
        </p:nvSpPr>
        <p:spPr/>
        <p:txBody>
          <a:bodyPr/>
          <a:lstStyle>
            <a:lvl1pPr>
              <a:defRPr/>
            </a:lvl1pPr>
          </a:lstStyle>
          <a:p>
            <a:pPr>
              <a:defRPr/>
            </a:pPr>
            <a:fld id="{E5AF56BB-D033-4827-A6F4-92E05D4EA663}" type="slidenum">
              <a:rPr lang="en-US" altLang="en-US"/>
              <a:pPr>
                <a:defRPr/>
              </a:pPr>
              <a:t>‹#›</a:t>
            </a:fld>
            <a:endParaRPr lang="en-US" altLang="en-US"/>
          </a:p>
        </p:txBody>
      </p:sp>
    </p:spTree>
    <p:extLst>
      <p:ext uri="{BB962C8B-B14F-4D97-AF65-F5344CB8AC3E}">
        <p14:creationId xmlns:p14="http://schemas.microsoft.com/office/powerpoint/2010/main" val="22281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9C2025-EB2D-62D6-AD01-8FE59091EBF2}"/>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6B49733-9F98-C872-00E7-CECF0F76E4E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0DD92E1-75EE-E320-775E-3CE820E288D4}"/>
              </a:ext>
            </a:extLst>
          </p:cNvPr>
          <p:cNvSpPr>
            <a:spLocks noGrp="1"/>
          </p:cNvSpPr>
          <p:nvPr>
            <p:ph type="sldNum" sz="quarter" idx="12"/>
          </p:nvPr>
        </p:nvSpPr>
        <p:spPr/>
        <p:txBody>
          <a:bodyPr/>
          <a:lstStyle>
            <a:lvl1pPr>
              <a:defRPr/>
            </a:lvl1pPr>
          </a:lstStyle>
          <a:p>
            <a:pPr>
              <a:defRPr/>
            </a:pPr>
            <a:fld id="{D0D3BB68-529A-47E2-A7ED-D75E98ACCDB7}" type="slidenum">
              <a:rPr lang="en-US" altLang="en-US"/>
              <a:pPr>
                <a:defRPr/>
              </a:pPr>
              <a:t>‹#›</a:t>
            </a:fld>
            <a:endParaRPr lang="en-US" altLang="en-US"/>
          </a:p>
        </p:txBody>
      </p:sp>
    </p:spTree>
    <p:extLst>
      <p:ext uri="{BB962C8B-B14F-4D97-AF65-F5344CB8AC3E}">
        <p14:creationId xmlns:p14="http://schemas.microsoft.com/office/powerpoint/2010/main" val="42175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59A3024B-E128-663E-36F7-1E4DC5D890A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C55C709-34E0-58F7-C6B6-BFAB3511CA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1B6740D-6371-D975-DCF8-463E7BAA75D6}"/>
              </a:ext>
            </a:extLst>
          </p:cNvPr>
          <p:cNvSpPr>
            <a:spLocks noGrp="1"/>
          </p:cNvSpPr>
          <p:nvPr>
            <p:ph type="sldNum" sz="quarter" idx="12"/>
          </p:nvPr>
        </p:nvSpPr>
        <p:spPr/>
        <p:txBody>
          <a:bodyPr/>
          <a:lstStyle>
            <a:lvl1pPr>
              <a:defRPr/>
            </a:lvl1pPr>
          </a:lstStyle>
          <a:p>
            <a:pPr>
              <a:defRPr/>
            </a:pPr>
            <a:fld id="{F64207AB-6D18-4983-97B9-0A9DC15480B2}" type="slidenum">
              <a:rPr lang="en-US" altLang="en-US"/>
              <a:pPr>
                <a:defRPr/>
              </a:pPr>
              <a:t>‹#›</a:t>
            </a:fld>
            <a:endParaRPr lang="en-US" altLang="en-US"/>
          </a:p>
        </p:txBody>
      </p:sp>
    </p:spTree>
    <p:extLst>
      <p:ext uri="{BB962C8B-B14F-4D97-AF65-F5344CB8AC3E}">
        <p14:creationId xmlns:p14="http://schemas.microsoft.com/office/powerpoint/2010/main" val="326370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C03A8829-6D57-4736-C5A9-1E9D35F7092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AAC6AEC-85A5-E26B-975C-49836BCF7AE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CF3DF7-F90E-A6C6-80A1-DD0F65524AF6}"/>
              </a:ext>
            </a:extLst>
          </p:cNvPr>
          <p:cNvSpPr>
            <a:spLocks noGrp="1"/>
          </p:cNvSpPr>
          <p:nvPr>
            <p:ph type="sldNum" sz="quarter" idx="12"/>
          </p:nvPr>
        </p:nvSpPr>
        <p:spPr/>
        <p:txBody>
          <a:bodyPr/>
          <a:lstStyle>
            <a:lvl1pPr>
              <a:defRPr/>
            </a:lvl1pPr>
          </a:lstStyle>
          <a:p>
            <a:pPr>
              <a:defRPr/>
            </a:pPr>
            <a:fld id="{E1195493-B917-448C-BD24-D1EF5EEEBB54}" type="slidenum">
              <a:rPr lang="en-US" altLang="en-US"/>
              <a:pPr>
                <a:defRPr/>
              </a:pPr>
              <a:t>‹#›</a:t>
            </a:fld>
            <a:endParaRPr lang="en-US" altLang="en-US"/>
          </a:p>
        </p:txBody>
      </p:sp>
    </p:spTree>
    <p:extLst>
      <p:ext uri="{BB962C8B-B14F-4D97-AF65-F5344CB8AC3E}">
        <p14:creationId xmlns:p14="http://schemas.microsoft.com/office/powerpoint/2010/main" val="12264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4301326-0199-161D-DB9F-5FCFE4D0BC8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FDC7739E-4B27-58C4-D0AC-436C915BEA2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74B81F14-FFBE-215C-070D-5B99A0027580}"/>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5" name="Footer Placeholder 4">
            <a:extLst>
              <a:ext uri="{FF2B5EF4-FFF2-40B4-BE49-F238E27FC236}">
                <a16:creationId xmlns:a16="http://schemas.microsoft.com/office/drawing/2014/main" id="{4E21D544-C0E1-19F5-8530-EC8BF91244A7}"/>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521B1633-7755-4B38-2AB7-B88243BC8E3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80CE3F7-480A-4029-AB58-699D585771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F5CBDD9F-EE8B-3AD8-6721-93CD2D80B9A2}"/>
              </a:ext>
            </a:extLst>
          </p:cNvPr>
          <p:cNvSpPr>
            <a:spLocks noGrp="1" noChangeArrowheads="1"/>
          </p:cNvSpPr>
          <p:nvPr>
            <p:ph type="subTitle" idx="1"/>
          </p:nvPr>
        </p:nvSpPr>
        <p:spPr>
          <a:xfrm>
            <a:off x="2819400" y="2209800"/>
            <a:ext cx="6400800" cy="1752600"/>
          </a:xfrm>
        </p:spPr>
        <p:txBody>
          <a:bodyPr rtlCol="0">
            <a:normAutofit fontScale="92500" lnSpcReduction="20000"/>
          </a:bodyPr>
          <a:lstStyle/>
          <a:p>
            <a:pPr eaLnBrk="1" fontAlgn="auto" hangingPunct="1">
              <a:spcAft>
                <a:spcPts val="0"/>
              </a:spcAft>
              <a:defRPr/>
            </a:pPr>
            <a:r>
              <a:rPr lang="en-US" sz="4500" dirty="0">
                <a:solidFill>
                  <a:srgbClr val="800000"/>
                </a:solidFill>
                <a:latin typeface="Arial" charset="0"/>
                <a:ea typeface="+mn-ea"/>
                <a:cs typeface="+mn-cs"/>
              </a:rPr>
              <a:t>ReactJS</a:t>
            </a:r>
            <a:r>
              <a:rPr lang="en-US" sz="4500" dirty="0">
                <a:latin typeface="Arial" charset="0"/>
                <a:ea typeface="+mn-ea"/>
                <a:cs typeface="+mn-cs"/>
              </a:rPr>
              <a:t>.</a:t>
            </a:r>
          </a:p>
          <a:p>
            <a:pPr eaLnBrk="1" fontAlgn="auto" hangingPunct="1">
              <a:spcAft>
                <a:spcPts val="0"/>
              </a:spcAft>
              <a:defRPr/>
            </a:pPr>
            <a:endParaRPr lang="en-US" sz="4500" dirty="0">
              <a:latin typeface="Arial" charset="0"/>
              <a:ea typeface="+mn-ea"/>
              <a:cs typeface="+mn-cs"/>
            </a:endParaRPr>
          </a:p>
          <a:p>
            <a:pPr eaLnBrk="1" fontAlgn="auto" hangingPunct="1">
              <a:spcAft>
                <a:spcPts val="0"/>
              </a:spcAft>
              <a:defRPr/>
            </a:pPr>
            <a:r>
              <a:rPr lang="en-US" sz="2800" dirty="0">
                <a:latin typeface="Arial" charset="0"/>
                <a:ea typeface="+mn-ea"/>
                <a:cs typeface="+mn-cs"/>
              </a:rPr>
              <a:t>The Component model (</a:t>
            </a:r>
            <a:r>
              <a:rPr lang="en-US" sz="2800" dirty="0" err="1">
                <a:latin typeface="Arial" charset="0"/>
                <a:ea typeface="+mn-ea"/>
                <a:cs typeface="+mn-cs"/>
              </a:rPr>
              <a:t>Contd</a:t>
            </a:r>
            <a:r>
              <a:rPr lang="en-US" sz="2800" dirty="0">
                <a:latin typeface="Arial" charset="0"/>
                <a:ea typeface="+mn-ea"/>
                <a:cs typeface="+mn-cs"/>
              </a:rPr>
              <a:t>)</a:t>
            </a:r>
          </a:p>
        </p:txBody>
      </p:sp>
      <p:sp>
        <p:nvSpPr>
          <p:cNvPr id="4099" name="Footer Placeholder 2">
            <a:extLst>
              <a:ext uri="{FF2B5EF4-FFF2-40B4-BE49-F238E27FC236}">
                <a16:creationId xmlns:a16="http://schemas.microsoft.com/office/drawing/2014/main" id="{78D8268B-8569-D3A3-5B1B-E87CDF813AE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4100" name="Slide Number Placeholder 5">
            <a:extLst>
              <a:ext uri="{FF2B5EF4-FFF2-40B4-BE49-F238E27FC236}">
                <a16:creationId xmlns:a16="http://schemas.microsoft.com/office/drawing/2014/main" id="{9614E955-ADD5-2D71-01D8-DAFC1A51BD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552A993-E2D5-46B3-B0FF-2E5E9100F699}" type="slidenum">
              <a:rPr lang="en-US" altLang="en-US" sz="1400" smtClean="0">
                <a:latin typeface="Arial" panose="020B0604020202020204" pitchFamily="34" charset="0"/>
              </a:rPr>
              <a:pPr>
                <a:spcBef>
                  <a:spcPct val="0"/>
                </a:spcBef>
                <a:buFontTx/>
                <a:buNone/>
              </a:pPr>
              <a:t>1</a:t>
            </a:fld>
            <a:endParaRPr lang="en-US" altLang="en-US" sz="1400">
              <a:latin typeface="Arial" panose="020B0604020202020204" pitchFamily="34" charset="0"/>
            </a:endParaRPr>
          </a:p>
        </p:txBody>
      </p:sp>
      <p:pic>
        <p:nvPicPr>
          <p:cNvPr id="4101" name="Picture 1">
            <a:extLst>
              <a:ext uri="{FF2B5EF4-FFF2-40B4-BE49-F238E27FC236}">
                <a16:creationId xmlns:a16="http://schemas.microsoft.com/office/drawing/2014/main" id="{09486508-5C12-3BF3-E560-88595D643E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7200"/>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65E9E99-BF3C-48BB-2A6A-3C9161525F0C}"/>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204C3E78-8A7E-0BB9-6A00-CE209A24D2CF}"/>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Hooks and Component Lifecycle.</a:t>
            </a:r>
            <a:r>
              <a:rPr lang="en-US" sz="2000" b="1" dirty="0">
                <a:latin typeface="Arial" charset="0"/>
              </a:rPr>
              <a:t> 		 	</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 – Data Down, Action Up pattern.</a:t>
            </a:r>
            <a:r>
              <a:rPr lang="en-US" altLang="en-US" sz="2000" i="1" dirty="0">
                <a:latin typeface="Zapf Dingbats" charset="0"/>
                <a:ea typeface="ＭＳ Ｐゴシック" charset="-128"/>
                <a:sym typeface="Zapf Dingbats" charset="0"/>
              </a:rPr>
              <a:t> </a:t>
            </a:r>
          </a:p>
          <a:p>
            <a:pPr eaLnBrk="1" fontAlgn="auto" hangingPunct="1">
              <a:spcAft>
                <a:spcPts val="0"/>
              </a:spcAft>
              <a:buFont typeface="Arial"/>
              <a:buChar char="•"/>
              <a:defRPr/>
            </a:pPr>
            <a:endParaRPr lang="en-US" altLang="en-US" sz="2000" i="1" dirty="0">
              <a:latin typeface="Zapf Dingbats" charset="0"/>
              <a:ea typeface="ＭＳ Ｐゴシック" charset="-128"/>
              <a:sym typeface="Zapf Dingbats" charset="0"/>
            </a:endParaRPr>
          </a:p>
          <a:p>
            <a:pPr eaLnBrk="1" fontAlgn="auto" hangingPunct="1">
              <a:spcAft>
                <a:spcPts val="0"/>
              </a:spcAft>
              <a:buFont typeface="Arial"/>
              <a:buChar char="•"/>
              <a:defRPr/>
            </a:pPr>
            <a:r>
              <a:rPr lang="en-US" sz="2000" b="1" dirty="0">
                <a:latin typeface="Arial" charset="0"/>
              </a:rPr>
              <a:t>The Virtual DOM</a:t>
            </a:r>
          </a:p>
          <a:p>
            <a:pPr marL="0" indent="0" eaLnBrk="1" fontAlgn="auto" hangingPunct="1">
              <a:spcAft>
                <a:spcPts val="0"/>
              </a:spcAft>
              <a:buFont typeface="Arial" panose="020B0604020202020204" pitchFamily="34" charset="0"/>
              <a:buNone/>
              <a:defRPr/>
            </a:pPr>
            <a:r>
              <a:rPr lang="en-US" altLang="en-US" sz="2000" i="1" dirty="0">
                <a:latin typeface="Zapf Dingbats" charset="0"/>
                <a:ea typeface="ＭＳ Ｐゴシック" charset="-128"/>
                <a:sym typeface="Zapf Dingbats" charset="0"/>
              </a:rPr>
              <a:t>		       </a:t>
            </a:r>
            <a:endParaRPr lang="en-US" sz="2000" b="1" dirty="0">
              <a:latin typeface="Arial" charset="0"/>
              <a:ea typeface="+mn-ea"/>
            </a:endParaRPr>
          </a:p>
          <a:p>
            <a:pPr marL="0" indent="0" eaLnBrk="1" fontAlgn="auto" hangingPunct="1">
              <a:spcAft>
                <a:spcPts val="0"/>
              </a:spcAft>
              <a:buFont typeface="Arial" panose="020B0604020202020204" pitchFamily="34" charset="0"/>
              <a:buNone/>
              <a:defRPr/>
            </a:pPr>
            <a:r>
              <a:rPr lang="en-US" sz="2000" b="1" dirty="0">
                <a:latin typeface="Arial" charset="0"/>
                <a:ea typeface="+mn-ea"/>
              </a:rPr>
              <a:t>             </a:t>
            </a:r>
            <a:endParaRPr lang="en-US" altLang="en-US" sz="2400" b="1" dirty="0">
              <a:latin typeface="Arial" charset="0"/>
              <a:sym typeface="Zapf Dingbats" charset="0"/>
            </a:endParaRPr>
          </a:p>
          <a:p>
            <a:pPr eaLnBrk="1" fontAlgn="auto" hangingPunct="1">
              <a:spcAft>
                <a:spcPts val="0"/>
              </a:spcAft>
              <a:buFont typeface="Arial"/>
              <a:buChar char="•"/>
              <a:defRPr/>
            </a:pPr>
            <a:endParaRPr lang="en-US" sz="2000" b="1" dirty="0">
              <a:latin typeface="Arial" charset="0"/>
              <a:ea typeface="+mn-ea"/>
            </a:endParaRPr>
          </a:p>
        </p:txBody>
      </p:sp>
      <p:sp>
        <p:nvSpPr>
          <p:cNvPr id="14340" name="Footer Placeholder 1">
            <a:extLst>
              <a:ext uri="{FF2B5EF4-FFF2-40B4-BE49-F238E27FC236}">
                <a16:creationId xmlns:a16="http://schemas.microsoft.com/office/drawing/2014/main" id="{38A1BD8F-7C98-B2ED-9EB4-AC94AC2A24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4341" name="Slide Number Placeholder 3">
            <a:extLst>
              <a:ext uri="{FF2B5EF4-FFF2-40B4-BE49-F238E27FC236}">
                <a16:creationId xmlns:a16="http://schemas.microsoft.com/office/drawing/2014/main" id="{EAEFF963-CD21-BA59-0235-F36B637626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5189F76-3287-4629-899B-67418EC16A4B}" type="slidenum">
              <a:rPr lang="en-US" altLang="en-US" sz="1400" smtClean="0">
                <a:latin typeface="Arial" panose="020B0604020202020204" pitchFamily="34" charset="0"/>
              </a:rPr>
              <a:pPr>
                <a:spcBef>
                  <a:spcPct val="0"/>
                </a:spcBef>
                <a:buFontTx/>
                <a:buNone/>
              </a:pPr>
              <a:t>10</a:t>
            </a:fld>
            <a:endParaRPr lang="en-US" altLang="en-US" sz="1400">
              <a:latin typeface="Arial" panose="020B0604020202020204" pitchFamily="34" charset="0"/>
            </a:endParaRPr>
          </a:p>
        </p:txBody>
      </p:sp>
      <p:sp>
        <p:nvSpPr>
          <p:cNvPr id="6" name="Oval 5">
            <a:extLst>
              <a:ext uri="{FF2B5EF4-FFF2-40B4-BE49-F238E27FC236}">
                <a16:creationId xmlns:a16="http://schemas.microsoft.com/office/drawing/2014/main" id="{A40298B5-877F-97C3-8552-38B12626E485}"/>
              </a:ext>
            </a:extLst>
          </p:cNvPr>
          <p:cNvSpPr>
            <a:spLocks noChangeArrowheads="1"/>
          </p:cNvSpPr>
          <p:nvPr/>
        </p:nvSpPr>
        <p:spPr bwMode="auto">
          <a:xfrm>
            <a:off x="2039938" y="2886075"/>
            <a:ext cx="2760662" cy="733425"/>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2E7B67C-F51C-19E4-1015-16D1C2DEEFDF}"/>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Modifying the DOM</a:t>
            </a:r>
          </a:p>
        </p:txBody>
      </p:sp>
      <p:sp>
        <p:nvSpPr>
          <p:cNvPr id="16386" name="Content Placeholder 2">
            <a:extLst>
              <a:ext uri="{FF2B5EF4-FFF2-40B4-BE49-F238E27FC236}">
                <a16:creationId xmlns:a16="http://schemas.microsoft.com/office/drawing/2014/main" id="{504D8BAC-5017-0F41-2172-660F0480B3A7}"/>
              </a:ext>
            </a:extLst>
          </p:cNvPr>
          <p:cNvSpPr>
            <a:spLocks noGrp="1"/>
          </p:cNvSpPr>
          <p:nvPr>
            <p:ph idx="1"/>
          </p:nvPr>
        </p:nvSpPr>
        <p:spPr>
          <a:xfrm>
            <a:off x="2057400" y="1371600"/>
            <a:ext cx="8229600" cy="4525963"/>
          </a:xfrm>
        </p:spPr>
        <p:txBody>
          <a:bodyPr rtlCol="0">
            <a:normAutofit fontScale="92500" lnSpcReduction="10000"/>
          </a:bodyPr>
          <a:lstStyle/>
          <a:p>
            <a:pPr eaLnBrk="1" fontAlgn="auto" hangingPunct="1">
              <a:spcAft>
                <a:spcPts val="0"/>
              </a:spcAft>
              <a:buFont typeface="Arial"/>
              <a:buChar char="•"/>
              <a:defRPr/>
            </a:pPr>
            <a:r>
              <a:rPr lang="en-US" sz="2000" b="1" dirty="0">
                <a:latin typeface="Arial" charset="0"/>
              </a:rPr>
              <a:t>DOM </a:t>
            </a:r>
            <a:r>
              <a:rPr lang="mr-IN" sz="2000" b="1" dirty="0">
                <a:latin typeface="Arial" charset="0"/>
              </a:rPr>
              <a:t>–</a:t>
            </a:r>
            <a:r>
              <a:rPr lang="en-US" sz="2000" b="1" dirty="0">
                <a:latin typeface="Arial" charset="0"/>
              </a:rPr>
              <a:t> an internal data structure representing the browser’s current ‘display area’ ; DOM always </a:t>
            </a:r>
            <a:r>
              <a:rPr lang="en-US" sz="2000" dirty="0">
                <a:latin typeface="Arial" charset="0"/>
              </a:rPr>
              <a:t>in sync </a:t>
            </a:r>
            <a:r>
              <a:rPr lang="en-US" sz="2000" b="1" dirty="0">
                <a:latin typeface="Arial" charset="0"/>
              </a:rPr>
              <a:t>with the display.</a:t>
            </a:r>
          </a:p>
          <a:p>
            <a:pPr eaLnBrk="1" fontAlgn="auto" hangingPunct="1">
              <a:spcAft>
                <a:spcPts val="0"/>
              </a:spcAft>
              <a:buFont typeface="Arial"/>
              <a:buChar char="•"/>
              <a:defRPr/>
            </a:pPr>
            <a:endParaRPr lang="en-US" sz="2000" b="1" dirty="0">
              <a:latin typeface="Arial" charset="0"/>
            </a:endParaRPr>
          </a:p>
          <a:p>
            <a:pPr eaLnBrk="1" fontAlgn="auto" hangingPunct="1">
              <a:spcAft>
                <a:spcPts val="0"/>
              </a:spcAft>
              <a:buFont typeface="Arial"/>
              <a:buChar char="•"/>
              <a:defRPr/>
            </a:pPr>
            <a:r>
              <a:rPr lang="en-US" sz="2000" b="1" dirty="0">
                <a:latin typeface="Arial" charset="0"/>
              </a:rPr>
              <a:t> Traditional performance best practice:</a:t>
            </a:r>
          </a:p>
          <a:p>
            <a:pPr marL="800100" lvl="1" indent="-342900" eaLnBrk="1" fontAlgn="auto" hangingPunct="1">
              <a:spcAft>
                <a:spcPts val="0"/>
              </a:spcAft>
              <a:buFontTx/>
              <a:buAutoNum type="arabicPeriod"/>
              <a:defRPr/>
            </a:pPr>
            <a:r>
              <a:rPr lang="en-US" sz="2000" b="1" dirty="0">
                <a:latin typeface="Arial" charset="0"/>
              </a:rPr>
              <a:t>Minimize direct accessing of the DOM.</a:t>
            </a:r>
          </a:p>
          <a:p>
            <a:pPr marL="800100" lvl="1" indent="-342900" eaLnBrk="1" fontAlgn="auto" hangingPunct="1">
              <a:spcAft>
                <a:spcPts val="0"/>
              </a:spcAft>
              <a:buFontTx/>
              <a:buAutoNum type="arabicPeriod"/>
              <a:defRPr/>
            </a:pPr>
            <a:r>
              <a:rPr lang="en-US" sz="2000" b="1" dirty="0">
                <a:latin typeface="Arial" charset="0"/>
              </a:rPr>
              <a:t>Avoid ‘expensive’ DOM operations.</a:t>
            </a:r>
          </a:p>
          <a:p>
            <a:pPr marL="800100" lvl="1" indent="-342900" eaLnBrk="1" fontAlgn="auto" hangingPunct="1">
              <a:spcAft>
                <a:spcPts val="0"/>
              </a:spcAft>
              <a:buFontTx/>
              <a:buAutoNum type="arabicPeriod"/>
              <a:defRPr/>
            </a:pPr>
            <a:r>
              <a:rPr lang="en-US" sz="2000" b="1" dirty="0">
                <a:latin typeface="Arial" charset="0"/>
              </a:rPr>
              <a:t>Update elements offline, then replace in the DOM.</a:t>
            </a:r>
          </a:p>
          <a:p>
            <a:pPr marL="800100" lvl="1" indent="-342900" eaLnBrk="1" fontAlgn="auto" hangingPunct="1">
              <a:spcAft>
                <a:spcPts val="0"/>
              </a:spcAft>
              <a:buFontTx/>
              <a:buAutoNum type="arabicPeriod"/>
              <a:defRPr/>
            </a:pPr>
            <a:r>
              <a:rPr lang="en-US" sz="2000" b="1" dirty="0">
                <a:latin typeface="Arial" charset="0"/>
              </a:rPr>
              <a:t>Avoid changing layouts in </a:t>
            </a:r>
            <a:r>
              <a:rPr lang="en-US" sz="2000" b="1" dirty="0" err="1">
                <a:latin typeface="Arial" charset="0"/>
              </a:rPr>
              <a:t>Javascript</a:t>
            </a:r>
            <a:r>
              <a:rPr lang="en-US" sz="2000" b="1" dirty="0">
                <a:latin typeface="Arial" charset="0"/>
              </a:rPr>
              <a:t>.</a:t>
            </a:r>
          </a:p>
          <a:p>
            <a:pPr marL="800100" lvl="1" indent="-342900" eaLnBrk="1" fontAlgn="auto" hangingPunct="1">
              <a:spcAft>
                <a:spcPts val="0"/>
              </a:spcAft>
              <a:buFontTx/>
              <a:buAutoNum type="arabicPeriod"/>
              <a:defRPr/>
            </a:pPr>
            <a:r>
              <a:rPr lang="en-US" sz="2000" b="1" dirty="0">
                <a:latin typeface="Arial" charset="0"/>
              </a:rPr>
              <a:t>. . .  etc.</a:t>
            </a:r>
          </a:p>
          <a:p>
            <a:pPr marL="800100" lvl="1" indent="-342900" eaLnBrk="1" fontAlgn="auto" hangingPunct="1">
              <a:spcAft>
                <a:spcPts val="0"/>
              </a:spcAft>
              <a:buFontTx/>
              <a:buAutoNum type="arabicPeriod"/>
              <a:defRPr/>
            </a:pPr>
            <a:endParaRPr lang="en-US" sz="2000" b="1" dirty="0">
              <a:latin typeface="Arial" charset="0"/>
            </a:endParaRPr>
          </a:p>
          <a:p>
            <a:pPr eaLnBrk="1" fontAlgn="auto" hangingPunct="1">
              <a:spcAft>
                <a:spcPts val="0"/>
              </a:spcAft>
              <a:buFont typeface="Arial"/>
              <a:buChar char="•"/>
              <a:defRPr/>
            </a:pPr>
            <a:r>
              <a:rPr lang="en-US" sz="2000" b="1" dirty="0">
                <a:latin typeface="Arial" charset="0"/>
              </a:rPr>
              <a:t>Should the developer be responsible for low-level DOM optimization? Probably not.</a:t>
            </a:r>
          </a:p>
          <a:p>
            <a:pPr lvl="1" eaLnBrk="1" fontAlgn="auto" hangingPunct="1">
              <a:spcAft>
                <a:spcPts val="0"/>
              </a:spcAft>
              <a:buFont typeface="Arial"/>
              <a:buChar char="–"/>
              <a:defRPr/>
            </a:pPr>
            <a:r>
              <a:rPr lang="en-US" sz="2000" b="1" dirty="0">
                <a:latin typeface="Arial" charset="0"/>
                <a:cs typeface="ＭＳ Ｐゴシック" charset="0"/>
              </a:rPr>
              <a:t>React provides a </a:t>
            </a:r>
            <a:r>
              <a:rPr lang="en-US" sz="2000" i="1" u="sng" dirty="0">
                <a:latin typeface="Arial" charset="0"/>
                <a:cs typeface="ＭＳ Ｐゴシック" charset="0"/>
              </a:rPr>
              <a:t>Virtual DOM</a:t>
            </a:r>
            <a:r>
              <a:rPr lang="en-US" sz="2000" b="1" dirty="0">
                <a:latin typeface="Arial" charset="0"/>
                <a:cs typeface="ＭＳ Ｐゴシック" charset="0"/>
              </a:rPr>
              <a:t> to shield developers from these concerns.</a:t>
            </a:r>
          </a:p>
        </p:txBody>
      </p:sp>
      <p:sp>
        <p:nvSpPr>
          <p:cNvPr id="15364" name="Slide Number Placeholder 3">
            <a:extLst>
              <a:ext uri="{FF2B5EF4-FFF2-40B4-BE49-F238E27FC236}">
                <a16:creationId xmlns:a16="http://schemas.microsoft.com/office/drawing/2014/main" id="{0CAC1D39-2086-A67B-6A51-C8DE10629D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59D956D-B83E-4F9A-B924-76BCFA99D205}" type="slidenum">
              <a:rPr lang="en-US" altLang="en-US" sz="1400" smtClean="0">
                <a:latin typeface="Arial" panose="020B0604020202020204" pitchFamily="34" charset="0"/>
              </a:rPr>
              <a:pPr>
                <a:spcBef>
                  <a:spcPct val="0"/>
                </a:spcBef>
                <a:buFontTx/>
                <a:buNone/>
              </a:pPr>
              <a:t>11</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EEC26AE-9D25-BD03-3663-96C85F253E46}"/>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The Virtual DOM</a:t>
            </a:r>
          </a:p>
        </p:txBody>
      </p:sp>
      <p:sp>
        <p:nvSpPr>
          <p:cNvPr id="32770" name="Content Placeholder 2">
            <a:extLst>
              <a:ext uri="{FF2B5EF4-FFF2-40B4-BE49-F238E27FC236}">
                <a16:creationId xmlns:a16="http://schemas.microsoft.com/office/drawing/2014/main" id="{18B176D7-C899-CD2E-E383-D7F1884F58F2}"/>
              </a:ext>
            </a:extLst>
          </p:cNvPr>
          <p:cNvSpPr>
            <a:spLocks noGrp="1"/>
          </p:cNvSpPr>
          <p:nvPr>
            <p:ph idx="1"/>
          </p:nvPr>
        </p:nvSpPr>
        <p:spPr>
          <a:xfrm>
            <a:off x="2057400" y="1447800"/>
            <a:ext cx="8229600" cy="4525963"/>
          </a:xfrm>
        </p:spPr>
        <p:txBody>
          <a:bodyPr>
            <a:normAutofit lnSpcReduction="10000"/>
          </a:bodyPr>
          <a:lstStyle/>
          <a:p>
            <a:pPr eaLnBrk="1" hangingPunct="1">
              <a:lnSpc>
                <a:spcPct val="90000"/>
              </a:lnSpc>
              <a:defRPr/>
            </a:pPr>
            <a:r>
              <a:rPr lang="en-US" altLang="en-US" sz="2000" b="1" dirty="0">
                <a:latin typeface="Arial" charset="0"/>
                <a:ea typeface="ＭＳ Ｐゴシック" charset="-128"/>
              </a:rPr>
              <a:t>How React works:</a:t>
            </a:r>
          </a:p>
          <a:p>
            <a:pPr lvl="1" eaLnBrk="1" hangingPunct="1">
              <a:lnSpc>
                <a:spcPct val="90000"/>
              </a:lnSpc>
              <a:buFontTx/>
              <a:buAutoNum type="arabicPeriod"/>
              <a:defRPr/>
            </a:pPr>
            <a:r>
              <a:rPr lang="en-US" altLang="en-US" sz="2000" b="1" dirty="0">
                <a:latin typeface="Arial" charset="0"/>
                <a:ea typeface="ＭＳ Ｐゴシック" charset="-128"/>
              </a:rPr>
              <a:t>At app startup it create a lightweight, efficient form of the DOM, termed the </a:t>
            </a:r>
            <a:r>
              <a:rPr lang="en-US" altLang="en-US" sz="2000" i="1" dirty="0">
                <a:latin typeface="Arial" charset="0"/>
                <a:ea typeface="ＭＳ Ｐゴシック" charset="-128"/>
              </a:rPr>
              <a:t>Virtual DOM</a:t>
            </a:r>
            <a:r>
              <a:rPr lang="en-US" altLang="en-US" sz="2000" b="1" dirty="0">
                <a:latin typeface="Arial" charset="0"/>
                <a:ea typeface="ＭＳ Ｐゴシック" charset="-128"/>
              </a:rPr>
              <a:t>.</a:t>
            </a:r>
          </a:p>
          <a:p>
            <a:pPr lvl="1" eaLnBrk="1" hangingPunct="1">
              <a:lnSpc>
                <a:spcPct val="90000"/>
              </a:lnSpc>
              <a:buFontTx/>
              <a:buAutoNum type="arabicPeriod"/>
              <a:defRPr/>
            </a:pPr>
            <a:r>
              <a:rPr lang="en-US" altLang="en-US" sz="2000" b="1" dirty="0">
                <a:latin typeface="Arial" charset="0"/>
                <a:ea typeface="ＭＳ Ｐゴシック" charset="-128"/>
              </a:rPr>
              <a:t>The app changes the V. DOM whenever a component re-renders.</a:t>
            </a:r>
          </a:p>
          <a:p>
            <a:pPr lvl="1" eaLnBrk="1" hangingPunct="1">
              <a:lnSpc>
                <a:spcPct val="90000"/>
              </a:lnSpc>
              <a:buFontTx/>
              <a:buAutoNum type="arabicPeriod"/>
              <a:defRPr/>
            </a:pPr>
            <a:r>
              <a:rPr lang="en-US" altLang="en-US" sz="2000" b="1" dirty="0">
                <a:latin typeface="Arial" charset="0"/>
                <a:ea typeface="ＭＳ Ｐゴシック" charset="-128"/>
              </a:rPr>
              <a:t>When the re-rendering cycle is complete, the React engine:</a:t>
            </a:r>
          </a:p>
          <a:p>
            <a:pPr lvl="2" eaLnBrk="1" hangingPunct="1">
              <a:lnSpc>
                <a:spcPct val="90000"/>
              </a:lnSpc>
              <a:buFontTx/>
              <a:buAutoNum type="arabicPeriod"/>
              <a:defRPr/>
            </a:pPr>
            <a:r>
              <a:rPr lang="en-US" altLang="en-US" sz="2200" b="1" dirty="0">
                <a:latin typeface="Arial" charset="0"/>
                <a:ea typeface="ＭＳ Ｐゴシック" charset="-128"/>
              </a:rPr>
              <a:t> Performs a </a:t>
            </a:r>
            <a:r>
              <a:rPr lang="en-US" altLang="en-US" sz="2200" i="1" dirty="0">
                <a:latin typeface="Arial" charset="0"/>
                <a:ea typeface="ＭＳ Ｐゴシック" charset="-128"/>
              </a:rPr>
              <a:t>diff</a:t>
            </a:r>
            <a:r>
              <a:rPr lang="en-US" altLang="en-US" sz="2200" b="1" dirty="0">
                <a:latin typeface="Arial" charset="0"/>
                <a:ea typeface="ＭＳ Ｐゴシック" charset="-128"/>
              </a:rPr>
              <a:t> operation between the current and previous V. DOM instance.</a:t>
            </a:r>
          </a:p>
          <a:p>
            <a:pPr lvl="2" eaLnBrk="1" hangingPunct="1">
              <a:lnSpc>
                <a:spcPct val="90000"/>
              </a:lnSpc>
              <a:buFontTx/>
              <a:buAutoNum type="arabicPeriod"/>
              <a:defRPr/>
            </a:pPr>
            <a:r>
              <a:rPr lang="en-US" altLang="en-US" sz="2200" b="1" dirty="0">
                <a:latin typeface="Arial" charset="0"/>
                <a:ea typeface="ＭＳ Ｐゴシック" charset="-128"/>
              </a:rPr>
              <a:t> Computes the </a:t>
            </a:r>
            <a:r>
              <a:rPr lang="en-US" altLang="en-US" sz="2200" i="1" dirty="0">
                <a:latin typeface="Arial" charset="0"/>
                <a:ea typeface="ＭＳ Ｐゴシック" charset="-128"/>
              </a:rPr>
              <a:t>set of changes</a:t>
            </a:r>
            <a:r>
              <a:rPr lang="en-US" altLang="en-US" sz="2200" b="1" dirty="0">
                <a:latin typeface="Arial" charset="0"/>
                <a:ea typeface="ＭＳ Ｐゴシック" charset="-128"/>
              </a:rPr>
              <a:t> to apply to real DOM.</a:t>
            </a:r>
          </a:p>
          <a:p>
            <a:pPr lvl="2" eaLnBrk="1" hangingPunct="1">
              <a:lnSpc>
                <a:spcPct val="90000"/>
              </a:lnSpc>
              <a:buFontTx/>
              <a:buAutoNum type="arabicPeriod"/>
              <a:defRPr/>
            </a:pPr>
            <a:r>
              <a:rPr lang="en-US" altLang="en-US" sz="2200" b="1" dirty="0">
                <a:latin typeface="Arial" charset="0"/>
                <a:ea typeface="ＭＳ Ｐゴシック" charset="-128"/>
              </a:rPr>
              <a:t> Batch update the real DOM.</a:t>
            </a:r>
          </a:p>
          <a:p>
            <a:pPr marL="0" indent="0" eaLnBrk="1" hangingPunct="1">
              <a:lnSpc>
                <a:spcPct val="90000"/>
              </a:lnSpc>
              <a:buFont typeface="Arial" panose="020B0604020202020204" pitchFamily="34" charset="0"/>
              <a:buNone/>
              <a:defRPr/>
            </a:pPr>
            <a:endParaRPr lang="en-US" altLang="en-US" sz="2000" b="1" dirty="0">
              <a:latin typeface="Arial" charset="0"/>
              <a:ea typeface="ＭＳ Ｐゴシック" charset="-128"/>
            </a:endParaRPr>
          </a:p>
          <a:p>
            <a:pPr eaLnBrk="1" hangingPunct="1">
              <a:lnSpc>
                <a:spcPct val="90000"/>
              </a:lnSpc>
              <a:defRPr/>
            </a:pPr>
            <a:r>
              <a:rPr lang="en-US" altLang="en-US" sz="2000" b="1" dirty="0">
                <a:latin typeface="Arial" charset="0"/>
                <a:ea typeface="ＭＳ Ｐゴシック" charset="-128"/>
              </a:rPr>
              <a:t>Benefits:</a:t>
            </a:r>
          </a:p>
          <a:p>
            <a:pPr lvl="1" eaLnBrk="1" hangingPunct="1">
              <a:lnSpc>
                <a:spcPct val="90000"/>
              </a:lnSpc>
              <a:buFontTx/>
              <a:buAutoNum type="alphaLcParenR"/>
              <a:defRPr/>
            </a:pPr>
            <a:r>
              <a:rPr lang="en-US" altLang="en-US" sz="2000" b="1" dirty="0">
                <a:latin typeface="Arial" charset="0"/>
                <a:ea typeface="ＭＳ Ｐゴシック" charset="-128"/>
              </a:rPr>
              <a:t>Cleaner, more descriptive programming model.</a:t>
            </a:r>
          </a:p>
          <a:p>
            <a:pPr lvl="1" eaLnBrk="1" hangingPunct="1">
              <a:lnSpc>
                <a:spcPct val="90000"/>
              </a:lnSpc>
              <a:buFontTx/>
              <a:buAutoNum type="alphaLcParenR"/>
              <a:defRPr/>
            </a:pPr>
            <a:r>
              <a:rPr lang="en-US" altLang="en-US" sz="2000" b="1" dirty="0">
                <a:latin typeface="Arial" charset="0"/>
                <a:ea typeface="ＭＳ Ｐゴシック" charset="-128"/>
              </a:rPr>
              <a:t>Optimized DOM updates and reflows.</a:t>
            </a:r>
          </a:p>
        </p:txBody>
      </p:sp>
      <p:sp>
        <p:nvSpPr>
          <p:cNvPr id="16388" name="Slide Number Placeholder 3">
            <a:extLst>
              <a:ext uri="{FF2B5EF4-FFF2-40B4-BE49-F238E27FC236}">
                <a16:creationId xmlns:a16="http://schemas.microsoft.com/office/drawing/2014/main" id="{E05286FD-B0AE-D571-99FB-352D7E9A00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FFBD19C-0837-4B06-8FC3-FC03CA96E851}" type="slidenum">
              <a:rPr lang="en-US" altLang="en-US" sz="1400" smtClean="0">
                <a:latin typeface="Arial" panose="020B0604020202020204" pitchFamily="34" charset="0"/>
              </a:rPr>
              <a:pPr>
                <a:spcBef>
                  <a:spcPct val="0"/>
                </a:spcBef>
                <a:buFontTx/>
                <a:buNone/>
              </a:pPr>
              <a:t>12</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90AC02C-B1CC-8754-0B05-EF45DCDF3A65}"/>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Automatic Re-rendering </a:t>
            </a:r>
            <a:r>
              <a:rPr lang="en-US" altLang="en-US" sz="1800">
                <a:latin typeface="Arial" panose="020B0604020202020204" pitchFamily="34" charset="0"/>
                <a:ea typeface="ＭＳ Ｐゴシック" panose="020B0600070205080204" pitchFamily="34" charset="-128"/>
              </a:rPr>
              <a:t>(detail)</a:t>
            </a:r>
          </a:p>
        </p:txBody>
      </p:sp>
      <p:sp>
        <p:nvSpPr>
          <p:cNvPr id="17411" name="Content Placeholder 2">
            <a:extLst>
              <a:ext uri="{FF2B5EF4-FFF2-40B4-BE49-F238E27FC236}">
                <a16:creationId xmlns:a16="http://schemas.microsoft.com/office/drawing/2014/main" id="{A68E8252-26D8-1598-7AE1-A4C88759C8ED}"/>
              </a:ext>
            </a:extLst>
          </p:cNvPr>
          <p:cNvSpPr>
            <a:spLocks noGrp="1"/>
          </p:cNvSpPr>
          <p:nvPr>
            <p:ph idx="1"/>
          </p:nvPr>
        </p:nvSpPr>
        <p:spPr/>
        <p:txBody>
          <a:bodyPr/>
          <a:lstStyle/>
          <a:p>
            <a:pPr eaLnBrk="1" hangingPunct="1"/>
            <a:r>
              <a:rPr lang="en-US" altLang="en-US" sz="2000" b="1" dirty="0">
                <a:latin typeface="Arial" panose="020B0604020202020204" pitchFamily="34" charset="0"/>
                <a:ea typeface="ＭＳ Ｐゴシック" panose="020B0600070205080204" pitchFamily="34" charset="-128"/>
              </a:rPr>
              <a:t>EX.: The Counter component.</a:t>
            </a:r>
          </a:p>
          <a:p>
            <a:pPr eaLnBrk="1" hangingPunct="1"/>
            <a:endParaRPr lang="en-US" altLang="en-US" sz="2000" dirty="0">
              <a:latin typeface="Arial" panose="020B0604020202020204" pitchFamily="34" charset="0"/>
              <a:ea typeface="ＭＳ Ｐゴシック" panose="020B0600070205080204" pitchFamily="34" charset="-128"/>
            </a:endParaRP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rPr>
              <a:t>User clicks button</a:t>
            </a: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rPr>
              <a:t>    </a:t>
            </a: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a:t>
            </a:r>
            <a:r>
              <a:rPr lang="en-US" altLang="en-US" sz="2000" i="1" dirty="0" err="1">
                <a:latin typeface="Arial" panose="020B0604020202020204" pitchFamily="34" charset="0"/>
                <a:ea typeface="ＭＳ Ｐゴシック" panose="020B0600070205080204" pitchFamily="34" charset="-128"/>
                <a:sym typeface="Wingdings" panose="05000000000000000000" pitchFamily="2" charset="2"/>
              </a:rPr>
              <a:t>onClick</a:t>
            </a: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event handler  executed</a:t>
            </a:r>
          </a:p>
          <a:p>
            <a:pPr marL="1390650" lvl="2"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 component state is changed</a:t>
            </a: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 component re-executed (re-renders)</a:t>
            </a: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 The Virtual DOM has changed</a:t>
            </a: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 React diffs the changes between the current and previous Virtual DOM</a:t>
            </a:r>
          </a:p>
          <a:p>
            <a:pPr marL="990600" lvl="1" indent="-533400" eaLnBrk="1" hangingPunct="1">
              <a:buFont typeface="Arial" panose="020B0604020202020204" pitchFamily="34" charset="0"/>
              <a:buNone/>
            </a:pPr>
            <a:r>
              <a:rPr lang="en-US" altLang="en-US" sz="2000" i="1" dirty="0">
                <a:latin typeface="Arial" panose="020B0604020202020204" pitchFamily="34" charset="0"/>
                <a:ea typeface="ＭＳ Ｐゴシック" panose="020B0600070205080204" pitchFamily="34" charset="-128"/>
                <a:sym typeface="Wingdings" panose="05000000000000000000" pitchFamily="2" charset="2"/>
              </a:rPr>
              <a:t>     React batch updates the Real DOM</a:t>
            </a:r>
            <a:endParaRPr lang="en-US" altLang="en-US" sz="2000" i="1" dirty="0">
              <a:latin typeface="Arial" panose="020B060402020202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FE9AF2AF-C6A2-AB36-121A-F4CFD791B6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8D694A6-286A-4E83-B0C4-5C2F204577AC}" type="slidenum">
              <a:rPr lang="en-US" altLang="en-US" sz="1400" smtClean="0">
                <a:latin typeface="Arial" panose="020B0604020202020204" pitchFamily="34" charset="0"/>
              </a:rPr>
              <a:pPr>
                <a:spcBef>
                  <a:spcPct val="0"/>
                </a:spcBef>
                <a:buFontTx/>
                <a:buNone/>
              </a:pPr>
              <a:t>13</a:t>
            </a:fld>
            <a:endParaRPr lang="en-US" altLang="en-US"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E4F56BB-D343-C2D3-E2AA-3E1E58487CE5}"/>
              </a:ext>
            </a:extLst>
          </p:cNvPr>
          <p:cNvSpPr>
            <a:spLocks noGrp="1"/>
          </p:cNvSpPr>
          <p:nvPr>
            <p:ph type="title"/>
          </p:nvPr>
        </p:nvSpPr>
        <p:spPr/>
        <p:txBody>
          <a:bodyPr/>
          <a:lstStyle/>
          <a:p>
            <a:pPr eaLnBrk="1" hangingPunct="1"/>
            <a:r>
              <a:rPr lang="en-US" altLang="en-US" sz="2800">
                <a:latin typeface="Arial" panose="020B0604020202020204" pitchFamily="34" charset="0"/>
                <a:ea typeface="ＭＳ Ｐゴシック" panose="020B0600070205080204" pitchFamily="34" charset="-128"/>
              </a:rPr>
              <a:t> Re-rendering &amp; the real DOM</a:t>
            </a:r>
          </a:p>
        </p:txBody>
      </p:sp>
      <p:sp>
        <p:nvSpPr>
          <p:cNvPr id="29698" name="Content Placeholder 2">
            <a:extLst>
              <a:ext uri="{FF2B5EF4-FFF2-40B4-BE49-F238E27FC236}">
                <a16:creationId xmlns:a16="http://schemas.microsoft.com/office/drawing/2014/main" id="{9F4CC69F-35D5-8775-13E5-5312C406CA6F}"/>
              </a:ext>
            </a:extLst>
          </p:cNvPr>
          <p:cNvSpPr>
            <a:spLocks noGrp="1"/>
          </p:cNvSpPr>
          <p:nvPr>
            <p:ph idx="1"/>
          </p:nvPr>
        </p:nvSpPr>
        <p:spPr>
          <a:xfrm>
            <a:off x="1981200" y="1600200"/>
            <a:ext cx="7620000" cy="4525963"/>
          </a:xfrm>
        </p:spPr>
        <p:txBody>
          <a:bodyPr rtlCol="0">
            <a:normAutofit fontScale="55000" lnSpcReduction="20000"/>
          </a:bodyPr>
          <a:lstStyle/>
          <a:p>
            <a:pPr eaLnBrk="1" fontAlgn="auto" hangingPunct="1">
              <a:spcAft>
                <a:spcPts val="0"/>
              </a:spcAft>
              <a:buFont typeface="Arial"/>
              <a:buChar char="•"/>
              <a:defRPr/>
            </a:pPr>
            <a:r>
              <a:rPr lang="en-US" b="1" dirty="0">
                <a:latin typeface="Arial" charset="0"/>
                <a:ea typeface="+mn-ea"/>
                <a:cs typeface="+mn-cs"/>
              </a:rPr>
              <a:t>What happens when the user types in the text box?</a:t>
            </a:r>
          </a:p>
          <a:p>
            <a:pPr eaLnBrk="1" fontAlgn="auto" hangingPunct="1">
              <a:spcAft>
                <a:spcPts val="0"/>
              </a:spcAft>
              <a:buFont typeface="Arial"/>
              <a:buChar char="•"/>
              <a:defRPr/>
            </a:pPr>
            <a:endParaRPr lang="en-US" sz="2000" b="1" dirty="0">
              <a:latin typeface="Arial" charset="0"/>
              <a:ea typeface="+mn-ea"/>
              <a:cs typeface="+mn-cs"/>
            </a:endParaRPr>
          </a:p>
          <a:p>
            <a:pPr marL="990600" lvl="1" indent="-533400" eaLnBrk="1" fontAlgn="auto" hangingPunct="1">
              <a:spcAft>
                <a:spcPts val="0"/>
              </a:spcAft>
              <a:buFont typeface="Arial" panose="020B0604020202020204" pitchFamily="34" charset="0"/>
              <a:buNone/>
              <a:defRPr/>
            </a:pPr>
            <a:r>
              <a:rPr lang="en-US" sz="3200" b="1" i="1" dirty="0">
                <a:latin typeface="Arial" charset="0"/>
                <a:ea typeface="+mn-ea"/>
                <a:cs typeface="ＭＳ Ｐゴシック" charset="0"/>
              </a:rPr>
              <a:t>User types a character</a:t>
            </a:r>
            <a:r>
              <a:rPr lang="en-US" altLang="ja-JP" sz="3200" b="1" i="1" dirty="0">
                <a:latin typeface="Arial" charset="0"/>
                <a:ea typeface="+mn-ea"/>
                <a:cs typeface="ＭＳ Ｐゴシック" charset="0"/>
              </a:rPr>
              <a:t> in text box</a:t>
            </a:r>
          </a:p>
          <a:p>
            <a:pPr marL="990600" lvl="1" indent="-533400" eaLnBrk="1" fontAlgn="auto" hangingPunct="1">
              <a:spcAft>
                <a:spcPts val="0"/>
              </a:spcAft>
              <a:buFont typeface="Arial" panose="020B0604020202020204" pitchFamily="34" charset="0"/>
              <a:buNone/>
              <a:defRPr/>
            </a:pPr>
            <a:r>
              <a:rPr lang="en-US" sz="3200" b="1" i="1" dirty="0">
                <a:latin typeface="Arial" charset="0"/>
                <a:ea typeface="+mn-ea"/>
                <a:cs typeface="ＭＳ Ｐゴシック" charset="0"/>
              </a:rPr>
              <a:t>    </a:t>
            </a:r>
            <a:r>
              <a:rPr lang="en-US" sz="3200" b="1" i="1" dirty="0">
                <a:latin typeface="Arial" charset="0"/>
                <a:ea typeface="+mn-ea"/>
                <a:cs typeface="ＭＳ Ｐゴシック" charset="0"/>
                <a:sym typeface="Wingdings" charset="0"/>
              </a:rPr>
              <a:t> </a:t>
            </a:r>
            <a:r>
              <a:rPr lang="en-US" sz="3200" i="1" dirty="0" err="1">
                <a:latin typeface="Arial" charset="0"/>
                <a:ea typeface="+mn-ea"/>
                <a:cs typeface="ＭＳ Ｐゴシック" charset="0"/>
                <a:sym typeface="Wingdings" charset="0"/>
              </a:rPr>
              <a:t>onChange</a:t>
            </a:r>
            <a:r>
              <a:rPr lang="en-US" sz="3200" b="1" i="1" dirty="0">
                <a:latin typeface="Arial" charset="0"/>
                <a:ea typeface="+mn-ea"/>
                <a:cs typeface="ＭＳ Ｐゴシック" charset="0"/>
                <a:sym typeface="Wingdings" charset="0"/>
              </a:rPr>
              <a:t> event handler executes</a:t>
            </a:r>
          </a:p>
          <a:p>
            <a:pPr marL="1597025"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Handler changes a state variable</a:t>
            </a: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React re-renders </a:t>
            </a:r>
            <a:r>
              <a:rPr lang="en-US" sz="3200" i="1" dirty="0" err="1">
                <a:latin typeface="Arial" charset="0"/>
                <a:ea typeface="+mn-ea"/>
                <a:cs typeface="ＭＳ Ｐゴシック" charset="0"/>
                <a:sym typeface="Wingdings" charset="0"/>
              </a:rPr>
              <a:t>FriendsApp</a:t>
            </a:r>
            <a:r>
              <a:rPr lang="en-US" sz="3200" i="1" dirty="0">
                <a:latin typeface="Arial" charset="0"/>
                <a:ea typeface="+mn-ea"/>
                <a:cs typeface="ＭＳ Ｐゴシック" charset="0"/>
                <a:sym typeface="Wingdings" charset="0"/>
              </a:rPr>
              <a:t> component</a:t>
            </a:r>
            <a:endParaRPr lang="en-US" sz="3200" b="1" i="1" dirty="0">
              <a:latin typeface="Arial" charset="0"/>
              <a:ea typeface="+mn-ea"/>
              <a:cs typeface="ＭＳ Ｐゴシック" charset="0"/>
              <a:sym typeface="Wingdings" charset="0"/>
            </a:endParaRP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React re-renders children (</a:t>
            </a:r>
            <a:r>
              <a:rPr lang="en-US" sz="3200" i="1" dirty="0" err="1">
                <a:latin typeface="Arial" charset="0"/>
                <a:ea typeface="+mn-ea"/>
                <a:cs typeface="ＭＳ Ｐゴシック" charset="0"/>
                <a:sym typeface="Wingdings" charset="0"/>
              </a:rPr>
              <a:t>FilteredFriendList</a:t>
            </a:r>
            <a:r>
              <a:rPr lang="en-US" sz="3200" b="1" i="1" dirty="0">
                <a:latin typeface="Arial" charset="0"/>
                <a:ea typeface="+mn-ea"/>
                <a:cs typeface="ＭＳ Ｐゴシック" charset="0"/>
                <a:sym typeface="Wingdings" charset="0"/>
              </a:rPr>
              <a:t>) with new prop values.</a:t>
            </a: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React re-renders children of </a:t>
            </a:r>
            <a:r>
              <a:rPr lang="en-US" sz="3200" i="1" dirty="0" err="1">
                <a:latin typeface="Arial" charset="0"/>
                <a:ea typeface="+mn-ea"/>
                <a:cs typeface="ＭＳ Ｐゴシック" charset="0"/>
                <a:sym typeface="Wingdings" charset="0"/>
              </a:rPr>
              <a:t>FilteredFriendList</a:t>
            </a:r>
            <a:r>
              <a:rPr lang="en-US" sz="3200" b="1" i="1" dirty="0">
                <a:latin typeface="Arial" charset="0"/>
                <a:ea typeface="+mn-ea"/>
                <a:cs typeface="ＭＳ Ｐゴシック" charset="0"/>
                <a:sym typeface="Wingdings" charset="0"/>
              </a:rPr>
              <a:t>.</a:t>
            </a:r>
          </a:p>
          <a:p>
            <a:pPr marL="1614488" lvl="1" indent="0" eaLnBrk="1" fontAlgn="auto" hangingPunct="1">
              <a:spcAft>
                <a:spcPts val="0"/>
              </a:spcAft>
              <a:buFont typeface="Arial" panose="020B0604020202020204" pitchFamily="34" charset="0"/>
              <a:buNone/>
              <a:defRPr/>
            </a:pPr>
            <a:r>
              <a:rPr lang="en-US" sz="3200" b="1" i="1" dirty="0">
                <a:latin typeface="Arial" charset="0"/>
                <a:ea typeface="+mn-ea"/>
                <a:cs typeface="ＭＳ Ｐゴシック" charset="0"/>
                <a:sym typeface="Wingdings" charset="0"/>
              </a:rPr>
              <a:t>		(Re-rendering completed)</a:t>
            </a: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(Pre-commit phase) React computes the updates required to the browser’s DOM</a:t>
            </a: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(Commit phase) React batch updates the DOM.</a:t>
            </a:r>
          </a:p>
          <a:p>
            <a:pPr marL="1957388" lvl="1" indent="-342900" eaLnBrk="1" fontAlgn="auto" hangingPunct="1">
              <a:spcAft>
                <a:spcPts val="0"/>
              </a:spcAft>
              <a:buFont typeface="Wingdings" charset="0"/>
              <a:buChar char="à"/>
              <a:defRPr/>
            </a:pPr>
            <a:endParaRPr lang="en-US" sz="3200" b="1" i="1" dirty="0">
              <a:latin typeface="Arial" charset="0"/>
              <a:ea typeface="+mn-ea"/>
              <a:cs typeface="ＭＳ Ｐゴシック" charset="0"/>
              <a:sym typeface="Wingdings" charset="0"/>
            </a:endParaRPr>
          </a:p>
          <a:p>
            <a:pPr marL="1957388" lvl="1" indent="-342900" eaLnBrk="1" fontAlgn="auto" hangingPunct="1">
              <a:spcAft>
                <a:spcPts val="0"/>
              </a:spcAft>
              <a:buFont typeface="Wingdings" charset="0"/>
              <a:buChar char="à"/>
              <a:defRPr/>
            </a:pPr>
            <a:r>
              <a:rPr lang="en-US" sz="3200" b="1" i="1" dirty="0">
                <a:latin typeface="Arial" charset="0"/>
                <a:ea typeface="+mn-ea"/>
                <a:cs typeface="ＭＳ Ｐゴシック" charset="0"/>
                <a:sym typeface="Wingdings" charset="0"/>
              </a:rPr>
              <a:t>Browser repaints screen</a:t>
            </a:r>
            <a:endParaRPr lang="en-US" sz="3200" b="1" i="1" dirty="0">
              <a:latin typeface="Arial" charset="0"/>
              <a:ea typeface="+mn-ea"/>
            </a:endParaRPr>
          </a:p>
        </p:txBody>
      </p:sp>
      <p:sp>
        <p:nvSpPr>
          <p:cNvPr id="18436" name="Footer Placeholder 1">
            <a:extLst>
              <a:ext uri="{FF2B5EF4-FFF2-40B4-BE49-F238E27FC236}">
                <a16:creationId xmlns:a16="http://schemas.microsoft.com/office/drawing/2014/main" id="{B8899829-322D-5543-8A04-C67DE0B681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8437" name="Slide Number Placeholder 3">
            <a:extLst>
              <a:ext uri="{FF2B5EF4-FFF2-40B4-BE49-F238E27FC236}">
                <a16:creationId xmlns:a16="http://schemas.microsoft.com/office/drawing/2014/main" id="{FFDF8965-4AD9-175F-12BE-B34EC38566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EAA114A-7FFF-4FDB-B6A5-120B1C902004}" type="slidenum">
              <a:rPr lang="en-US" altLang="en-US" sz="1400" smtClean="0">
                <a:latin typeface="Arial" panose="020B0604020202020204" pitchFamily="34" charset="0"/>
              </a:rPr>
              <a:pPr>
                <a:spcBef>
                  <a:spcPct val="0"/>
                </a:spcBef>
                <a:buFontTx/>
                <a:buNone/>
              </a:pPr>
              <a:t>14</a:t>
            </a:fld>
            <a:endParaRPr lang="en-US" altLang="en-US" sz="1400">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58131E9-1B0A-7E36-DCAC-085418B18EEF}"/>
                  </a:ext>
                </a:extLst>
              </p14:cNvPr>
              <p14:cNvContentPartPr/>
              <p14:nvPr/>
            </p14:nvContentPartPr>
            <p14:xfrm>
              <a:off x="-947032" y="977679"/>
              <a:ext cx="360" cy="360"/>
            </p14:xfrm>
          </p:contentPart>
        </mc:Choice>
        <mc:Fallback>
          <p:pic>
            <p:nvPicPr>
              <p:cNvPr id="4" name="Ink 3">
                <a:extLst>
                  <a:ext uri="{FF2B5EF4-FFF2-40B4-BE49-F238E27FC236}">
                    <a16:creationId xmlns:a16="http://schemas.microsoft.com/office/drawing/2014/main" id="{758131E9-1B0A-7E36-DCAC-085418B18EEF}"/>
                  </a:ext>
                </a:extLst>
              </p:cNvPr>
              <p:cNvPicPr/>
              <p:nvPr/>
            </p:nvPicPr>
            <p:blipFill>
              <a:blip r:embed="rId4"/>
              <a:stretch>
                <a:fillRect/>
              </a:stretch>
            </p:blipFill>
            <p:spPr>
              <a:xfrm>
                <a:off x="-956032" y="9686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75D2AAC-22A0-31F7-1847-9329213377F0}"/>
                  </a:ext>
                </a:extLst>
              </p14:cNvPr>
              <p14:cNvContentPartPr/>
              <p14:nvPr/>
            </p14:nvContentPartPr>
            <p14:xfrm>
              <a:off x="-947032" y="977679"/>
              <a:ext cx="360" cy="360"/>
            </p14:xfrm>
          </p:contentPart>
        </mc:Choice>
        <mc:Fallback>
          <p:pic>
            <p:nvPicPr>
              <p:cNvPr id="5" name="Ink 4">
                <a:extLst>
                  <a:ext uri="{FF2B5EF4-FFF2-40B4-BE49-F238E27FC236}">
                    <a16:creationId xmlns:a16="http://schemas.microsoft.com/office/drawing/2014/main" id="{175D2AAC-22A0-31F7-1847-9329213377F0}"/>
                  </a:ext>
                </a:extLst>
              </p:cNvPr>
              <p:cNvPicPr/>
              <p:nvPr/>
            </p:nvPicPr>
            <p:blipFill>
              <a:blip r:embed="rId4"/>
              <a:stretch>
                <a:fillRect/>
              </a:stretch>
            </p:blipFill>
            <p:spPr>
              <a:xfrm>
                <a:off x="-956032" y="9686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478B18D-1142-7436-43B6-0DFB43B934EB}"/>
                  </a:ext>
                </a:extLst>
              </p14:cNvPr>
              <p14:cNvContentPartPr/>
              <p14:nvPr/>
            </p14:nvContentPartPr>
            <p14:xfrm>
              <a:off x="2928848" y="2832399"/>
              <a:ext cx="6582240" cy="2311560"/>
            </p14:xfrm>
          </p:contentPart>
        </mc:Choice>
        <mc:Fallback>
          <p:pic>
            <p:nvPicPr>
              <p:cNvPr id="6" name="Ink 5">
                <a:extLst>
                  <a:ext uri="{FF2B5EF4-FFF2-40B4-BE49-F238E27FC236}">
                    <a16:creationId xmlns:a16="http://schemas.microsoft.com/office/drawing/2014/main" id="{8478B18D-1142-7436-43B6-0DFB43B934EB}"/>
                  </a:ext>
                </a:extLst>
              </p:cNvPr>
              <p:cNvPicPr/>
              <p:nvPr/>
            </p:nvPicPr>
            <p:blipFill>
              <a:blip r:embed="rId7"/>
              <a:stretch>
                <a:fillRect/>
              </a:stretch>
            </p:blipFill>
            <p:spPr>
              <a:xfrm>
                <a:off x="2919848" y="2823399"/>
                <a:ext cx="6599880" cy="232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C668616-6D9E-FB3B-0E7B-7995CB4AB53D}"/>
                  </a:ext>
                </a:extLst>
              </p14:cNvPr>
              <p14:cNvContentPartPr/>
              <p14:nvPr/>
            </p14:nvContentPartPr>
            <p14:xfrm>
              <a:off x="2928848" y="3820959"/>
              <a:ext cx="360" cy="360"/>
            </p14:xfrm>
          </p:contentPart>
        </mc:Choice>
        <mc:Fallback>
          <p:pic>
            <p:nvPicPr>
              <p:cNvPr id="7" name="Ink 6">
                <a:extLst>
                  <a:ext uri="{FF2B5EF4-FFF2-40B4-BE49-F238E27FC236}">
                    <a16:creationId xmlns:a16="http://schemas.microsoft.com/office/drawing/2014/main" id="{9C668616-6D9E-FB3B-0E7B-7995CB4AB53D}"/>
                  </a:ext>
                </a:extLst>
              </p:cNvPr>
              <p:cNvPicPr/>
              <p:nvPr/>
            </p:nvPicPr>
            <p:blipFill>
              <a:blip r:embed="rId4"/>
              <a:stretch>
                <a:fillRect/>
              </a:stretch>
            </p:blipFill>
            <p:spPr>
              <a:xfrm>
                <a:off x="2919848" y="3811959"/>
                <a:ext cx="1800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9EA488C-D29D-7DEC-6A4A-675CE8087522}"/>
              </a:ext>
            </a:extLst>
          </p:cNvPr>
          <p:cNvSpPr>
            <a:spLocks noGrp="1" noChangeArrowheads="1"/>
          </p:cNvSpPr>
          <p:nvPr>
            <p:ph type="title"/>
          </p:nvPr>
        </p:nvSpPr>
        <p:spPr/>
        <p:txBody>
          <a:bodyPr rtlCol="0">
            <a:normAutofit/>
          </a:bodyPr>
          <a:lstStyle/>
          <a:p>
            <a:pPr eaLnBrk="1" fontAlgn="auto" hangingPunct="1">
              <a:spcAft>
                <a:spcPts val="0"/>
              </a:spcAft>
              <a:defRPr/>
            </a:pPr>
            <a:r>
              <a:rPr lang="en-US" sz="3200" dirty="0">
                <a:solidFill>
                  <a:srgbClr val="990000"/>
                </a:solidFill>
                <a:latin typeface="Arial" charset="0"/>
                <a:ea typeface="+mj-ea"/>
                <a:cs typeface="+mj-cs"/>
              </a:rPr>
              <a:t>Summary</a:t>
            </a:r>
          </a:p>
        </p:txBody>
      </p:sp>
      <p:sp>
        <p:nvSpPr>
          <p:cNvPr id="20483" name="Rectangle 3">
            <a:extLst>
              <a:ext uri="{FF2B5EF4-FFF2-40B4-BE49-F238E27FC236}">
                <a16:creationId xmlns:a16="http://schemas.microsoft.com/office/drawing/2014/main" id="{4FAFEC71-F530-4456-0C37-B20C6D51ABB2}"/>
              </a:ext>
            </a:extLst>
          </p:cNvPr>
          <p:cNvSpPr>
            <a:spLocks noGrp="1"/>
          </p:cNvSpPr>
          <p:nvPr>
            <p:ph idx="1"/>
          </p:nvPr>
        </p:nvSpPr>
        <p:spPr>
          <a:xfrm>
            <a:off x="1962150" y="1295400"/>
            <a:ext cx="8229600" cy="4525963"/>
          </a:xfrm>
        </p:spPr>
        <p:txBody>
          <a:bodyPr/>
          <a:lstStyle/>
          <a:p>
            <a:pPr eaLnBrk="1" hangingPunct="1"/>
            <a:r>
              <a:rPr lang="en-US" altLang="en-US" sz="2000" b="1">
                <a:ea typeface="ＭＳ Ｐゴシック" panose="020B0600070205080204" pitchFamily="34" charset="-128"/>
              </a:rPr>
              <a:t>A state variable change always causes a component to re-render.</a:t>
            </a:r>
          </a:p>
          <a:p>
            <a:pPr lvl="1" eaLnBrk="1" hangingPunct="1"/>
            <a:r>
              <a:rPr lang="en-US" altLang="en-US" sz="2000" b="1">
                <a:ea typeface="ＭＳ Ｐゴシック" panose="020B0600070205080204" pitchFamily="34" charset="-128"/>
              </a:rPr>
              <a:t>State change logic is usually part of an event handler function.</a:t>
            </a:r>
          </a:p>
          <a:p>
            <a:pPr lvl="1" eaLnBrk="1" hangingPunct="1"/>
            <a:r>
              <a:rPr lang="en-US" altLang="en-US" sz="2000" b="1">
                <a:ea typeface="ＭＳ Ｐゴシック" panose="020B0600070205080204" pitchFamily="34" charset="-128"/>
              </a:rPr>
              <a:t>Event hadler may be in a subordinate component. </a:t>
            </a:r>
          </a:p>
          <a:p>
            <a:pPr lvl="1" eaLnBrk="1" hangingPunct="1"/>
            <a:endParaRPr lang="en-US" altLang="en-US" sz="2000" b="1">
              <a:ea typeface="ＭＳ Ｐゴシック" panose="020B0600070205080204" pitchFamily="34" charset="-128"/>
            </a:endParaRPr>
          </a:p>
          <a:p>
            <a:pPr eaLnBrk="1" hangingPunct="1"/>
            <a:r>
              <a:rPr lang="en-US" altLang="en-US" sz="2000" b="1">
                <a:ea typeface="ＭＳ Ｐゴシック" panose="020B0600070205080204" pitchFamily="34" charset="-128"/>
              </a:rPr>
              <a:t>Side effects:</a:t>
            </a:r>
          </a:p>
          <a:p>
            <a:pPr lvl="1" eaLnBrk="1" hangingPunct="1"/>
            <a:r>
              <a:rPr lang="en-US" altLang="en-US" sz="2000" b="1">
                <a:ea typeface="ＭＳ Ｐゴシック" panose="020B0600070205080204" pitchFamily="34" charset="-128"/>
              </a:rPr>
              <a:t>Always execute at mount time.</a:t>
            </a:r>
          </a:p>
          <a:p>
            <a:pPr lvl="1" eaLnBrk="1" hangingPunct="1"/>
            <a:r>
              <a:rPr lang="en-US" altLang="en-US" sz="2000" b="1">
                <a:ea typeface="ＭＳ Ｐゴシック" panose="020B0600070205080204" pitchFamily="34" charset="-128"/>
              </a:rPr>
              <a:t>The dependency array will either reference a state variable, a value computed from a state variable, or a prop.</a:t>
            </a:r>
          </a:p>
          <a:p>
            <a:pPr lvl="2" eaLnBrk="1" hangingPunct="1"/>
            <a:r>
              <a:rPr lang="en-US" altLang="en-US" sz="2000" b="1">
                <a:ea typeface="ＭＳ Ｐゴシック" panose="020B0600070205080204" pitchFamily="34" charset="-128"/>
              </a:rPr>
              <a:t>Can be multiple entries</a:t>
            </a:r>
          </a:p>
          <a:p>
            <a:pPr lvl="1" eaLnBrk="1" hangingPunct="1"/>
            <a:r>
              <a:rPr lang="en-US" altLang="en-US" sz="2000" b="1">
                <a:ea typeface="ＭＳ Ｐゴシック" panose="020B0600070205080204" pitchFamily="34" charset="-128"/>
              </a:rPr>
              <a:t>Callback performs the side-effect, and may also cause a state change.</a:t>
            </a:r>
          </a:p>
          <a:p>
            <a:pPr lvl="1" eaLnBrk="1" hangingPunct="1"/>
            <a:endParaRPr lang="en-US" altLang="en-US" sz="2000" b="1">
              <a:ea typeface="ＭＳ Ｐゴシック" panose="020B0600070205080204" pitchFamily="34" charset="-128"/>
            </a:endParaRPr>
          </a:p>
          <a:p>
            <a:pPr eaLnBrk="1" hangingPunct="1"/>
            <a:r>
              <a:rPr lang="en-US" altLang="en-US" sz="2000" b="1">
                <a:ea typeface="ＭＳ Ｐゴシック" panose="020B0600070205080204" pitchFamily="34" charset="-128"/>
              </a:rPr>
              <a:t>Data flows downward, actions flow upward.</a:t>
            </a:r>
          </a:p>
        </p:txBody>
      </p:sp>
      <p:sp>
        <p:nvSpPr>
          <p:cNvPr id="20484" name="Footer Placeholder 1">
            <a:extLst>
              <a:ext uri="{FF2B5EF4-FFF2-40B4-BE49-F238E27FC236}">
                <a16:creationId xmlns:a16="http://schemas.microsoft.com/office/drawing/2014/main" id="{CCCA163B-1CE5-5322-A94C-887D01D527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0485" name="Slide Number Placeholder 2">
            <a:extLst>
              <a:ext uri="{FF2B5EF4-FFF2-40B4-BE49-F238E27FC236}">
                <a16:creationId xmlns:a16="http://schemas.microsoft.com/office/drawing/2014/main" id="{25474F8A-D582-E4C0-881F-D8670CB867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5367963-B2C4-482D-A8C8-A5F35B578943}" type="slidenum">
              <a:rPr lang="en-US" altLang="en-US" sz="1200" smtClean="0">
                <a:solidFill>
                  <a:srgbClr val="898989"/>
                </a:solidFill>
                <a:latin typeface="Arial" panose="020B0604020202020204" pitchFamily="34" charset="0"/>
              </a:rPr>
              <a:pPr>
                <a:spcBef>
                  <a:spcPct val="0"/>
                </a:spcBef>
                <a:buFontTx/>
                <a:buNone/>
              </a:pPr>
              <a:t>15</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71AF9E0-260E-7D0E-EE3C-517215BC81EA}"/>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99B6FB1B-3E22-72F6-D103-3D266370A471}"/>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More Hooks and Component Lifecycle.</a:t>
            </a:r>
            <a:r>
              <a:rPr lang="en-US" sz="2000" b="1" dirty="0">
                <a:latin typeface="Arial" charset="0"/>
              </a:rPr>
              <a:t> 		 	</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 – Data Down, Action Up pattern.</a:t>
            </a:r>
            <a:r>
              <a:rPr lang="en-US" altLang="en-US" sz="2000" i="1" dirty="0">
                <a:latin typeface="Zapf Dingbats" charset="0"/>
                <a:ea typeface="ＭＳ Ｐゴシック" charset="-128"/>
                <a:sym typeface="Zapf Dingbats" charset="0"/>
              </a:rPr>
              <a:t> 	</a:t>
            </a:r>
          </a:p>
          <a:p>
            <a:pPr eaLnBrk="1" fontAlgn="auto" hangingPunct="1">
              <a:spcAft>
                <a:spcPts val="0"/>
              </a:spcAft>
              <a:buFont typeface="Arial"/>
              <a:buChar char="•"/>
              <a:defRPr/>
            </a:pPr>
            <a:endParaRPr lang="en-US" altLang="en-US" sz="2000" i="1" dirty="0">
              <a:latin typeface="Zapf Dingbats" charset="0"/>
              <a:ea typeface="ＭＳ Ｐゴシック" charset="-128"/>
              <a:sym typeface="Zapf Dingbats" charset="0"/>
            </a:endParaRPr>
          </a:p>
          <a:p>
            <a:pPr eaLnBrk="1" fontAlgn="auto" hangingPunct="1">
              <a:spcAft>
                <a:spcPts val="0"/>
              </a:spcAft>
              <a:buFont typeface="Arial"/>
              <a:buChar char="•"/>
              <a:defRPr/>
            </a:pPr>
            <a:endParaRPr lang="en-US" altLang="en-US" sz="2000" i="1" dirty="0">
              <a:latin typeface="Zapf Dingbats" charset="0"/>
              <a:ea typeface="ＭＳ Ｐゴシック" charset="-128"/>
              <a:sym typeface="Zapf Dingbats" charset="0"/>
            </a:endParaRPr>
          </a:p>
          <a:p>
            <a:pPr eaLnBrk="1" fontAlgn="auto" hangingPunct="1">
              <a:spcAft>
                <a:spcPts val="0"/>
              </a:spcAft>
              <a:buFont typeface="Arial"/>
              <a:buChar char="•"/>
              <a:defRPr/>
            </a:pPr>
            <a:r>
              <a:rPr lang="en-US" sz="2000" b="1" dirty="0">
                <a:latin typeface="Arial" charset="0"/>
              </a:rPr>
              <a:t>The Virtual DOM</a:t>
            </a:r>
          </a:p>
          <a:p>
            <a:pPr eaLnBrk="1" fontAlgn="auto" hangingPunct="1">
              <a:spcAft>
                <a:spcPts val="0"/>
              </a:spcAft>
              <a:buFont typeface="Arial"/>
              <a:buChar char="•"/>
              <a:defRPr/>
            </a:pPr>
            <a:endParaRPr lang="en-US" sz="2000" b="1" dirty="0">
              <a:latin typeface="Arial" charset="0"/>
              <a:ea typeface="+mn-ea"/>
            </a:endParaRPr>
          </a:p>
          <a:p>
            <a:pPr marL="0" indent="0" eaLnBrk="1" fontAlgn="auto" hangingPunct="1">
              <a:spcAft>
                <a:spcPts val="0"/>
              </a:spcAft>
              <a:buFont typeface="Arial" panose="020B0604020202020204" pitchFamily="34" charset="0"/>
              <a:buNone/>
              <a:defRPr/>
            </a:pPr>
            <a:r>
              <a:rPr lang="en-US" sz="2000" b="1" dirty="0">
                <a:latin typeface="Arial" charset="0"/>
                <a:ea typeface="+mn-ea"/>
              </a:rPr>
              <a:t>             </a:t>
            </a:r>
            <a:endParaRPr lang="en-US" altLang="en-US" sz="2400" b="1" dirty="0">
              <a:latin typeface="Arial" charset="0"/>
              <a:sym typeface="Zapf Dingbats" charset="0"/>
            </a:endParaRPr>
          </a:p>
          <a:p>
            <a:pPr eaLnBrk="1" fontAlgn="auto" hangingPunct="1">
              <a:spcAft>
                <a:spcPts val="0"/>
              </a:spcAft>
              <a:buFont typeface="Arial"/>
              <a:buChar char="•"/>
              <a:defRPr/>
            </a:pPr>
            <a:endParaRPr lang="en-US" sz="2000" b="1" dirty="0">
              <a:latin typeface="Arial" charset="0"/>
              <a:ea typeface="+mn-ea"/>
            </a:endParaRPr>
          </a:p>
        </p:txBody>
      </p:sp>
      <p:sp>
        <p:nvSpPr>
          <p:cNvPr id="6148" name="Footer Placeholder 1">
            <a:extLst>
              <a:ext uri="{FF2B5EF4-FFF2-40B4-BE49-F238E27FC236}">
                <a16:creationId xmlns:a16="http://schemas.microsoft.com/office/drawing/2014/main" id="{751D7A0E-98B5-4CE5-C942-A2B458F132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6149" name="Slide Number Placeholder 3">
            <a:extLst>
              <a:ext uri="{FF2B5EF4-FFF2-40B4-BE49-F238E27FC236}">
                <a16:creationId xmlns:a16="http://schemas.microsoft.com/office/drawing/2014/main" id="{1DA7943A-B10B-AD91-5E42-D7A5EDB9DB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253FF52-FADA-4A5D-BEC8-05C24C72766F}" type="slidenum">
              <a:rPr lang="en-US" altLang="en-US" sz="1400" smtClean="0">
                <a:latin typeface="Arial" panose="020B0604020202020204" pitchFamily="34" charset="0"/>
              </a:rPr>
              <a:pPr>
                <a:spcBef>
                  <a:spcPct val="0"/>
                </a:spcBef>
                <a:buFontTx/>
                <a:buNone/>
              </a:pPr>
              <a:t>2</a:t>
            </a:fld>
            <a:endParaRPr lang="en-US" altLang="en-US" sz="1400">
              <a:latin typeface="Arial" panose="020B0604020202020204" pitchFamily="34" charset="0"/>
            </a:endParaRPr>
          </a:p>
        </p:txBody>
      </p:sp>
      <p:sp>
        <p:nvSpPr>
          <p:cNvPr id="6" name="Oval 5">
            <a:extLst>
              <a:ext uri="{FF2B5EF4-FFF2-40B4-BE49-F238E27FC236}">
                <a16:creationId xmlns:a16="http://schemas.microsoft.com/office/drawing/2014/main" id="{B2544F28-C38A-A7FF-AA70-CE930A8CD937}"/>
              </a:ext>
            </a:extLst>
          </p:cNvPr>
          <p:cNvSpPr>
            <a:spLocks noChangeArrowheads="1"/>
          </p:cNvSpPr>
          <p:nvPr/>
        </p:nvSpPr>
        <p:spPr bwMode="auto">
          <a:xfrm>
            <a:off x="2209800" y="1524000"/>
            <a:ext cx="4572000" cy="733425"/>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BB0DEE5-5AED-714A-C1DE-D31D80A18829}"/>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Sample App 1 – Version 2</a:t>
            </a:r>
          </a:p>
        </p:txBody>
      </p:sp>
      <p:sp>
        <p:nvSpPr>
          <p:cNvPr id="7172" name="Footer Placeholder 1">
            <a:extLst>
              <a:ext uri="{FF2B5EF4-FFF2-40B4-BE49-F238E27FC236}">
                <a16:creationId xmlns:a16="http://schemas.microsoft.com/office/drawing/2014/main" id="{EBE322D4-4761-A299-59E6-07960A1629B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7173" name="Slide Number Placeholder 3">
            <a:extLst>
              <a:ext uri="{FF2B5EF4-FFF2-40B4-BE49-F238E27FC236}">
                <a16:creationId xmlns:a16="http://schemas.microsoft.com/office/drawing/2014/main" id="{D5A8FAC3-A3BC-EE08-B191-FA123B2EBA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B58FA62-E281-4DD2-8A2D-C36F87627FFC}" type="slidenum">
              <a:rPr lang="en-US" altLang="en-US" sz="1400" smtClean="0">
                <a:latin typeface="Arial" panose="020B0604020202020204" pitchFamily="34" charset="0"/>
              </a:rPr>
              <a:pPr>
                <a:spcBef>
                  <a:spcPct val="0"/>
                </a:spcBef>
                <a:buFontTx/>
                <a:buNone/>
              </a:pPr>
              <a:t>3</a:t>
            </a:fld>
            <a:endParaRPr lang="en-US" altLang="en-US" sz="1400">
              <a:latin typeface="Arial" panose="020B0604020202020204" pitchFamily="34" charset="0"/>
            </a:endParaRPr>
          </a:p>
        </p:txBody>
      </p:sp>
      <p:sp>
        <p:nvSpPr>
          <p:cNvPr id="9" name="Content Placeholder 2">
            <a:extLst>
              <a:ext uri="{FF2B5EF4-FFF2-40B4-BE49-F238E27FC236}">
                <a16:creationId xmlns:a16="http://schemas.microsoft.com/office/drawing/2014/main" id="{E0484465-3D20-E815-27D6-10BA6A55F877}"/>
              </a:ext>
            </a:extLst>
          </p:cNvPr>
          <p:cNvSpPr txBox="1">
            <a:spLocks/>
          </p:cNvSpPr>
          <p:nvPr/>
        </p:nvSpPr>
        <p:spPr bwMode="auto">
          <a:xfrm>
            <a:off x="5934075" y="1454150"/>
            <a:ext cx="4038600" cy="4221163"/>
          </a:xfrm>
          <a:prstGeom prst="rect">
            <a:avLst/>
          </a:prstGeom>
          <a:noFill/>
          <a:ln>
            <a:noFill/>
          </a:ln>
        </p:spPr>
        <p:txBody>
          <a:bodyPr>
            <a:normAutofit lnSpcReduction="10000"/>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fontAlgn="auto" hangingPunct="1">
              <a:spcAft>
                <a:spcPts val="0"/>
              </a:spcAft>
              <a:buFont typeface="Arial"/>
              <a:buChar char="•"/>
              <a:defRPr/>
            </a:pPr>
            <a:endParaRPr lang="en-US" sz="2000" b="1" dirty="0">
              <a:latin typeface="Arial" charset="0"/>
              <a:ea typeface="+mn-ea"/>
              <a:cs typeface="+mn-cs"/>
            </a:endParaRPr>
          </a:p>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rPr>
              <a:t>App UI changes:</a:t>
            </a:r>
          </a:p>
          <a:p>
            <a:pPr eaLnBrk="1" hangingPunct="1">
              <a:lnSpc>
                <a:spcPct val="70000"/>
              </a:lnSpc>
              <a:defRPr/>
            </a:pPr>
            <a:endParaRPr lang="en-US" altLang="en-US" sz="2000" b="1" dirty="0">
              <a:latin typeface="Arial" panose="020B0604020202020204" pitchFamily="34" charset="0"/>
              <a:ea typeface="ＭＳ Ｐゴシック" panose="020B0600070205080204" pitchFamily="34" charset="-128"/>
            </a:endParaRP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A ‘Reset’ button – loads a new list of friends (overwriting the current list).</a:t>
            </a: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Combine Reset button and search text into a new component, </a:t>
            </a:r>
            <a:r>
              <a:rPr lang="en-US" altLang="en-US" sz="2000" b="1" dirty="0" err="1">
                <a:latin typeface="Arial" panose="020B0604020202020204" pitchFamily="34" charset="0"/>
                <a:ea typeface="ＭＳ Ｐゴシック" panose="020B0600070205080204" pitchFamily="34" charset="-128"/>
              </a:rPr>
              <a:t>SearchBox</a:t>
            </a:r>
            <a:r>
              <a:rPr lang="en-US" altLang="en-US" sz="2000" b="1" dirty="0">
                <a:latin typeface="Arial" panose="020B0604020202020204" pitchFamily="34" charset="0"/>
                <a:ea typeface="ＭＳ Ｐゴシック" panose="020B0600070205080204" pitchFamily="34" charset="-128"/>
              </a:rPr>
              <a:t>.</a:t>
            </a:r>
          </a:p>
          <a:p>
            <a:pPr marL="85725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Browser tab title - shows # of matching friends (side effect).</a:t>
            </a:r>
          </a:p>
          <a:p>
            <a:pPr marL="85725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marL="457200" indent="-457200" eaLnBrk="1" hangingPunct="1">
              <a:lnSpc>
                <a:spcPct val="70000"/>
              </a:lnSpc>
              <a:defRPr/>
            </a:pPr>
            <a:r>
              <a:rPr lang="en-US" altLang="en-US" sz="2000" b="1" dirty="0">
                <a:latin typeface="Arial" panose="020B0604020202020204" pitchFamily="34" charset="0"/>
                <a:ea typeface="ＭＳ Ｐゴシック" panose="020B0600070205080204" pitchFamily="34" charset="-128"/>
              </a:rPr>
              <a:t>Ref. lecture archive for source code</a:t>
            </a:r>
          </a:p>
          <a:p>
            <a:pPr eaLnBrk="1" fontAlgn="auto" hangingPunct="1">
              <a:spcAft>
                <a:spcPts val="0"/>
              </a:spcAft>
              <a:buFont typeface="Arial"/>
              <a:buChar char="•"/>
              <a:defRPr/>
            </a:pPr>
            <a:endParaRPr lang="en-US" sz="2000" b="1" dirty="0">
              <a:latin typeface="Arial" charset="0"/>
              <a:ea typeface="+mn-ea"/>
              <a:cs typeface="+mn-cs"/>
            </a:endParaRPr>
          </a:p>
        </p:txBody>
      </p:sp>
      <p:sp>
        <p:nvSpPr>
          <p:cNvPr id="2" name="Rectangle: Rounded Corners 1">
            <a:extLst>
              <a:ext uri="{FF2B5EF4-FFF2-40B4-BE49-F238E27FC236}">
                <a16:creationId xmlns:a16="http://schemas.microsoft.com/office/drawing/2014/main" id="{D8447863-5166-AE05-5195-0FA23D4A1138}"/>
              </a:ext>
            </a:extLst>
          </p:cNvPr>
          <p:cNvSpPr/>
          <p:nvPr/>
        </p:nvSpPr>
        <p:spPr>
          <a:xfrm>
            <a:off x="2189163" y="3138564"/>
            <a:ext cx="1981200" cy="45720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3" name="Content Placeholder 2">
            <a:extLst>
              <a:ext uri="{FF2B5EF4-FFF2-40B4-BE49-F238E27FC236}">
                <a16:creationId xmlns:a16="http://schemas.microsoft.com/office/drawing/2014/main" id="{8A631232-167B-9CCA-F902-7F6C3B92A5D7}"/>
              </a:ext>
            </a:extLst>
          </p:cNvPr>
          <p:cNvSpPr>
            <a:spLocks noGrp="1"/>
          </p:cNvSpPr>
          <p:nvPr>
            <p:ph idx="1"/>
          </p:nvPr>
        </p:nvSpPr>
        <p:spPr/>
        <p:txBody>
          <a:bodyPr/>
          <a:lstStyle/>
          <a:p>
            <a:endParaRPr lang="en-IE" dirty="0"/>
          </a:p>
        </p:txBody>
      </p:sp>
      <p:pic>
        <p:nvPicPr>
          <p:cNvPr id="7" name="Picture 6">
            <a:extLst>
              <a:ext uri="{FF2B5EF4-FFF2-40B4-BE49-F238E27FC236}">
                <a16:creationId xmlns:a16="http://schemas.microsoft.com/office/drawing/2014/main" id="{3DEB2BB0-7639-56A1-5F2E-5B1B66773E8C}"/>
              </a:ext>
            </a:extLst>
          </p:cNvPr>
          <p:cNvPicPr>
            <a:picLocks noChangeAspect="1"/>
          </p:cNvPicPr>
          <p:nvPr/>
        </p:nvPicPr>
        <p:blipFill rotWithShape="1">
          <a:blip r:embed="rId2"/>
          <a:srcRect b="13142"/>
          <a:stretch/>
        </p:blipFill>
        <p:spPr>
          <a:xfrm>
            <a:off x="1655763" y="1330162"/>
            <a:ext cx="3178176" cy="5146434"/>
          </a:xfrm>
          <a:prstGeom prst="rect">
            <a:avLst/>
          </a:prstGeom>
          <a:ln w="15875">
            <a:solidFill>
              <a:schemeClr val="tx1"/>
            </a:solidFill>
          </a:ln>
        </p:spPr>
      </p:pic>
      <p:sp>
        <p:nvSpPr>
          <p:cNvPr id="11" name="Rectangle: Rounded Corners 10">
            <a:extLst>
              <a:ext uri="{FF2B5EF4-FFF2-40B4-BE49-F238E27FC236}">
                <a16:creationId xmlns:a16="http://schemas.microsoft.com/office/drawing/2014/main" id="{B5742C53-6A0B-5A63-C26D-5DB798A5C210}"/>
              </a:ext>
            </a:extLst>
          </p:cNvPr>
          <p:cNvSpPr/>
          <p:nvPr/>
        </p:nvSpPr>
        <p:spPr>
          <a:xfrm>
            <a:off x="1601789" y="3900564"/>
            <a:ext cx="2644774" cy="68580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4" name="Ink 13">
                <a:extLst>
                  <a:ext uri="{FF2B5EF4-FFF2-40B4-BE49-F238E27FC236}">
                    <a16:creationId xmlns:a16="http://schemas.microsoft.com/office/drawing/2014/main" id="{E0A3F026-985D-C5FB-A1C2-DB4670F2336D}"/>
                  </a:ext>
                </a:extLst>
              </p14:cNvPr>
              <p14:cNvContentPartPr/>
              <p14:nvPr/>
            </p14:nvContentPartPr>
            <p14:xfrm>
              <a:off x="10954051" y="5547911"/>
              <a:ext cx="360" cy="360"/>
            </p14:xfrm>
          </p:contentPart>
        </mc:Choice>
        <mc:Fallback>
          <p:pic>
            <p:nvPicPr>
              <p:cNvPr id="14" name="Ink 13">
                <a:extLst>
                  <a:ext uri="{FF2B5EF4-FFF2-40B4-BE49-F238E27FC236}">
                    <a16:creationId xmlns:a16="http://schemas.microsoft.com/office/drawing/2014/main" id="{E0A3F026-985D-C5FB-A1C2-DB4670F2336D}"/>
                  </a:ext>
                </a:extLst>
              </p:cNvPr>
              <p:cNvPicPr/>
              <p:nvPr/>
            </p:nvPicPr>
            <p:blipFill>
              <a:blip r:embed="rId4"/>
              <a:stretch>
                <a:fillRect/>
              </a:stretch>
            </p:blipFill>
            <p:spPr>
              <a:xfrm>
                <a:off x="10918411" y="5332271"/>
                <a:ext cx="72000" cy="43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5" name="Ink 14">
                <a:extLst>
                  <a:ext uri="{FF2B5EF4-FFF2-40B4-BE49-F238E27FC236}">
                    <a16:creationId xmlns:a16="http://schemas.microsoft.com/office/drawing/2014/main" id="{94B02A3B-C5D8-24E2-B147-EDB6FB1C3133}"/>
                  </a:ext>
                </a:extLst>
              </p14:cNvPr>
              <p14:cNvContentPartPr/>
              <p14:nvPr/>
            </p14:nvContentPartPr>
            <p14:xfrm>
              <a:off x="4621291" y="6678671"/>
              <a:ext cx="360" cy="360"/>
            </p14:xfrm>
          </p:contentPart>
        </mc:Choice>
        <mc:Fallback>
          <p:pic>
            <p:nvPicPr>
              <p:cNvPr id="15" name="Ink 14">
                <a:extLst>
                  <a:ext uri="{FF2B5EF4-FFF2-40B4-BE49-F238E27FC236}">
                    <a16:creationId xmlns:a16="http://schemas.microsoft.com/office/drawing/2014/main" id="{94B02A3B-C5D8-24E2-B147-EDB6FB1C3133}"/>
                  </a:ext>
                </a:extLst>
              </p:cNvPr>
              <p:cNvPicPr/>
              <p:nvPr/>
            </p:nvPicPr>
            <p:blipFill>
              <a:blip r:embed="rId6"/>
              <a:stretch>
                <a:fillRect/>
              </a:stretch>
            </p:blipFill>
            <p:spPr>
              <a:xfrm>
                <a:off x="4585291" y="6463031"/>
                <a:ext cx="72000" cy="432000"/>
              </a:xfrm>
              <a:prstGeom prst="rect">
                <a:avLst/>
              </a:prstGeom>
            </p:spPr>
          </p:pic>
        </mc:Fallback>
      </mc:AlternateContent>
      <p:sp>
        <p:nvSpPr>
          <p:cNvPr id="16" name="Rectangle: Rounded Corners 15">
            <a:extLst>
              <a:ext uri="{FF2B5EF4-FFF2-40B4-BE49-F238E27FC236}">
                <a16:creationId xmlns:a16="http://schemas.microsoft.com/office/drawing/2014/main" id="{FE1CDC48-662A-302F-E3E0-8542059F4521}"/>
              </a:ext>
            </a:extLst>
          </p:cNvPr>
          <p:cNvSpPr/>
          <p:nvPr/>
        </p:nvSpPr>
        <p:spPr>
          <a:xfrm>
            <a:off x="1922464" y="1248332"/>
            <a:ext cx="1181099" cy="442432"/>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5885058-2CC3-2BD5-EFCC-903986961ED0}"/>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Sample App 1 (v2) - Design</a:t>
            </a:r>
          </a:p>
        </p:txBody>
      </p:sp>
      <p:sp>
        <p:nvSpPr>
          <p:cNvPr id="30722" name="Content Placeholder 2">
            <a:extLst>
              <a:ext uri="{FF2B5EF4-FFF2-40B4-BE49-F238E27FC236}">
                <a16:creationId xmlns:a16="http://schemas.microsoft.com/office/drawing/2014/main" id="{6B1E0F2F-B727-1FAF-600D-9C3D5E35B08F}"/>
              </a:ext>
            </a:extLst>
          </p:cNvPr>
          <p:cNvSpPr>
            <a:spLocks noGrp="1"/>
          </p:cNvSpPr>
          <p:nvPr>
            <p:ph idx="1"/>
          </p:nvPr>
        </p:nvSpPr>
        <p:spPr>
          <a:xfrm>
            <a:off x="5715000" y="1439863"/>
            <a:ext cx="4572000" cy="5029200"/>
          </a:xfrm>
        </p:spPr>
        <p:txBody>
          <a:bodyPr/>
          <a:lstStyle/>
          <a:p>
            <a:pPr marL="457200" indent="-457200" eaLnBrk="1" hangingPunct="1">
              <a:lnSpc>
                <a:spcPct val="70000"/>
              </a:lnSpc>
              <a:defRPr/>
            </a:pPr>
            <a:endParaRPr lang="en-US" altLang="en-US" sz="2000" b="1" dirty="0">
              <a:latin typeface="Arial" panose="020B0604020202020204" pitchFamily="34" charset="0"/>
              <a:ea typeface="ＭＳ Ｐゴシック" panose="020B0600070205080204" pitchFamily="34" charset="-128"/>
            </a:endParaRPr>
          </a:p>
          <a:p>
            <a:pPr marL="457200" indent="-457200" eaLnBrk="1" hangingPunct="1">
              <a:lnSpc>
                <a:spcPct val="70000"/>
              </a:lnSpc>
              <a:defRPr/>
            </a:pPr>
            <a:r>
              <a:rPr lang="en-US" altLang="en-US" sz="2000" b="1" dirty="0">
                <a:latin typeface="Arial" panose="020B0604020202020204" pitchFamily="34" charset="0"/>
                <a:ea typeface="ＭＳ Ｐゴシック" panose="020B0600070205080204" pitchFamily="34" charset="-128"/>
              </a:rPr>
              <a:t>3 state variables:</a:t>
            </a: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List of friends from API.</a:t>
            </a: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Text box content.</a:t>
            </a:r>
            <a:endParaRPr lang="en-US" altLang="en-US" sz="2000" dirty="0">
              <a:latin typeface="Arial" panose="020B0604020202020204" pitchFamily="34" charset="0"/>
              <a:ea typeface="ＭＳ Ｐゴシック" panose="020B0600070205080204" pitchFamily="34" charset="-128"/>
            </a:endParaRPr>
          </a:p>
          <a:p>
            <a:pPr marL="857250" lvl="1" indent="-457200" eaLnBrk="1" hangingPunct="1">
              <a:lnSpc>
                <a:spcPct val="70000"/>
              </a:lnSpc>
              <a:buFont typeface="+mj-lt"/>
              <a:buAutoNum type="arabicPeriod"/>
              <a:defRPr/>
            </a:pPr>
            <a:r>
              <a:rPr lang="en-US" altLang="en-US" sz="2000" i="1" dirty="0">
                <a:latin typeface="Arial" panose="020B0604020202020204" pitchFamily="34" charset="0"/>
                <a:ea typeface="ＭＳ Ｐゴシック" panose="020B0600070205080204" pitchFamily="34" charset="-128"/>
              </a:rPr>
              <a:t>Reset button toggle.</a:t>
            </a:r>
          </a:p>
          <a:p>
            <a:pPr marL="85725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marL="457200" indent="-457200" eaLnBrk="1" hangingPunct="1">
              <a:lnSpc>
                <a:spcPct val="70000"/>
              </a:lnSpc>
              <a:defRPr/>
            </a:pPr>
            <a:r>
              <a:rPr lang="en-US" altLang="en-US" sz="2000" b="1" dirty="0">
                <a:latin typeface="Arial" panose="020B0604020202020204" pitchFamily="34" charset="0"/>
                <a:ea typeface="ＭＳ Ｐゴシック" panose="020B0600070205080204" pitchFamily="34" charset="-128"/>
              </a:rPr>
              <a:t>2 side effects, both with dependency arrays:</a:t>
            </a: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‘Fetch API data’ - </a:t>
            </a:r>
            <a:r>
              <a:rPr lang="en-US" altLang="en-US" sz="2000" dirty="0">
                <a:latin typeface="Arial" panose="020B0604020202020204" pitchFamily="34" charset="0"/>
                <a:ea typeface="ＭＳ Ｐゴシック" panose="020B0600070205080204" pitchFamily="34" charset="-128"/>
              </a:rPr>
              <a:t>reset button</a:t>
            </a:r>
            <a:r>
              <a:rPr lang="en-US" altLang="en-US" sz="2000" b="1" dirty="0">
                <a:latin typeface="Arial" panose="020B0604020202020204" pitchFamily="34" charset="0"/>
                <a:ea typeface="ＭＳ Ｐゴシック" panose="020B0600070205080204" pitchFamily="34" charset="-128"/>
              </a:rPr>
              <a:t> toggle dependency.</a:t>
            </a:r>
          </a:p>
          <a:p>
            <a:pPr marL="85725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marL="85725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‘Set browser tab title’ - matching list </a:t>
            </a:r>
            <a:r>
              <a:rPr lang="en-US" altLang="en-US" sz="2000" b="1" u="sng" dirty="0">
                <a:latin typeface="Arial" panose="020B0604020202020204" pitchFamily="34" charset="0"/>
                <a:ea typeface="ＭＳ Ｐゴシック" panose="020B0600070205080204" pitchFamily="34" charset="-128"/>
              </a:rPr>
              <a:t>length</a:t>
            </a:r>
            <a:r>
              <a:rPr lang="en-US" altLang="en-US" sz="2000" b="1" dirty="0">
                <a:latin typeface="Arial" panose="020B0604020202020204" pitchFamily="34" charset="0"/>
                <a:ea typeface="ＭＳ Ｐゴシック" panose="020B0600070205080204" pitchFamily="34" charset="-128"/>
              </a:rPr>
              <a:t>  dependency.</a:t>
            </a:r>
          </a:p>
          <a:p>
            <a:pPr eaLnBrk="1" hangingPunct="1">
              <a:lnSpc>
                <a:spcPct val="70000"/>
              </a:lnSpc>
              <a:defRPr/>
            </a:pPr>
            <a:endParaRPr lang="en-US" altLang="en-US" sz="2000" b="1" dirty="0">
              <a:latin typeface="Arial" panose="020B0604020202020204" pitchFamily="34" charset="0"/>
              <a:ea typeface="ＭＳ Ｐゴシック" panose="020B0600070205080204" pitchFamily="34" charset="-128"/>
            </a:endParaRPr>
          </a:p>
        </p:txBody>
      </p:sp>
      <p:sp>
        <p:nvSpPr>
          <p:cNvPr id="8196" name="Footer Placeholder 1">
            <a:extLst>
              <a:ext uri="{FF2B5EF4-FFF2-40B4-BE49-F238E27FC236}">
                <a16:creationId xmlns:a16="http://schemas.microsoft.com/office/drawing/2014/main" id="{572D1579-C578-9FC8-1182-2367C1666CB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8197" name="Slide Number Placeholder 3">
            <a:extLst>
              <a:ext uri="{FF2B5EF4-FFF2-40B4-BE49-F238E27FC236}">
                <a16:creationId xmlns:a16="http://schemas.microsoft.com/office/drawing/2014/main" id="{8964F620-20DA-0ED4-9A63-9839F4A026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F006974-A408-4600-9CB8-40FF43544F01}" type="slidenum">
              <a:rPr lang="en-US" altLang="en-US" sz="1400" smtClean="0">
                <a:latin typeface="Arial" panose="020B0604020202020204" pitchFamily="34" charset="0"/>
              </a:rPr>
              <a:pPr>
                <a:spcBef>
                  <a:spcPct val="0"/>
                </a:spcBef>
                <a:buFontTx/>
                <a:buNone/>
              </a:pPr>
              <a:t>4</a:t>
            </a:fld>
            <a:endParaRPr lang="en-US" altLang="en-US" sz="1400">
              <a:latin typeface="Arial" panose="020B0604020202020204" pitchFamily="34" charset="0"/>
            </a:endParaRPr>
          </a:p>
        </p:txBody>
      </p:sp>
      <p:pic>
        <p:nvPicPr>
          <p:cNvPr id="2" name="Picture 1" descr="inversedataflow.jpg">
            <a:extLst>
              <a:ext uri="{FF2B5EF4-FFF2-40B4-BE49-F238E27FC236}">
                <a16:creationId xmlns:a16="http://schemas.microsoft.com/office/drawing/2014/main" id="{5871D172-B315-2E42-BBA1-886A09F1888E}"/>
              </a:ext>
            </a:extLst>
          </p:cNvPr>
          <p:cNvPicPr>
            <a:picLocks noChangeAspect="1"/>
          </p:cNvPicPr>
          <p:nvPr/>
        </p:nvPicPr>
        <p:blipFill>
          <a:blip r:embed="rId2"/>
          <a:srcRect/>
          <a:stretch>
            <a:fillRect/>
          </a:stretch>
        </p:blipFill>
        <p:spPr bwMode="auto">
          <a:xfrm>
            <a:off x="1676400" y="1885156"/>
            <a:ext cx="3647499" cy="3753644"/>
          </a:xfrm>
          <a:prstGeom prst="rect">
            <a:avLst/>
          </a:prstGeom>
          <a:noFill/>
          <a:ln>
            <a:noFill/>
          </a:ln>
          <a:effectLst>
            <a:outerShdw blurRad="292100" dist="139700" dir="2700000" algn="tl" rotWithShape="0">
              <a:srgbClr val="333333">
                <a:alpha val="64999"/>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D185A3E-7600-0B25-9862-BB1AECEBB1E7}"/>
              </a:ext>
            </a:extLst>
          </p:cNvPr>
          <p:cNvSpPr>
            <a:spLocks noGrp="1"/>
          </p:cNvSpPr>
          <p:nvPr>
            <p:ph type="title"/>
          </p:nvPr>
        </p:nvSpPr>
        <p:spPr>
          <a:xfrm>
            <a:off x="2705102" y="136525"/>
            <a:ext cx="7086600" cy="1143000"/>
          </a:xfrm>
        </p:spPr>
        <p:txBody>
          <a:bodyPr/>
          <a:lstStyle/>
          <a:p>
            <a:pPr eaLnBrk="1" hangingPunct="1"/>
            <a:r>
              <a:rPr lang="en-US" altLang="en-US" sz="3200" dirty="0">
                <a:latin typeface="Arial" panose="020B0604020202020204" pitchFamily="34" charset="0"/>
                <a:ea typeface="ＭＳ Ｐゴシック" panose="020B0600070205080204" pitchFamily="34" charset="-128"/>
              </a:rPr>
              <a:t>Sample App 1 (v2) - Events.</a:t>
            </a:r>
          </a:p>
        </p:txBody>
      </p:sp>
      <p:sp>
        <p:nvSpPr>
          <p:cNvPr id="36866" name="Content Placeholder 2">
            <a:extLst>
              <a:ext uri="{FF2B5EF4-FFF2-40B4-BE49-F238E27FC236}">
                <a16:creationId xmlns:a16="http://schemas.microsoft.com/office/drawing/2014/main" id="{EF2758D5-AF81-5478-1875-7C0EF2E42E53}"/>
              </a:ext>
            </a:extLst>
          </p:cNvPr>
          <p:cNvSpPr>
            <a:spLocks noGrp="1"/>
          </p:cNvSpPr>
          <p:nvPr>
            <p:ph idx="1"/>
          </p:nvPr>
        </p:nvSpPr>
        <p:spPr>
          <a:xfrm>
            <a:off x="228600" y="1143000"/>
            <a:ext cx="5715000" cy="4572000"/>
          </a:xfrm>
        </p:spPr>
        <p:txBody>
          <a:bodyPr/>
          <a:lstStyle/>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rPr>
              <a:t>On mounting of </a:t>
            </a:r>
            <a:r>
              <a:rPr lang="en-US" altLang="en-US" sz="2000" dirty="0" err="1">
                <a:latin typeface="Arial" panose="020B0604020202020204" pitchFamily="34" charset="0"/>
                <a:ea typeface="ＭＳ Ｐゴシック" panose="020B0600070205080204" pitchFamily="34" charset="-128"/>
              </a:rPr>
              <a:t>FriendsApp</a:t>
            </a:r>
            <a:r>
              <a:rPr lang="en-US" altLang="en-US" sz="2000" b="1" dirty="0">
                <a:latin typeface="Arial" panose="020B0604020202020204" pitchFamily="34" charset="0"/>
                <a:ea typeface="ＭＳ Ｐゴシック" panose="020B0600070205080204" pitchFamily="34" charset="-128"/>
              </a:rPr>
              <a:t> component: </a:t>
            </a:r>
          </a:p>
          <a:p>
            <a:pPr marL="800100" lvl="2"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rPr>
              <a:t>Both effects execute (Set browser tab to ’0 matches’).</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‘Fetch data’ effect initializes ‘friends list’ state.</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Component re-renders  ‘Set browser tab’ effect executes.</a:t>
            </a:r>
          </a:p>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sym typeface="Wingdings" pitchFamily="2" charset="2"/>
              </a:rPr>
              <a:t>On typing a character in the text box:</a:t>
            </a:r>
          </a:p>
          <a:p>
            <a:pPr marL="857250" lvl="2"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sym typeface="Wingdings" pitchFamily="2" charset="2"/>
              </a:rPr>
              <a:t>‘Text box’ state changes.</a:t>
            </a:r>
          </a:p>
          <a:p>
            <a:pPr marL="1200150" lvl="2" indent="-342900" eaLnBrk="1" hangingPunct="1">
              <a:lnSpc>
                <a:spcPct val="70000"/>
              </a:lnSpc>
              <a:buFont typeface="Wingdings" pitchFamily="2" charset="2"/>
              <a:buChar char="à"/>
              <a:defRPr/>
            </a:pPr>
            <a:r>
              <a:rPr lang="en-US" altLang="en-US" sz="2000" dirty="0" err="1">
                <a:latin typeface="Arial" panose="020B0604020202020204" pitchFamily="34" charset="0"/>
                <a:ea typeface="ＭＳ Ｐゴシック" panose="020B0600070205080204" pitchFamily="34" charset="-128"/>
                <a:sym typeface="Wingdings" pitchFamily="2" charset="2"/>
              </a:rPr>
              <a:t>FriendsApp</a:t>
            </a:r>
            <a:r>
              <a:rPr lang="en-US" altLang="en-US" sz="2000" b="1" dirty="0">
                <a:latin typeface="Arial" panose="020B0604020202020204" pitchFamily="34" charset="0"/>
                <a:ea typeface="ＭＳ Ｐゴシック" panose="020B0600070205080204" pitchFamily="34" charset="-128"/>
                <a:sym typeface="Wingdings" pitchFamily="2" charset="2"/>
              </a:rPr>
              <a:t> </a:t>
            </a:r>
            <a:r>
              <a:rPr lang="en-US" altLang="en-US" sz="2000" b="1" dirty="0" err="1">
                <a:latin typeface="Arial" panose="020B0604020202020204" pitchFamily="34" charset="0"/>
                <a:ea typeface="ＭＳ Ｐゴシック" panose="020B0600070205080204" pitchFamily="34" charset="-128"/>
                <a:sym typeface="Wingdings" pitchFamily="2" charset="2"/>
              </a:rPr>
              <a:t>rerenders</a:t>
            </a:r>
            <a:r>
              <a:rPr lang="en-US" altLang="en-US" sz="2000" b="1" dirty="0">
                <a:latin typeface="Arial" panose="020B0604020202020204" pitchFamily="34" charset="0"/>
                <a:ea typeface="ＭＳ Ｐゴシック" panose="020B0600070205080204" pitchFamily="34" charset="-128"/>
                <a:sym typeface="Wingdings" pitchFamily="2" charset="2"/>
              </a:rPr>
              <a:t> + recomputes matching friends list</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‘Set browser title’ effect executes.</a:t>
            </a:r>
          </a:p>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sym typeface="Wingdings" pitchFamily="2" charset="2"/>
              </a:rPr>
              <a:t>On clicking Reset button:</a:t>
            </a:r>
          </a:p>
          <a:p>
            <a:pPr marL="857250" lvl="2"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sym typeface="Wingdings" pitchFamily="2" charset="2"/>
              </a:rPr>
              <a:t>‘Reset toggle’ state changes.</a:t>
            </a:r>
          </a:p>
          <a:p>
            <a:pPr marL="1200150" lvl="2" indent="-342900" eaLnBrk="1" hangingPunct="1">
              <a:lnSpc>
                <a:spcPct val="70000"/>
              </a:lnSpc>
              <a:buFont typeface="Wingdings" pitchFamily="2" charset="2"/>
              <a:buChar char="à"/>
              <a:defRPr/>
            </a:pPr>
            <a:r>
              <a:rPr lang="en-US" altLang="en-US" sz="2000" dirty="0" err="1">
                <a:latin typeface="Arial" panose="020B0604020202020204" pitchFamily="34" charset="0"/>
                <a:ea typeface="ＭＳ Ｐゴシック" panose="020B0600070205080204" pitchFamily="34" charset="-128"/>
                <a:sym typeface="Wingdings" pitchFamily="2" charset="2"/>
              </a:rPr>
              <a:t>FriendsApp</a:t>
            </a:r>
            <a:r>
              <a:rPr lang="en-US" altLang="en-US" sz="2000" b="1" dirty="0">
                <a:latin typeface="Arial" panose="020B0604020202020204" pitchFamily="34" charset="0"/>
                <a:ea typeface="ＭＳ Ｐゴシック" panose="020B0600070205080204" pitchFamily="34" charset="-128"/>
                <a:sym typeface="Wingdings" pitchFamily="2" charset="2"/>
              </a:rPr>
              <a:t> re-renders. </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 ‘Fetch data’ effect executes. </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‘Friends list’ state changes. </a:t>
            </a:r>
          </a:p>
          <a:p>
            <a:pPr marL="1200150" lvl="2" indent="-342900" eaLnBrk="1" hangingPunct="1">
              <a:lnSpc>
                <a:spcPct val="70000"/>
              </a:lnSpc>
              <a:buFont typeface="Wingdings" pitchFamily="2" charset="2"/>
              <a:buChar char="à"/>
              <a:defRPr/>
            </a:pPr>
            <a:r>
              <a:rPr lang="en-US" altLang="en-US" sz="2000" b="1" dirty="0" err="1">
                <a:latin typeface="Arial" panose="020B0604020202020204" pitchFamily="34" charset="0"/>
                <a:ea typeface="ＭＳ Ｐゴシック" panose="020B0600070205080204" pitchFamily="34" charset="-128"/>
                <a:sym typeface="Wingdings" pitchFamily="2" charset="2"/>
              </a:rPr>
              <a:t>FriendsApp</a:t>
            </a:r>
            <a:r>
              <a:rPr lang="en-US" altLang="en-US" sz="2000" b="1" dirty="0">
                <a:latin typeface="Arial" panose="020B0604020202020204" pitchFamily="34" charset="0"/>
                <a:ea typeface="ＭＳ Ｐゴシック" panose="020B0600070205080204" pitchFamily="34" charset="-128"/>
                <a:sym typeface="Wingdings" pitchFamily="2" charset="2"/>
              </a:rPr>
              <a:t> re-renders + recomputes matching list</a:t>
            </a:r>
          </a:p>
          <a:p>
            <a:pPr marL="1200150" lvl="2" indent="-342900" eaLnBrk="1" hangingPunct="1">
              <a:lnSpc>
                <a:spcPct val="70000"/>
              </a:lnSpc>
              <a:buFont typeface="Wingdings" pitchFamily="2" charset="2"/>
              <a:buChar char="à"/>
              <a:defRPr/>
            </a:pPr>
            <a:r>
              <a:rPr lang="en-US" altLang="en-US" sz="2000" b="1" dirty="0">
                <a:latin typeface="Arial" panose="020B0604020202020204" pitchFamily="34" charset="0"/>
                <a:ea typeface="ＭＳ Ｐゴシック" panose="020B0600070205080204" pitchFamily="34" charset="-128"/>
                <a:sym typeface="Wingdings" pitchFamily="2" charset="2"/>
              </a:rPr>
              <a:t>‘Set browser title’ effect executes.</a:t>
            </a:r>
            <a:endParaRPr lang="en-US" altLang="en-US" sz="2000" b="1" dirty="0">
              <a:latin typeface="Arial" panose="020B0604020202020204" pitchFamily="34" charset="0"/>
              <a:ea typeface="ＭＳ Ｐゴシック" panose="020B0600070205080204" pitchFamily="34" charset="-128"/>
            </a:endParaRPr>
          </a:p>
        </p:txBody>
      </p:sp>
      <p:sp>
        <p:nvSpPr>
          <p:cNvPr id="10244" name="Footer Placeholder 1">
            <a:extLst>
              <a:ext uri="{FF2B5EF4-FFF2-40B4-BE49-F238E27FC236}">
                <a16:creationId xmlns:a16="http://schemas.microsoft.com/office/drawing/2014/main" id="{93AECBC8-EA59-3259-C42C-DBB9D76BFE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0245" name="Slide Number Placeholder 3">
            <a:extLst>
              <a:ext uri="{FF2B5EF4-FFF2-40B4-BE49-F238E27FC236}">
                <a16:creationId xmlns:a16="http://schemas.microsoft.com/office/drawing/2014/main" id="{70738A3E-DA17-F8E5-8A2F-C8BCECE286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0AFFCE1-4FF8-42F5-97F6-70F839151199}" type="slidenum">
              <a:rPr lang="en-US" altLang="en-US" sz="1400" smtClean="0">
                <a:latin typeface="Arial" panose="020B0604020202020204" pitchFamily="34" charset="0"/>
              </a:rPr>
              <a:pPr>
                <a:spcBef>
                  <a:spcPct val="0"/>
                </a:spcBef>
                <a:buFontTx/>
                <a:buNone/>
              </a:pPr>
              <a:t>5</a:t>
            </a:fld>
            <a:endParaRPr lang="en-US" altLang="en-US" sz="1400">
              <a:latin typeface="Arial" panose="020B0604020202020204" pitchFamily="34" charset="0"/>
            </a:endParaRPr>
          </a:p>
        </p:txBody>
      </p:sp>
      <p:pic>
        <p:nvPicPr>
          <p:cNvPr id="2" name="Picture 1">
            <a:extLst>
              <a:ext uri="{FF2B5EF4-FFF2-40B4-BE49-F238E27FC236}">
                <a16:creationId xmlns:a16="http://schemas.microsoft.com/office/drawing/2014/main" id="{604303FF-9CA1-0799-1126-9C95727CB1FF}"/>
              </a:ext>
            </a:extLst>
          </p:cNvPr>
          <p:cNvPicPr>
            <a:picLocks noChangeAspect="1" noChangeArrowheads="1"/>
          </p:cNvPicPr>
          <p:nvPr/>
        </p:nvPicPr>
        <p:blipFill>
          <a:blip r:embed="rId2"/>
          <a:srcRect/>
          <a:stretch>
            <a:fillRect/>
          </a:stretch>
        </p:blipFill>
        <p:spPr bwMode="auto">
          <a:xfrm>
            <a:off x="6127750" y="1752600"/>
            <a:ext cx="6252308" cy="2743200"/>
          </a:xfrm>
          <a:prstGeom prst="rect">
            <a:avLst/>
          </a:prstGeom>
          <a:noFill/>
          <a:ln>
            <a:noFill/>
          </a:ln>
          <a:effectLst>
            <a:outerShdw blurRad="50800" dist="50800" dir="5400000" sx="103000" sy="103000" algn="ctr" rotWithShape="0">
              <a:srgbClr val="000000">
                <a:alpha val="43137"/>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79BB9CE-71DC-A00C-F541-2927AB04B8FA}"/>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7C73C311-FA7A-F9E2-7243-D00610F5F803}"/>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Hooks and Component Lifecycle.</a:t>
            </a:r>
            <a:r>
              <a:rPr lang="en-US" sz="2000" b="1" dirty="0">
                <a:latin typeface="Arial" charset="0"/>
              </a:rPr>
              <a:t> 		 	</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 – Data Down, Action Up pattern.</a:t>
            </a:r>
            <a:r>
              <a:rPr lang="en-US" altLang="en-US" sz="2000" i="1" dirty="0">
                <a:latin typeface="Zapf Dingbats" charset="0"/>
                <a:ea typeface="ＭＳ Ｐゴシック" charset="-128"/>
                <a:sym typeface="Zapf Dingbats" charset="0"/>
              </a:rPr>
              <a:t> 	</a:t>
            </a:r>
          </a:p>
          <a:p>
            <a:pPr eaLnBrk="1" fontAlgn="auto" hangingPunct="1">
              <a:spcAft>
                <a:spcPts val="0"/>
              </a:spcAft>
              <a:buFont typeface="Arial"/>
              <a:buChar char="•"/>
              <a:defRPr/>
            </a:pPr>
            <a:endParaRPr lang="en-US" altLang="en-US" sz="2000" i="1" dirty="0">
              <a:latin typeface="Zapf Dingbats" charset="0"/>
              <a:ea typeface="ＭＳ Ｐゴシック" charset="-128"/>
              <a:sym typeface="Zapf Dingbats" charset="0"/>
            </a:endParaRPr>
          </a:p>
          <a:p>
            <a:pPr eaLnBrk="1" fontAlgn="auto" hangingPunct="1">
              <a:spcAft>
                <a:spcPts val="0"/>
              </a:spcAft>
              <a:buFont typeface="Arial"/>
              <a:buChar char="•"/>
              <a:defRPr/>
            </a:pPr>
            <a:endParaRPr lang="en-US" altLang="en-US" sz="2000" i="1" dirty="0">
              <a:latin typeface="Zapf Dingbats" charset="0"/>
              <a:ea typeface="ＭＳ Ｐゴシック" charset="-128"/>
              <a:sym typeface="Zapf Dingbats" charset="0"/>
            </a:endParaRPr>
          </a:p>
          <a:p>
            <a:pPr eaLnBrk="1" fontAlgn="auto" hangingPunct="1">
              <a:spcAft>
                <a:spcPts val="0"/>
              </a:spcAft>
              <a:buFont typeface="Arial"/>
              <a:buChar char="•"/>
              <a:defRPr/>
            </a:pPr>
            <a:r>
              <a:rPr lang="en-US" sz="2000" b="1" dirty="0">
                <a:latin typeface="Arial" charset="0"/>
              </a:rPr>
              <a:t>The Virtual DOM</a:t>
            </a:r>
            <a:endParaRPr lang="en-US" sz="2000" b="1" dirty="0">
              <a:latin typeface="Arial" charset="0"/>
              <a:ea typeface="+mn-ea"/>
            </a:endParaRPr>
          </a:p>
          <a:p>
            <a:pPr marL="0" indent="0" eaLnBrk="1" fontAlgn="auto" hangingPunct="1">
              <a:spcAft>
                <a:spcPts val="0"/>
              </a:spcAft>
              <a:buFont typeface="Arial" panose="020B0604020202020204" pitchFamily="34" charset="0"/>
              <a:buNone/>
              <a:defRPr/>
            </a:pPr>
            <a:r>
              <a:rPr lang="en-US" sz="2000" b="1" dirty="0">
                <a:latin typeface="Arial" charset="0"/>
                <a:ea typeface="+mn-ea"/>
              </a:rPr>
              <a:t>             </a:t>
            </a:r>
            <a:endParaRPr lang="en-US" altLang="en-US" sz="2400" b="1" dirty="0">
              <a:latin typeface="Arial" charset="0"/>
              <a:sym typeface="Zapf Dingbats" charset="0"/>
            </a:endParaRPr>
          </a:p>
          <a:p>
            <a:pPr eaLnBrk="1" fontAlgn="auto" hangingPunct="1">
              <a:spcAft>
                <a:spcPts val="0"/>
              </a:spcAft>
              <a:buFont typeface="Arial"/>
              <a:buChar char="•"/>
              <a:defRPr/>
            </a:pPr>
            <a:endParaRPr lang="en-US" sz="2000" b="1" dirty="0">
              <a:latin typeface="Arial" charset="0"/>
              <a:ea typeface="+mn-ea"/>
            </a:endParaRPr>
          </a:p>
        </p:txBody>
      </p:sp>
      <p:sp>
        <p:nvSpPr>
          <p:cNvPr id="11268" name="Footer Placeholder 1">
            <a:extLst>
              <a:ext uri="{FF2B5EF4-FFF2-40B4-BE49-F238E27FC236}">
                <a16:creationId xmlns:a16="http://schemas.microsoft.com/office/drawing/2014/main" id="{74E66F40-B65D-29DC-0827-A89E83C206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1269" name="Slide Number Placeholder 3">
            <a:extLst>
              <a:ext uri="{FF2B5EF4-FFF2-40B4-BE49-F238E27FC236}">
                <a16:creationId xmlns:a16="http://schemas.microsoft.com/office/drawing/2014/main" id="{C846C847-F3A1-1DA9-CD86-C2CFE4E933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1198BDC-DFE3-48FA-9065-9806C2160C92}" type="slidenum">
              <a:rPr lang="en-US" altLang="en-US" sz="1400" smtClean="0">
                <a:latin typeface="Arial" panose="020B0604020202020204" pitchFamily="34" charset="0"/>
              </a:rPr>
              <a:pPr>
                <a:spcBef>
                  <a:spcPct val="0"/>
                </a:spcBef>
                <a:buFontTx/>
                <a:buNone/>
              </a:pPr>
              <a:t>6</a:t>
            </a:fld>
            <a:endParaRPr lang="en-US" altLang="en-US" sz="1400">
              <a:latin typeface="Arial" panose="020B0604020202020204" pitchFamily="34" charset="0"/>
            </a:endParaRPr>
          </a:p>
        </p:txBody>
      </p:sp>
      <p:sp>
        <p:nvSpPr>
          <p:cNvPr id="6" name="Oval 5">
            <a:extLst>
              <a:ext uri="{FF2B5EF4-FFF2-40B4-BE49-F238E27FC236}">
                <a16:creationId xmlns:a16="http://schemas.microsoft.com/office/drawing/2014/main" id="{2AE30673-093F-B8F5-751D-2BE368A6836F}"/>
              </a:ext>
            </a:extLst>
          </p:cNvPr>
          <p:cNvSpPr>
            <a:spLocks noChangeArrowheads="1"/>
          </p:cNvSpPr>
          <p:nvPr/>
        </p:nvSpPr>
        <p:spPr bwMode="auto">
          <a:xfrm>
            <a:off x="2209800" y="3009900"/>
            <a:ext cx="6781800" cy="609600"/>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4F87EC2-B127-F591-0043-C5A3154BA481}"/>
              </a:ext>
            </a:extLst>
          </p:cNvPr>
          <p:cNvSpPr>
            <a:spLocks noGrp="1"/>
          </p:cNvSpPr>
          <p:nvPr>
            <p:ph type="title"/>
          </p:nvPr>
        </p:nvSpPr>
        <p:spPr>
          <a:xfrm>
            <a:off x="2286000" y="274638"/>
            <a:ext cx="7924800" cy="868362"/>
          </a:xfrm>
        </p:spPr>
        <p:txBody>
          <a:bodyPr/>
          <a:lstStyle/>
          <a:p>
            <a:pPr eaLnBrk="1" hangingPunct="1"/>
            <a:r>
              <a:rPr lang="en-US" altLang="en-US" sz="3200">
                <a:latin typeface="Arial" panose="020B0604020202020204" pitchFamily="34" charset="0"/>
                <a:ea typeface="ＭＳ Ｐゴシック" panose="020B0600070205080204" pitchFamily="34" charset="-128"/>
              </a:rPr>
              <a:t>Sample App 2 </a:t>
            </a:r>
            <a:br>
              <a:rPr lang="en-US" altLang="en-US" sz="3200">
                <a:latin typeface="Arial" panose="020B0604020202020204" pitchFamily="34" charset="0"/>
                <a:ea typeface="ＭＳ Ｐゴシック" panose="020B0600070205080204" pitchFamily="34" charset="-128"/>
              </a:rPr>
            </a:br>
            <a:r>
              <a:rPr lang="en-US" altLang="en-US" sz="1800">
                <a:latin typeface="Arial" panose="020B0604020202020204" pitchFamily="34" charset="0"/>
                <a:ea typeface="ＭＳ Ｐゴシック" panose="020B0600070205080204" pitchFamily="34" charset="-128"/>
              </a:rPr>
              <a:t>(Data down, actions up pattern or Inverse data flow pattern )</a:t>
            </a:r>
          </a:p>
        </p:txBody>
      </p:sp>
      <p:sp>
        <p:nvSpPr>
          <p:cNvPr id="38914" name="Content Placeholder 2">
            <a:extLst>
              <a:ext uri="{FF2B5EF4-FFF2-40B4-BE49-F238E27FC236}">
                <a16:creationId xmlns:a16="http://schemas.microsoft.com/office/drawing/2014/main" id="{A319B3A5-E99F-A1D6-4CCD-FB3C1DD2E438}"/>
              </a:ext>
            </a:extLst>
          </p:cNvPr>
          <p:cNvSpPr>
            <a:spLocks noGrp="1"/>
          </p:cNvSpPr>
          <p:nvPr>
            <p:ph idx="1"/>
          </p:nvPr>
        </p:nvSpPr>
        <p:spPr>
          <a:xfrm>
            <a:off x="1828800" y="1447800"/>
            <a:ext cx="3886200" cy="4114800"/>
          </a:xfrm>
        </p:spPr>
        <p:txBody>
          <a:bodyPr/>
          <a:lstStyle/>
          <a:p>
            <a:pPr eaLnBrk="1" hangingPunct="1"/>
            <a:r>
              <a:rPr lang="en-US" altLang="en-US" sz="1800" b="1">
                <a:latin typeface="Arial" panose="020B0604020202020204" pitchFamily="34" charset="0"/>
                <a:ea typeface="ＭＳ Ｐゴシック" panose="020B0600070205080204" pitchFamily="34" charset="-128"/>
              </a:rPr>
              <a:t>Often a component’s </a:t>
            </a:r>
            <a:r>
              <a:rPr lang="en-US" altLang="en-US" sz="1800">
                <a:latin typeface="Arial" panose="020B0604020202020204" pitchFamily="34" charset="0"/>
                <a:ea typeface="ＭＳ Ｐゴシック" panose="020B0600070205080204" pitchFamily="34" charset="-128"/>
              </a:rPr>
              <a:t>state change</a:t>
            </a:r>
            <a:r>
              <a:rPr lang="en-US" altLang="en-US" sz="1800" b="1">
                <a:latin typeface="Arial" panose="020B0604020202020204" pitchFamily="34" charset="0"/>
                <a:ea typeface="ＭＳ Ｐゴシック" panose="020B0600070205080204" pitchFamily="34" charset="-128"/>
              </a:rPr>
              <a:t> is caused by an </a:t>
            </a:r>
            <a:r>
              <a:rPr lang="en-US" altLang="en-US" sz="1800">
                <a:latin typeface="Arial" panose="020B0604020202020204" pitchFamily="34" charset="0"/>
                <a:ea typeface="ＭＳ Ｐゴシック" panose="020B0600070205080204" pitchFamily="34" charset="-128"/>
              </a:rPr>
              <a:t>event</a:t>
            </a:r>
            <a:r>
              <a:rPr lang="en-US" altLang="en-US" sz="1800" b="1">
                <a:latin typeface="Arial" panose="020B0604020202020204" pitchFamily="34" charset="0"/>
                <a:ea typeface="ＭＳ Ｐゴシック" panose="020B0600070205080204" pitchFamily="34" charset="-128"/>
              </a:rPr>
              <a:t> in a subordinate component.</a:t>
            </a:r>
          </a:p>
          <a:p>
            <a:pPr eaLnBrk="1" hangingPunct="1"/>
            <a:r>
              <a:rPr lang="en-US" altLang="en-US" sz="1800" b="1">
                <a:latin typeface="Arial" panose="020B0604020202020204" pitchFamily="34" charset="0"/>
                <a:ea typeface="ＭＳ Ｐゴシック" panose="020B0600070205080204" pitchFamily="34" charset="-128"/>
              </a:rPr>
              <a:t>Solution: Use the </a:t>
            </a:r>
            <a:r>
              <a:rPr lang="en-US" altLang="en-US" sz="1800">
                <a:latin typeface="Arial" panose="020B0604020202020204" pitchFamily="34" charset="0"/>
                <a:ea typeface="ＭＳ Ｐゴシック" panose="020B0600070205080204" pitchFamily="34" charset="-128"/>
              </a:rPr>
              <a:t>data down, action up pattern.</a:t>
            </a:r>
          </a:p>
        </p:txBody>
      </p:sp>
      <p:sp>
        <p:nvSpPr>
          <p:cNvPr id="12292" name="Footer Placeholder 2">
            <a:extLst>
              <a:ext uri="{FF2B5EF4-FFF2-40B4-BE49-F238E27FC236}">
                <a16:creationId xmlns:a16="http://schemas.microsoft.com/office/drawing/2014/main" id="{826123C6-924E-EA64-2436-1144D0A53A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2293" name="Slide Number Placeholder 3">
            <a:extLst>
              <a:ext uri="{FF2B5EF4-FFF2-40B4-BE49-F238E27FC236}">
                <a16:creationId xmlns:a16="http://schemas.microsoft.com/office/drawing/2014/main" id="{52E8716D-5FC8-F53E-FF4A-89F1C34817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72FFC57-F5D7-4D67-87A3-25C12124911D}" type="slidenum">
              <a:rPr lang="en-US" altLang="en-US" sz="1400" smtClean="0">
                <a:latin typeface="Arial" panose="020B0604020202020204" pitchFamily="34" charset="0"/>
              </a:rPr>
              <a:pPr>
                <a:spcBef>
                  <a:spcPct val="0"/>
                </a:spcBef>
                <a:buFontTx/>
                <a:buNone/>
              </a:pPr>
              <a:t>7</a:t>
            </a:fld>
            <a:endParaRPr lang="en-US" altLang="en-US" sz="1400">
              <a:latin typeface="Arial" panose="020B0604020202020204" pitchFamily="34" charset="0"/>
            </a:endParaRPr>
          </a:p>
        </p:txBody>
      </p:sp>
      <p:pic>
        <p:nvPicPr>
          <p:cNvPr id="2" name="Picture 1" descr="Screen Shot 2016-01-20 at 09.13.45.png">
            <a:extLst>
              <a:ext uri="{FF2B5EF4-FFF2-40B4-BE49-F238E27FC236}">
                <a16:creationId xmlns:a16="http://schemas.microsoft.com/office/drawing/2014/main" id="{11BAC0CC-7A84-AF61-C088-AC77A01F8687}"/>
              </a:ext>
            </a:extLst>
          </p:cNvPr>
          <p:cNvPicPr>
            <a:picLocks noChangeAspect="1" noChangeArrowheads="1"/>
          </p:cNvPicPr>
          <p:nvPr/>
        </p:nvPicPr>
        <p:blipFill>
          <a:blip r:embed="rId2"/>
          <a:srcRect/>
          <a:stretch>
            <a:fillRect/>
          </a:stretch>
        </p:blipFill>
        <p:spPr bwMode="auto">
          <a:xfrm>
            <a:off x="5867400" y="1295400"/>
            <a:ext cx="3987800" cy="4838700"/>
          </a:xfrm>
          <a:prstGeom prst="rect">
            <a:avLst/>
          </a:prstGeom>
          <a:noFill/>
          <a:ln>
            <a:noFill/>
          </a:ln>
          <a:effectLst>
            <a:outerShdw blurRad="292100" dist="139700" dir="2700000" algn="tl" rotWithShape="0">
              <a:srgbClr val="333333">
                <a:alpha val="64998"/>
              </a:srgbClr>
            </a:outerShdw>
          </a:effectLst>
        </p:spPr>
      </p:pic>
      <p:sp>
        <p:nvSpPr>
          <p:cNvPr id="6" name="Rectangle 5">
            <a:extLst>
              <a:ext uri="{FF2B5EF4-FFF2-40B4-BE49-F238E27FC236}">
                <a16:creationId xmlns:a16="http://schemas.microsoft.com/office/drawing/2014/main" id="{37116A01-8DDE-9852-84A1-C45731BF5315}"/>
              </a:ext>
            </a:extLst>
          </p:cNvPr>
          <p:cNvSpPr>
            <a:spLocks noChangeArrowheads="1"/>
          </p:cNvSpPr>
          <p:nvPr/>
        </p:nvSpPr>
        <p:spPr bwMode="auto">
          <a:xfrm>
            <a:off x="5867400" y="1219200"/>
            <a:ext cx="3581400" cy="47244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p:txBody>
      </p:sp>
      <p:sp>
        <p:nvSpPr>
          <p:cNvPr id="7" name="Rectangle 6">
            <a:extLst>
              <a:ext uri="{FF2B5EF4-FFF2-40B4-BE49-F238E27FC236}">
                <a16:creationId xmlns:a16="http://schemas.microsoft.com/office/drawing/2014/main" id="{8B57243A-4F4D-4E79-EC48-C8AB9257A81F}"/>
              </a:ext>
            </a:extLst>
          </p:cNvPr>
          <p:cNvSpPr>
            <a:spLocks noChangeArrowheads="1"/>
          </p:cNvSpPr>
          <p:nvPr/>
        </p:nvSpPr>
        <p:spPr bwMode="auto">
          <a:xfrm>
            <a:off x="6172200" y="2362200"/>
            <a:ext cx="3048000" cy="34290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p:txBody>
      </p:sp>
      <p:sp>
        <p:nvSpPr>
          <p:cNvPr id="8" name="Rectangle 7">
            <a:extLst>
              <a:ext uri="{FF2B5EF4-FFF2-40B4-BE49-F238E27FC236}">
                <a16:creationId xmlns:a16="http://schemas.microsoft.com/office/drawing/2014/main" id="{9AB40126-B66C-A8A6-3D29-A9E9A40F5AC7}"/>
              </a:ext>
            </a:extLst>
          </p:cNvPr>
          <p:cNvSpPr>
            <a:spLocks noChangeArrowheads="1"/>
          </p:cNvSpPr>
          <p:nvPr/>
        </p:nvSpPr>
        <p:spPr bwMode="auto">
          <a:xfrm>
            <a:off x="6019800" y="1752600"/>
            <a:ext cx="2819400" cy="6096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p:txBody>
      </p:sp>
      <p:sp>
        <p:nvSpPr>
          <p:cNvPr id="9" name="Rectangle 8">
            <a:extLst>
              <a:ext uri="{FF2B5EF4-FFF2-40B4-BE49-F238E27FC236}">
                <a16:creationId xmlns:a16="http://schemas.microsoft.com/office/drawing/2014/main" id="{267CC78C-7498-67FE-A243-B1EFAEA1A7A8}"/>
              </a:ext>
            </a:extLst>
          </p:cNvPr>
          <p:cNvSpPr>
            <a:spLocks noChangeArrowheads="1"/>
          </p:cNvSpPr>
          <p:nvPr/>
        </p:nvSpPr>
        <p:spPr bwMode="auto">
          <a:xfrm>
            <a:off x="6400800" y="3276600"/>
            <a:ext cx="2590800" cy="7620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p:txBody>
      </p:sp>
      <p:pic>
        <p:nvPicPr>
          <p:cNvPr id="11" name="Picture 10" descr="inversedataflow.jpg">
            <a:extLst>
              <a:ext uri="{FF2B5EF4-FFF2-40B4-BE49-F238E27FC236}">
                <a16:creationId xmlns:a16="http://schemas.microsoft.com/office/drawing/2014/main" id="{F6C19AB7-B819-A135-D335-966A1455A52F}"/>
              </a:ext>
            </a:extLst>
          </p:cNvPr>
          <p:cNvPicPr>
            <a:picLocks noChangeAspect="1"/>
          </p:cNvPicPr>
          <p:nvPr/>
        </p:nvPicPr>
        <p:blipFill>
          <a:blip r:embed="rId3"/>
          <a:srcRect/>
          <a:stretch>
            <a:fillRect/>
          </a:stretch>
        </p:blipFill>
        <p:spPr bwMode="auto">
          <a:xfrm>
            <a:off x="2362200" y="3124200"/>
            <a:ext cx="3000375" cy="3087688"/>
          </a:xfrm>
          <a:prstGeom prst="rect">
            <a:avLst/>
          </a:prstGeom>
          <a:noFill/>
          <a:ln>
            <a:noFill/>
          </a:ln>
          <a:effectLst>
            <a:outerShdw blurRad="292100" dist="139700" dir="2700000" algn="tl" rotWithShape="0">
              <a:srgbClr val="333333">
                <a:alpha val="64999"/>
              </a:srgbClr>
            </a:outerShdw>
          </a:effectLst>
        </p:spPr>
      </p:pic>
      <p:cxnSp>
        <p:nvCxnSpPr>
          <p:cNvPr id="4" name="Straight Arrow Connector 3">
            <a:extLst>
              <a:ext uri="{FF2B5EF4-FFF2-40B4-BE49-F238E27FC236}">
                <a16:creationId xmlns:a16="http://schemas.microsoft.com/office/drawing/2014/main" id="{F787BD96-9863-4773-6A63-37E9F39474FE}"/>
              </a:ext>
            </a:extLst>
          </p:cNvPr>
          <p:cNvCxnSpPr>
            <a:cxnSpLocks noChangeShapeType="1"/>
          </p:cNvCxnSpPr>
          <p:nvPr/>
        </p:nvCxnSpPr>
        <p:spPr bwMode="auto">
          <a:xfrm flipV="1">
            <a:off x="3505200" y="2286000"/>
            <a:ext cx="2590800" cy="1981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7731FA6E-A219-E899-949B-727E3CF86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85775"/>
            <a:ext cx="5926138"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13633793-6A9B-1AFB-8875-B9B8DEEAAFC9}"/>
              </a:ext>
            </a:extLst>
          </p:cNvPr>
          <p:cNvSpPr>
            <a:spLocks noGrp="1"/>
          </p:cNvSpPr>
          <p:nvPr>
            <p:ph type="title"/>
          </p:nvPr>
        </p:nvSpPr>
        <p:spPr>
          <a:xfrm>
            <a:off x="1941513" y="500063"/>
            <a:ext cx="3124200" cy="1236662"/>
          </a:xfrm>
        </p:spPr>
        <p:txBody>
          <a:bodyPr/>
          <a:lstStyle/>
          <a:p>
            <a:pPr eaLnBrk="1" hangingPunct="1"/>
            <a:r>
              <a:rPr lang="en-US" altLang="en-US" sz="2800">
                <a:latin typeface="Arial" panose="020B0604020202020204" pitchFamily="34" charset="0"/>
                <a:ea typeface="ＭＳ Ｐゴシック" panose="020B0600070205080204" pitchFamily="34" charset="-128"/>
              </a:rPr>
              <a:t>Data down, Action up.</a:t>
            </a:r>
          </a:p>
        </p:txBody>
      </p:sp>
      <p:sp>
        <p:nvSpPr>
          <p:cNvPr id="30722" name="Content Placeholder 2">
            <a:extLst>
              <a:ext uri="{FF2B5EF4-FFF2-40B4-BE49-F238E27FC236}">
                <a16:creationId xmlns:a16="http://schemas.microsoft.com/office/drawing/2014/main" id="{CFC5AE1F-97AA-8D23-D76B-E345A3B5C6C6}"/>
              </a:ext>
            </a:extLst>
          </p:cNvPr>
          <p:cNvSpPr>
            <a:spLocks noGrp="1"/>
          </p:cNvSpPr>
          <p:nvPr>
            <p:ph idx="1"/>
          </p:nvPr>
        </p:nvSpPr>
        <p:spPr>
          <a:xfrm>
            <a:off x="2011363" y="1817688"/>
            <a:ext cx="3028950" cy="2586037"/>
          </a:xfrm>
        </p:spPr>
        <p:txBody>
          <a:bodyPr/>
          <a:lstStyle/>
          <a:p>
            <a:pPr marL="0"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rPr>
              <a:t>Pattern: </a:t>
            </a:r>
          </a:p>
          <a:p>
            <a:pPr marL="457200" indent="-457200" eaLnBrk="1" hangingPunct="1">
              <a:lnSpc>
                <a:spcPct val="70000"/>
              </a:lnSpc>
              <a:buFont typeface="+mj-lt"/>
              <a:buAutoNum type="arabicPeriod"/>
              <a:defRPr/>
            </a:pPr>
            <a:r>
              <a:rPr lang="en-US" altLang="en-US" sz="2000" dirty="0">
                <a:latin typeface="Arial" panose="020B0604020202020204" pitchFamily="34" charset="0"/>
                <a:ea typeface="ＭＳ Ｐゴシック" panose="020B0600070205080204" pitchFamily="34" charset="-128"/>
              </a:rPr>
              <a:t>Stateful</a:t>
            </a:r>
            <a:r>
              <a:rPr lang="en-US" altLang="en-US" sz="2000" b="1" dirty="0">
                <a:latin typeface="Arial" panose="020B0604020202020204" pitchFamily="34" charset="0"/>
                <a:ea typeface="ＭＳ Ｐゴシック" panose="020B0600070205080204" pitchFamily="34" charset="-128"/>
              </a:rPr>
              <a:t> component provides a callback to the subordinate.</a:t>
            </a:r>
          </a:p>
          <a:p>
            <a:pPr marL="457200"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marL="457200" indent="-457200" eaLnBrk="1" hangingPunct="1">
              <a:lnSpc>
                <a:spcPct val="70000"/>
              </a:lnSpc>
              <a:buFont typeface="+mj-lt"/>
              <a:buAutoNum type="arabicPeriod"/>
              <a:defRPr/>
            </a:pPr>
            <a:r>
              <a:rPr lang="en-US" altLang="en-US" sz="2000" dirty="0">
                <a:latin typeface="Arial" panose="020B0604020202020204" pitchFamily="34" charset="0"/>
                <a:ea typeface="ＭＳ Ｐゴシック" panose="020B0600070205080204" pitchFamily="34" charset="-128"/>
              </a:rPr>
              <a:t>Subordinate</a:t>
            </a:r>
            <a:r>
              <a:rPr lang="en-US" altLang="en-US" sz="2000" b="1" dirty="0">
                <a:latin typeface="Arial" panose="020B0604020202020204" pitchFamily="34" charset="0"/>
                <a:ea typeface="ＭＳ Ｐゴシック" panose="020B0600070205080204" pitchFamily="34" charset="-128"/>
              </a:rPr>
              <a:t> invokes callback when the event occurs.</a:t>
            </a:r>
          </a:p>
        </p:txBody>
      </p:sp>
      <p:sp>
        <p:nvSpPr>
          <p:cNvPr id="13317" name="Footer Placeholder 1">
            <a:extLst>
              <a:ext uri="{FF2B5EF4-FFF2-40B4-BE49-F238E27FC236}">
                <a16:creationId xmlns:a16="http://schemas.microsoft.com/office/drawing/2014/main" id="{F67FF8F8-C10F-240B-48A8-900F36F837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3318" name="Slide Number Placeholder 3">
            <a:extLst>
              <a:ext uri="{FF2B5EF4-FFF2-40B4-BE49-F238E27FC236}">
                <a16:creationId xmlns:a16="http://schemas.microsoft.com/office/drawing/2014/main" id="{FA5B56A1-FF7F-11F0-CF88-E4D3365283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1A6BF22-B092-4464-B37C-BFEDC6380D65}" type="slidenum">
              <a:rPr lang="en-US" altLang="en-US" sz="1400" smtClean="0">
                <a:latin typeface="Arial" panose="020B0604020202020204" pitchFamily="34" charset="0"/>
              </a:rPr>
              <a:pPr>
                <a:spcBef>
                  <a:spcPct val="0"/>
                </a:spcBef>
                <a:buFontTx/>
                <a:buNone/>
              </a:pPr>
              <a:t>8</a:t>
            </a:fld>
            <a:endParaRPr lang="en-US" altLang="en-US" sz="1400">
              <a:latin typeface="Arial" panose="020B0604020202020204" pitchFamily="34" charset="0"/>
            </a:endParaRPr>
          </a:p>
        </p:txBody>
      </p:sp>
      <p:pic>
        <p:nvPicPr>
          <p:cNvPr id="13319" name="Picture 6">
            <a:extLst>
              <a:ext uri="{FF2B5EF4-FFF2-40B4-BE49-F238E27FC236}">
                <a16:creationId xmlns:a16="http://schemas.microsoft.com/office/drawing/2014/main" id="{AE648915-2B87-0589-A5F1-43987C6E5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114800"/>
            <a:ext cx="43211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E170B3D1-DF1E-3110-0107-EDECBE73A4D7}"/>
              </a:ext>
            </a:extLst>
          </p:cNvPr>
          <p:cNvCxnSpPr>
            <a:cxnSpLocks/>
          </p:cNvCxnSpPr>
          <p:nvPr/>
        </p:nvCxnSpPr>
        <p:spPr>
          <a:xfrm flipV="1">
            <a:off x="2438400" y="2362200"/>
            <a:ext cx="3810000" cy="2362200"/>
          </a:xfrm>
          <a:prstGeom prst="line">
            <a:avLst/>
          </a:prstGeom>
          <a:ln w="41275">
            <a:solidFill>
              <a:srgbClr val="FFC000"/>
            </a:solidFill>
            <a:tailEnd type="stealt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E0303E0-90E0-D405-1249-9BF4D78E07C9}"/>
              </a:ext>
            </a:extLst>
          </p:cNvPr>
          <p:cNvCxnSpPr>
            <a:cxnSpLocks/>
          </p:cNvCxnSpPr>
          <p:nvPr/>
        </p:nvCxnSpPr>
        <p:spPr>
          <a:xfrm>
            <a:off x="6496050" y="2281238"/>
            <a:ext cx="1722438" cy="3038475"/>
          </a:xfrm>
          <a:prstGeom prst="line">
            <a:avLst/>
          </a:prstGeom>
          <a:ln w="41275">
            <a:solidFill>
              <a:srgbClr val="FFC000"/>
            </a:solidFill>
            <a:tailEnd type="stealth"/>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C3F3-E316-5A2B-D5B9-CD9B9137E9F4}"/>
              </a:ext>
            </a:extLst>
          </p:cNvPr>
          <p:cNvSpPr>
            <a:spLocks noGrp="1"/>
          </p:cNvSpPr>
          <p:nvPr>
            <p:ph type="title"/>
          </p:nvPr>
        </p:nvSpPr>
        <p:spPr/>
        <p:txBody>
          <a:bodyPr/>
          <a:lstStyle/>
          <a:p>
            <a:r>
              <a:rPr lang="en-IE" dirty="0"/>
              <a:t>Handling Events in Code: </a:t>
            </a:r>
            <a:br>
              <a:rPr lang="en-IE" dirty="0"/>
            </a:br>
            <a:r>
              <a:rPr lang="en-IE" dirty="0"/>
              <a:t>React Event Handlers in Typescript</a:t>
            </a:r>
          </a:p>
        </p:txBody>
      </p:sp>
      <p:sp>
        <p:nvSpPr>
          <p:cNvPr id="3" name="Content Placeholder 2">
            <a:extLst>
              <a:ext uri="{FF2B5EF4-FFF2-40B4-BE49-F238E27FC236}">
                <a16:creationId xmlns:a16="http://schemas.microsoft.com/office/drawing/2014/main" id="{E6C26945-8CFB-606D-3244-D97967387D46}"/>
              </a:ext>
            </a:extLst>
          </p:cNvPr>
          <p:cNvSpPr>
            <a:spLocks noGrp="1"/>
          </p:cNvSpPr>
          <p:nvPr>
            <p:ph idx="1"/>
          </p:nvPr>
        </p:nvSpPr>
        <p:spPr>
          <a:xfrm>
            <a:off x="457200" y="1394618"/>
            <a:ext cx="10972800" cy="4525963"/>
          </a:xfrm>
        </p:spPr>
        <p:txBody>
          <a:bodyPr/>
          <a:lstStyle/>
          <a:p>
            <a:r>
              <a:rPr lang="en-IE" dirty="0"/>
              <a:t>Event handlers designed for value changes/mouse events </a:t>
            </a:r>
            <a:r>
              <a:rPr lang="en-IE" dirty="0" err="1"/>
              <a:t>atc</a:t>
            </a:r>
            <a:r>
              <a:rPr lang="en-IE" dirty="0"/>
              <a:t>.</a:t>
            </a:r>
          </a:p>
          <a:p>
            <a:r>
              <a:rPr lang="en-IE" dirty="0"/>
              <a:t>Event handler signature:</a:t>
            </a:r>
          </a:p>
          <a:p>
            <a:pPr lvl="1"/>
            <a:r>
              <a:rPr lang="en-GB" dirty="0"/>
              <a:t>one argument, e, which has a corresponding generic type supplied by React Typescript libraries</a:t>
            </a:r>
            <a:endParaRPr lang="en-IE" dirty="0"/>
          </a:p>
        </p:txBody>
      </p:sp>
      <p:sp>
        <p:nvSpPr>
          <p:cNvPr id="5" name="Slide Number Placeholder 4">
            <a:extLst>
              <a:ext uri="{FF2B5EF4-FFF2-40B4-BE49-F238E27FC236}">
                <a16:creationId xmlns:a16="http://schemas.microsoft.com/office/drawing/2014/main" id="{208AFE2D-7D97-E859-81F2-47CC3DCE9A7A}"/>
              </a:ext>
            </a:extLst>
          </p:cNvPr>
          <p:cNvSpPr>
            <a:spLocks noGrp="1"/>
          </p:cNvSpPr>
          <p:nvPr>
            <p:ph type="sldNum" sz="quarter" idx="12"/>
          </p:nvPr>
        </p:nvSpPr>
        <p:spPr>
          <a:xfrm>
            <a:off x="8661400" y="6172155"/>
            <a:ext cx="2844800" cy="365125"/>
          </a:xfrm>
        </p:spPr>
        <p:txBody>
          <a:bodyPr/>
          <a:lstStyle/>
          <a:p>
            <a:pPr>
              <a:defRPr/>
            </a:pPr>
            <a:fld id="{BB73C627-44A4-4A5E-995E-1BDED0404D32}" type="slidenum">
              <a:rPr lang="en-US" altLang="en-US" smtClean="0"/>
              <a:pPr>
                <a:defRPr/>
              </a:pPr>
              <a:t>9</a:t>
            </a:fld>
            <a:endParaRPr lang="en-US" altLang="en-US"/>
          </a:p>
        </p:txBody>
      </p:sp>
      <p:pic>
        <p:nvPicPr>
          <p:cNvPr id="8" name="Picture 7">
            <a:extLst>
              <a:ext uri="{FF2B5EF4-FFF2-40B4-BE49-F238E27FC236}">
                <a16:creationId xmlns:a16="http://schemas.microsoft.com/office/drawing/2014/main" id="{51F77740-A052-D512-CC99-9DF06D18A2C4}"/>
              </a:ext>
            </a:extLst>
          </p:cNvPr>
          <p:cNvPicPr>
            <a:picLocks noChangeAspect="1"/>
          </p:cNvPicPr>
          <p:nvPr/>
        </p:nvPicPr>
        <p:blipFill>
          <a:blip r:embed="rId3"/>
          <a:stretch>
            <a:fillRect/>
          </a:stretch>
        </p:blipFill>
        <p:spPr>
          <a:xfrm>
            <a:off x="609600" y="4724310"/>
            <a:ext cx="4994632" cy="1028745"/>
          </a:xfrm>
          <a:prstGeom prst="rect">
            <a:avLst/>
          </a:prstGeom>
        </p:spPr>
      </p:pic>
      <p:pic>
        <p:nvPicPr>
          <p:cNvPr id="10" name="Picture 9">
            <a:extLst>
              <a:ext uri="{FF2B5EF4-FFF2-40B4-BE49-F238E27FC236}">
                <a16:creationId xmlns:a16="http://schemas.microsoft.com/office/drawing/2014/main" id="{7FEC2145-CAF7-E89F-8A91-4D28F36B204E}"/>
              </a:ext>
            </a:extLst>
          </p:cNvPr>
          <p:cNvPicPr>
            <a:picLocks noChangeAspect="1"/>
          </p:cNvPicPr>
          <p:nvPr/>
        </p:nvPicPr>
        <p:blipFill>
          <a:blip r:embed="rId4"/>
          <a:stretch>
            <a:fillRect/>
          </a:stretch>
        </p:blipFill>
        <p:spPr>
          <a:xfrm>
            <a:off x="6629400" y="4876800"/>
            <a:ext cx="5184247" cy="914400"/>
          </a:xfrm>
          <a:prstGeom prst="rect">
            <a:avLst/>
          </a:prstGeom>
        </p:spPr>
      </p:pic>
      <p:sp>
        <p:nvSpPr>
          <p:cNvPr id="11" name="Rectangle: Rounded Corners 10">
            <a:extLst>
              <a:ext uri="{FF2B5EF4-FFF2-40B4-BE49-F238E27FC236}">
                <a16:creationId xmlns:a16="http://schemas.microsoft.com/office/drawing/2014/main" id="{F4FCE2A2-F61B-F0A9-5B6E-9EE48A259400}"/>
              </a:ext>
            </a:extLst>
          </p:cNvPr>
          <p:cNvSpPr/>
          <p:nvPr/>
        </p:nvSpPr>
        <p:spPr>
          <a:xfrm>
            <a:off x="1682088" y="3526496"/>
            <a:ext cx="3962400" cy="9462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event object that contains information about a change event on an HTML input element (e.g. textbox).</a:t>
            </a:r>
            <a:endParaRPr lang="en-IE" dirty="0"/>
          </a:p>
        </p:txBody>
      </p:sp>
      <p:cxnSp>
        <p:nvCxnSpPr>
          <p:cNvPr id="13" name="Straight Arrow Connector 12">
            <a:extLst>
              <a:ext uri="{FF2B5EF4-FFF2-40B4-BE49-F238E27FC236}">
                <a16:creationId xmlns:a16="http://schemas.microsoft.com/office/drawing/2014/main" id="{9A43E2C3-D576-3A4A-2C7F-BB820D4E8ADC}"/>
              </a:ext>
            </a:extLst>
          </p:cNvPr>
          <p:cNvCxnSpPr/>
          <p:nvPr/>
        </p:nvCxnSpPr>
        <p:spPr>
          <a:xfrm flipH="1">
            <a:off x="2971801" y="4397625"/>
            <a:ext cx="1371600" cy="336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9B90A580-815D-1BE3-75B5-58A63176A2CC}"/>
              </a:ext>
            </a:extLst>
          </p:cNvPr>
          <p:cNvSpPr/>
          <p:nvPr/>
        </p:nvSpPr>
        <p:spPr>
          <a:xfrm>
            <a:off x="6666176" y="3550354"/>
            <a:ext cx="3962400" cy="9462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event object that contains information about a mouse event on an HTML button element.</a:t>
            </a:r>
            <a:endParaRPr lang="en-IE" dirty="0"/>
          </a:p>
        </p:txBody>
      </p:sp>
      <p:cxnSp>
        <p:nvCxnSpPr>
          <p:cNvPr id="15" name="Straight Arrow Connector 14">
            <a:extLst>
              <a:ext uri="{FF2B5EF4-FFF2-40B4-BE49-F238E27FC236}">
                <a16:creationId xmlns:a16="http://schemas.microsoft.com/office/drawing/2014/main" id="{296AFB1E-4698-AC67-A868-70B6CBFF9C75}"/>
              </a:ext>
            </a:extLst>
          </p:cNvPr>
          <p:cNvCxnSpPr>
            <a:cxnSpLocks/>
          </p:cNvCxnSpPr>
          <p:nvPr/>
        </p:nvCxnSpPr>
        <p:spPr>
          <a:xfrm>
            <a:off x="8534400" y="4426302"/>
            <a:ext cx="381000" cy="450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13A2FC59-60BF-710C-44DF-D4B6756603C6}"/>
              </a:ext>
            </a:extLst>
          </p:cNvPr>
          <p:cNvPicPr>
            <a:picLocks noChangeAspect="1"/>
          </p:cNvPicPr>
          <p:nvPr/>
        </p:nvPicPr>
        <p:blipFill>
          <a:blip r:embed="rId5"/>
          <a:stretch>
            <a:fillRect/>
          </a:stretch>
        </p:blipFill>
        <p:spPr>
          <a:xfrm>
            <a:off x="2882900" y="5823268"/>
            <a:ext cx="5842000" cy="1062897"/>
          </a:xfrm>
          <a:prstGeom prst="rect">
            <a:avLst/>
          </a:prstGeom>
        </p:spPr>
      </p:pic>
      <p:cxnSp>
        <p:nvCxnSpPr>
          <p:cNvPr id="20" name="Straight Arrow Connector 19">
            <a:extLst>
              <a:ext uri="{FF2B5EF4-FFF2-40B4-BE49-F238E27FC236}">
                <a16:creationId xmlns:a16="http://schemas.microsoft.com/office/drawing/2014/main" id="{A26FE956-F810-8C2D-9A6F-300049BA82C4}"/>
              </a:ext>
            </a:extLst>
          </p:cNvPr>
          <p:cNvCxnSpPr/>
          <p:nvPr/>
        </p:nvCxnSpPr>
        <p:spPr>
          <a:xfrm>
            <a:off x="1600200" y="4876800"/>
            <a:ext cx="6019800" cy="13716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31680F-098B-F67A-3642-C378A7525EBC}"/>
              </a:ext>
            </a:extLst>
          </p:cNvPr>
          <p:cNvCxnSpPr>
            <a:cxnSpLocks/>
          </p:cNvCxnSpPr>
          <p:nvPr/>
        </p:nvCxnSpPr>
        <p:spPr>
          <a:xfrm flipH="1">
            <a:off x="5067300" y="5114426"/>
            <a:ext cx="2552700" cy="14228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12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16705</TotalTime>
  <Words>1022</Words>
  <Application>Microsoft Office PowerPoint</Application>
  <PresentationFormat>Widescreen</PresentationFormat>
  <Paragraphs>165</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ＭＳ Ｐゴシック</vt:lpstr>
      <vt:lpstr>Calibri</vt:lpstr>
      <vt:lpstr>Zapf Dingbats</vt:lpstr>
      <vt:lpstr>Wingdings</vt:lpstr>
      <vt:lpstr>Office Theme</vt:lpstr>
      <vt:lpstr>PowerPoint Presentation</vt:lpstr>
      <vt:lpstr>Topics</vt:lpstr>
      <vt:lpstr>Sample App 1 – Version 2</vt:lpstr>
      <vt:lpstr>Sample App 1 (v2) - Design</vt:lpstr>
      <vt:lpstr>Sample App 1 (v2) - Events.</vt:lpstr>
      <vt:lpstr>Topics</vt:lpstr>
      <vt:lpstr>Sample App 2  (Data down, actions up pattern or Inverse data flow pattern )</vt:lpstr>
      <vt:lpstr>Data down, Action up.</vt:lpstr>
      <vt:lpstr>Handling Events in Code:  React Event Handlers in Typescript</vt:lpstr>
      <vt:lpstr>Topics</vt:lpstr>
      <vt:lpstr>Modifying the DOM</vt:lpstr>
      <vt:lpstr>The Virtual DOM</vt:lpstr>
      <vt:lpstr>Automatic Re-rendering (detail)</vt:lpstr>
      <vt:lpstr> Re-rendering &amp; the real DOM</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166</cp:revision>
  <dcterms:created xsi:type="dcterms:W3CDTF">2019-05-27T08:39:09Z</dcterms:created>
  <dcterms:modified xsi:type="dcterms:W3CDTF">2024-05-29T10:51:29Z</dcterms:modified>
</cp:coreProperties>
</file>