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6A5-8D9D-4432-8344-46CA84A7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63738-3EC3-4396-8547-80608C7BE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F3E3-B2A5-487E-B974-942392CE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DA2-D4B1-423D-BAE3-C1C747C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3379-85BA-4269-869F-79EE8B12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1CB-C558-4F35-9D87-2886F87D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EDF0-E759-4BB1-AF94-1415FC28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D41-EA78-4B47-BA0B-DC7E2BC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16AF-DD32-46BC-B9F9-9710EEA2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875C-9497-4519-A376-2CBA7277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0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AC1A9-459A-4F8E-9239-A4C94ABFC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0C1BA-8D31-4D8E-A3F1-E4FDD63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018-CC66-442D-B3E3-90012D7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4136-7F07-4316-877A-C0BCB029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490-EF7A-468B-972C-5A3CB4B9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56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D8-D57D-4FEC-8547-53645A96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E51D-E431-4DF8-9D5E-C8491548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00A-9F06-406C-9825-896A2CCE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8AB9-3DA8-44E2-9F13-ADD69C1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0093-4973-4796-A377-DAE15993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6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3062-F598-44A6-BF82-B4F1C56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D587-B530-4F98-97DF-7E608CC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24DC-CEC0-459B-B1F5-E98D12F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A3FF-DBE8-4E75-884E-B0386CD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1A4-F4F8-4584-800B-92736564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35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F98-1B48-4717-97F2-8DD9E66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20F0-BA8C-43A7-BF40-16CDBB7F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B0E7-BEFB-4944-8F5D-3009E719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A8AB-24F6-4C6A-8F0A-50F2A7AA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55A-2FE2-45CE-BECB-5AC936CB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0545-B6A6-400B-B340-03AF5D4F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77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7D4-34D3-422A-B904-CFDB5DCD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96DA-3CD9-4328-92FD-BB0FE63D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51A1-959E-419D-B034-7921B2E5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53A2-D7DC-42FB-BA70-F10C4255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99C29-4258-4BEF-A86E-8057B9A2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7A-64F9-4CD7-8D3E-531FA9B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B881-406D-4257-95D1-2BB96443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9D90-C54F-41FC-A580-CD98AFA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6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09C-8CB9-4177-843D-16C3C37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FA443-805D-4B7B-913B-34C313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F958E-D583-4806-B9AE-C66555E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A7AA-1C5D-4DF2-8E90-28CFE909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02A76-FE68-4096-BC6F-A83146CC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683B-629A-4723-8652-6D27B48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6108-24F7-47F2-B1F3-BF5C5B64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677A-0936-4776-A567-2ACACFD0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7C6A-8211-4F75-8D2D-047D5FE9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DD90-DF3D-4E38-AB18-F18AFAD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B2BF3-A8E4-49E1-BE73-0C2FDDE8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DEDC-AC53-4A39-A3C7-2E5739C8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C18E-B79C-4FDF-8EBA-8374B8FE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482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E445-4624-4DFA-96F9-01C18AE3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43CE-1262-4DB1-A622-009F3721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1929A-9873-4DE8-88F0-59C69C67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661F-81E1-4A94-91BF-D56B2671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E867-D4C6-448D-897D-F605E86F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391D-A7EA-404B-A9AF-CCD51A81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8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D8BFB-8B65-4B0A-B873-9A261D76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C42B-A63F-4CFD-92E0-28FB84BF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5F89-A3B5-4EDC-8099-3E7C0E4B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5327-BCEF-41E4-8EDB-7E1E655BB139}" type="datetimeFigureOut">
              <a:rPr lang="en-IE" smtClean="0"/>
              <a:t>25/03/2020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9672-A6C3-4CC4-8F00-E32FA117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C3EA-34A6-485C-A4FF-40C742C3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6840-9B5F-440F-B005-5E56956FC8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iupacabra.com/communities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React_(JavaScript_library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2ED-869C-4135-9C25-BA63894A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94798"/>
            <a:ext cx="9144000" cy="2387600"/>
          </a:xfrm>
        </p:spPr>
        <p:txBody>
          <a:bodyPr>
            <a:normAutofit/>
          </a:bodyPr>
          <a:lstStyle/>
          <a:p>
            <a:r>
              <a:rPr lang="en-IE" sz="8000" dirty="0"/>
              <a:t>Enterprise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258AF-AEED-415E-B72F-6CEB34D9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734048"/>
            <a:ext cx="9144000" cy="488048"/>
          </a:xfrm>
        </p:spPr>
        <p:txBody>
          <a:bodyPr/>
          <a:lstStyle/>
          <a:p>
            <a:r>
              <a:rPr lang="en-IE" dirty="0">
                <a:latin typeface="+mj-lt"/>
              </a:rPr>
              <a:t>MSc in Computing</a:t>
            </a:r>
          </a:p>
        </p:txBody>
      </p:sp>
      <p:pic>
        <p:nvPicPr>
          <p:cNvPr id="1030" name="Picture 6" descr="Waterford Institute of Technology Logo">
            <a:extLst>
              <a:ext uri="{FF2B5EF4-FFF2-40B4-BE49-F238E27FC236}">
                <a16:creationId xmlns:a16="http://schemas.microsoft.com/office/drawing/2014/main" id="{E5B05A81-9402-4076-AD69-2037EE62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93" y="5315851"/>
            <a:ext cx="37719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drawing, window&#10;&#10;Description automatically generated">
            <a:extLst>
              <a:ext uri="{FF2B5EF4-FFF2-40B4-BE49-F238E27FC236}">
                <a16:creationId xmlns:a16="http://schemas.microsoft.com/office/drawing/2014/main" id="{A0905160-D68C-4452-B59F-9F74A14F4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192" y="1230512"/>
            <a:ext cx="3515617" cy="248436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0177D51-FAAC-4CEC-B0B9-4A12C1137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0352" y="3612616"/>
            <a:ext cx="2037298" cy="20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Enterprise 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Frank X Walsh</dc:creator>
  <cp:lastModifiedBy>Frank X Walsh</cp:lastModifiedBy>
  <cp:revision>5</cp:revision>
  <dcterms:created xsi:type="dcterms:W3CDTF">2020-03-13T11:39:48Z</dcterms:created>
  <dcterms:modified xsi:type="dcterms:W3CDTF">2020-03-25T10:44:19Z</dcterms:modified>
</cp:coreProperties>
</file>