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21" r:id="rId31"/>
    <p:sldId id="309" r:id="rId32"/>
    <p:sldId id="310" r:id="rId33"/>
    <p:sldId id="288" r:id="rId34"/>
    <p:sldId id="289" r:id="rId35"/>
    <p:sldId id="290" r:id="rId36"/>
    <p:sldId id="311" r:id="rId37"/>
    <p:sldId id="262" r:id="rId38"/>
    <p:sldId id="259" r:id="rId39"/>
    <p:sldId id="313" r:id="rId40"/>
    <p:sldId id="314" r:id="rId41"/>
    <p:sldId id="315" r:id="rId42"/>
    <p:sldId id="268" r:id="rId43"/>
    <p:sldId id="258" r:id="rId44"/>
    <p:sldId id="316" r:id="rId45"/>
    <p:sldId id="317" r:id="rId46"/>
    <p:sldId id="318" r:id="rId47"/>
    <p:sldId id="319" r:id="rId48"/>
    <p:sldId id="280" r:id="rId49"/>
    <p:sldId id="281" r:id="rId50"/>
    <p:sldId id="282" r:id="rId51"/>
    <p:sldId id="283" r:id="rId52"/>
    <p:sldId id="284" r:id="rId53"/>
    <p:sldId id="285" r:id="rId54"/>
    <p:sldId id="320" r:id="rId55"/>
    <p:sldId id="286" r:id="rId56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7" autoAdjust="0"/>
  </p:normalViewPr>
  <p:slideViewPr>
    <p:cSldViewPr snapToGrid="0">
      <p:cViewPr varScale="1">
        <p:scale>
          <a:sx n="99" d="100"/>
          <a:sy n="99" d="100"/>
        </p:scale>
        <p:origin x="38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1:39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29333 7178 576 0,'-18'-22'25'0,"6"17"6"0,-7-6-31 0,7-6 0 15,-7 6 0-15,7-5 0 0,-13 5 226 0,7-6 39 0,5-4 8 0,-5 10 2 16,-1-6-194-16,1 12-38 15,-7-17-8-15,7 0-2 0,-7 5-24 0,7 1-9 0,-13-1 0 0,6-4 9 16,0 10-23-16,-5-6-5 0,-7 6-1 0,0-5 0 16,0 10 0-16,-6-16 0 15,-7 11 0-15,-5 11 0 0,5-16 10 0,1 10 2 0,-6-5 0 0,-1 6 0 16,-6 0 22-16,-5-6 5 0,5 5 1 16,-6-5 0-16,0-5-1 0,0 10 0 0,-6-10 0 0,7 10 0 15,-1 1 4-15,0-12 1 16,0 12 0-16,6-17 0 0,-5 11-8 0,-1 0-2 0,-6 0 0 15,-12-5 0-15,-1 5-6 0,1 0-8 0,0 0 11 16,5-6-11-16,-5 6 0 0,0-5 0 16,6 10 0-16,-1-16 0 0,-5 12 0 15,0-12 0-15,-7 5-9 0,1 6 9 0,-1-5 0 0,-5 10 0 0,5-16 0 0,1 6 8 16,-1 5-8-16,1 0 0 0,-1 0-8 0,-12 0 8 16,1 0 0-16,-1 0 0 0,0 0 0 0,-6 0 11 0,0 0-11 15,0 6 0-15,0-6 0 0,-6 11 0 0,-13-11 0 0,1 5 0 16,-13 1 0-16,13 5 8 15,5 0-20-15,-5 0-4 0,-1 0 0 0,1 0-1 0,-1 5 17 16,7-5 0-16,-6 6 0 0,5 5 0 0,7-11 0 0,-6 5 0 16,-1-5-8-16,-5 6 8 0,6 10 0 15,-7-16 12-15,7 11-1 0,-1 0-1 0,1 0-10 16,-6-11-14-16,5 6 3 0,-5-1 1 0,-7 1 10 16,7 4 14-16,-1 1-3 0,1 0-1 0,-1 0-10 0,-5 11-11 15,-1-5 3-15,-6-1 0 0,13 12 8 16,-1 4 0-16,1-10 0 0,5-5 0 0,-11 5 0 0,-1 0 9 15,7 11-1-15,-1-17-8 0,7 17 8 0,0-11-8 16,-1 5 0-16,1-5 0 0,0 0 8 0,-7 5-8 16,-6 6 0-16,19 0 0 0,6-11 0 15,-6 6 10-15,-6 4-10 0,6-15 8 0,6 10-8 0,-6 1 0 16,-19 5 0-16,13 5 0 0,-1-5 0 0,13-6 0 0,-12 6 0 16,0 6 0-16,-7-7 0 0,1 12 0 15,-1-11 8-15,7 6-8 0,0 4 0 0,12-4 0 0,-7 5-12 16,1-12 12-16,0 7-10 0,-6-1 10 0,-1 6 0 0,7-6-9 15,12 6 9-15,1-16 0 0,-7 5 0 0,0-1 0 16,-19 1 0-16,13-5 0 0,-6-1 0 16,6 6 0-16,6 0 0 0,-7-6-10 0,14 1 1 0,-7 10 0 15,-7-5 9-15,1-11 11 0,6 16-3 16,0-10 0-16,13 10-8 0,5-5-14 0,1 0 3 16,-1 0 1-16,7 0 10 0,-7-6 0 0,1 6 0 0,-1-6-8 15,13 6-1-15,0 0 0 0,-12 5 0 0,5-5 0 0,7-5-12 16,0 5-3-16,0-1 0 0,0-10 0 0,0 0 14 15,-7 0 10-15,7 6-13 0,-6-12 5 0,-1 11 8 0,7-5 0 16,6 6 0-16,0-6 0 0,-6 5 0 0,6-5 0 16,12 5 0-16,-11 1 0 15,-1-1 0-15,0 1 0 0,0-1 0 0,0 0 0 16,12 6 0-16,-12-5 0 0,12 5 0 0,-12-11 0 16,13 0 0-16,5 5 0 0,-6 6 0 0,1-22 0 0,5 5 0 0,7 6 0 15,-19 0 0-15,6 0 0 0,1-6 0 16,-1 6 0-16,7 0 0 0,-7 0 0 0,-6 6 0 0,7-6 0 15,-1 10 0-15,0-15 0 0,1 10 0 0,11 1 0 16,-18-1 0-16,19-5 0 0,-13 0 0 16,13 0 0-16,0-6 0 0,-1 6 0 0,1 0 0 0,6 0 0 15,-19 0 0-15,7-6 0 0,5 1 0 0,7-1 0 16,-12 6 0-16,5-5 0 0,-5 5 0 0,6 5 0 16,-13 0 0-16,6-10 0 0,7 5 0 0,0 0 8 0,12 0-8 15,-19 5 8-15,7-5-8 0,6 11 8 0,0-11-8 0,-7 0 8 16,1 0-8-16,6 5 0 15,0-5 0-15,6 5 0 0,6-5 0 0,-12 0 0 0,12 0 0 0,0 0 0 16,13 5 0-16,-7-5 0 0,6-5 0 0,7 10 0 16,6-10 0-16,-6 5-12 15,-1 0 4-15,13-6 0 0,0 6 8 0,0 0 0 16,-12-6 0-16,6 6 0 0,6-5 0 0,0-1-8 16,0 6 8-16,0-6 0 0,-13 6 0 0,7 0-8 0,6 0 8 0,-6 0 0 15,0 0 0-15,6 0 0 0,6-6 0 16,-6 12 0-16,0-1 0 0,6 1 0 0,13-1 0 0,-19 0 0 15,6 1-10-15,6-1 10 0,-6 1-12 0,13-1 12 16,-13 0 0-16,6 1 0 0,1-1 0 0,5 6 0 0,-5 0 0 0,5-6-8 16,-6 6-1-16,7 0 0 0,-1 6 9 0,-5-18 0 15,11 7 0-15,-17 5 0 0,11-17 0 0,1 12 0 16,-1-6 0-16,1 5 0 0,5-5 0 16,-5 0 0-16,5 0 0 0,-5 5 0 0,-1-10 0 15,7-1 0-15,-6 6 0 0,11 5 0 0,-11-16 0 0,6 11 0 16,-1-5 0-16,7 5 0 0,0 0 0 0,0-6 0 15,-7 0 0-15,13 6 8 0,-12 6-8 0,6-12 0 16,6 1 0-16,0 5 0 0,0 5 0 0,6-16 0 16,0 5 8-16,-12 6-8 0,0-5 8 0,0-1-8 0,6 1 8 0,0 5-8 31,6-6 0-31,0 0 0 0,0 6 0 0,-6-5 0 0,6-6 0 16,7 5 0-16,-7-5 0 0,0 6 0 0,0-6 0 0,0 5 0 15,7-5 0-15,-1 0 8 0,0-6-8 0,1 1 0 0,5-1 0 16,1 1 0-16,5-1 0 0,7-5 0 15,-6 6 0-15,5 5 11 0,7-11-11 0,-12 0 0 16,0 0 0-16,-1 0 8 0,1 11-8 0,6-11 0 16,-6 0 0-16,5 0 8 0,1 0-8 0,-6 11 0 15,12-11 0-15,0 5 8 0,0 1-8 0,0 5 0 16,0 0 0-16,0 0 8 0,0-6-8 0,0 1 0 16,0-1 0-16,6 6 8 0,6 0-8 0,-6-11 0 0,7 5 0 0,-13 1 0 15,12-1 0-15,-6-5 8 0,0 11-8 16,-6-5 8-16,7-1-8 0,-1 1 0 15,-6 5 0-15,6-6 0 0,6 6 0 0,1 0 8 16,-13 0-8-16,6-5 0 0,6 5 0 0,0-6 8 0,7 6-8 0,-19-6 0 16,12 1 10-16,7-1-10 0,-1 1 12 15,1-6-12-15,5 0 28 0,7 0-2 0,-6 5 0 0,-1-5 0 16,-5 0-26-16,-1-5 0 0,7 5 8 0,0 0-8 16,5-6 0-16,1 6 0 0,-6 0 0 0,6 0 0 0,-7 0 0 0,-5 0 0 15,-1 0 0-15,7 6 8 0,-6-12-8 0,11 6 0 16,1 0 0-16,0 6 0 0,0-6 0 15,0 5 0-15,-7 6 0 0,-5-11 0 0,-1 0 0 16,7 0 8-16,0 0-8 0,5 0 0 16,7 0 8-16,-6 0-8 0,-6 0 8 15,0 0-8-15,5 0 12 0,1 0-4 0,-12 0 0 16,5 0 0-16,13-11 1 0,-6 11 0 0,-6 0 0 0,-1 0 0 16,7 0-9-16,-6 0 8 0,0 0-8 0,-7 11 8 0,-6-11-8 15,13 0 0-15,18 11 0 0,0-11 0 0,-12 6 0 0,6-6 8 16,0 11-8-16,6-11 0 0,-6 0 0 0,6 0 0 15,-6 0 0-15,13 0 0 0,5-6 0 0,-12 6 0 0,0-5 0 0,-6 5 0 16,0 0 0-16,0 0 8 0,7 0-8 0,5 5 0 16,-12-5 0-16,0 6 0 15,0-1 0-15,0 1 0 0,-6 5 0 0,6-6 0 16,0 6 0-16,6-5 0 0,0 5 0 0,0 0 0 16,0-6 0-16,-6 6 0 0,-6-6 0 0,12 1 8 0,7-1-8 15,5-5 0-15,-12 0 0 0,13 6 0 0,-7-6 0 0,0 0 0 16,7-6 0-16,-1 1 0 0,1-1 0 0,-1 1 0 15,13-1 0-15,-6 1 0 0,-1 0 0 0,-5-6 0 16,5 0 0-16,7 5 0 0,0-5 8 0,0 0-8 16,-6 6 0-16,-1-6 0 0,1 0 0 0,0 5 0 0,5-5 0 15,-5 0 8-15,6 0-8 0,-7 0 8 16,-5 0-8-16,6-5 0 0,-1 5 0 0,1 0 8 0,18-11-8 0,-12 6 0 16,-7-1 0-16,1-5 0 0,0 6 8 0,-7-11-8 15,1 5 8-15,-1 5-8 0,1-10 0 0,-7 5 0 16,-6 0 8-16,-6-5-8 0,0-6 0 15,6 5 8-15,7 6-8 0,-7 0 8 16,0-16 4-16,-12 11 0 0,6-6 0 0,-6 0 0 0,-1 0-2 0,7-5 0 16,0-1 0-16,0 6 0 0,6 0-10 0,-12 1 12 0,0-1-12 15,-6 0 12 1,-7-6-12-16,1 7 0 0,-1-7 9 0,1 1-9 16,-1 5 8-16,-5-16-8 0,5 10 8 0,-6-5-8 0,1 6 0 15,-1-11 0-15,-6 5 0 0,0 0 0 0,-6 0 0 0,0-5 9 0,0-6-9 16,-6 6 0-16,-6 5 15 0,-1-6-4 15,7 1-1-15,6 0 0 0,-6 5-10 0,0 0 0 16,0 0 0-16,-7-5 0 0,1 5 11 0,0-5-3 0,-1-17-8 0,1 11 12 16,-6 0-12-16,-1-5 11 0,7-6-11 0,-1 6 10 15,1 0 2-15,-7-6 1 0,-5 0 0 16,5 11 0-16,-5-5-13 0,-1 0-8 0,-6 5 8 16,-6 0-13-16,0-5 13 0,-6 0 0 0,0-1 12 0,-7 1-12 15,-5 5 19-15,6-5-3 0,-7 0-1 0,-6 5 0 16,7-5-15-16,-7 5 0 0,1 5 8 15,-1-10-8-15,-6 5 0 0,6 6 0 0,-5 5 8 0,-1-5-8 0,0-6 0 0,-6 6 0 16,-6-1 0-16,0-4 0 16,-1 4 10-16,1-5-10 0,-6 17 10 0,-7-22-10 0,7 16 20 15,-6-11-1-15,-7 11-1 0,0-5 0 0,1 5 10 0,-1 0 3 16,-6 0 0-16,6 6 0 0,-5-6-11 16,-7 0-3-16,0 6 0 0,0 0 0 0,0-6-17 0,0 0 0 15,-7 6 0-15,1-6 0 0,0 16 0 0,-6-27 0 16,6 17 0-16,0-6 0 0,-1-5 0 0,1 0 0 15,0 5-8-15,0 0 8 0,0 6 0 0,0-12 0 16,-7 6 0-16,1 6 10 0,0-6-10 0,-13 0 0 16,0 17 0-16,7-22 0 0,-1 16 0 0,-5-11 0 0,-7 11 0 0,6-5 0 15,-6 5 0-15,0 5 0 16,1-16 0-16,-1 12 0 0,-6-7 0 0,-6 6 0 0,0 6 0 16,-1-6 0-16,1 6 0 0,-6-6 0 0,6 0 0 0,0 5 0 15,-1 6 0-15,1-10 0 16,0-7 0-16,0 28 0 0,-6-27 0 0,-1 10 0 0,1 1 0 15,-7 0 0-15,-18-1 0 0,7 6 0 0,5 6 0 16,-6-6 0-16,0 0 0 0,-6 0 0 16,-6 6 0-16,-12 5 0 0,5-6 0 0,1 1 8 15,0 5-8-15,-1 5 8 0,-5-10-8 0,-13 10 0 0,0 6 0 0,-6-10 8 16,0 10-8-16,-6 0 0 0,-6 10 0 0,-13-10 0 16,-12 11 0-16,7 6 0 0,-1 5-8 0,-6 0 8 15,-13 5 0-15,-11 6-11 0,5 11 11 0,-18-6-8 16,-6 17 8-16,-12 16-8 0,-1-5 8 0,-24 16-8 15,-6 11-34 1,-13 6-6-16,-6 11-2 0,-6 10 0 0,-6 12-118 16,-18 16-23-16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4 920 0 0,'0'0'4461'0'0,"14"20"6184"0"0,-10-17-10558 0 0,-1 0 0 0 0,1-1 0 0 0,-1 0-1 0 0,1 0 1 0 0,0 0 0 0 0,0 0 0 0 0,-1 0 0 0 0,1-1 0 0 0,1 0-1 0 0,-1 0 1 0 0,0 0 0 0 0,0 0 0 0 0,0-1 0 0 0,0 1 0 0 0,7-1-1 0 0,15 5 249 0 0,-3 0-126 0 0,170-14 726 0 0,-94 5-792 0 0,-26 2-73 0 0,63-7-58 0 0,-28 13-12 0 0,120-18 64 0 0,8-2-64 0 0,-103 10 0 0 0,1 5 0 0 0,153 18 0 0 0,-146 0 0 0 0,9 6 0 0 0,119 12 0 0 0,-116-13 0 0 0,11 11 0 0 0,96 26 0 0 0,-171-37 0 0 0,71 32 0 0 0,-40-11 0 0 0,116 40 0 0 0,-192-66 0 0 0,90 40 0 0 0,-1 1 0 0 0,90 31 0 0 0,-106-42 0 0 0,360 151 63 0 0,-422-175-62 0 0,118 47-1 0 0,61 25 0 0 0,-168-65 0 0 0,213 87 0 0 0,-179-77 0 0 0,42 15 0 0 0,239 91 0 0 0,-77-26 0 0 0,-193-81 0 0 0,286 109 0 0 0,-202-53 0 0 0,22 9 0 0 0,-109-54 6 0 0,182 115 0 0 0,-196-108 46 0 0,128 97-52 0 0,-116-76 11 0 0,-61-42 47 0 0,-1 1 1 0 0,45 52-1 0 0,-45-44 36 0 0,148 167 6 0 0,-101-108 56 0 0,-8 5-73 0 0,-14-18-15 0 0,-29-41-2 0 0,-2 2 1 0 0,-2 2-1 0 0,32 63 0 0 0,-4-5 82 0 0,-31-58-48 0 0,-1-5-36 0 0,-19-30-20 0 0,18 33 0 0 0,158 309 196 0 0,-134-231-117 0 0,64 224 1 0 0,-95-275-104 0 0,-4-10 39 0 0,16 103-1 0 0,-28-133-38 0 0,2 19 32 0 0,7 73 12 0 0,-13-94-51 0 0,0-7 18 0 0,-1 1 0 0 0,-2 0 0 0 0,-3 35-1 0 0,-2 89 34 0 0,2-125-57 0 0,1-12 5 0 0,0-1-1 0 0,-1 0 1 0 0,-1 1-1 0 0,-6 19 0 0 0,-4 38-11 0 0,-2-28 24 0 0,-31 82 108 0 0,45-128-131 0 0,-66 135 106 0 0,54-111-85 0 0,-2-2 0 0 0,0 0 0 0 0,-27 30 0 0 0,-48 60 50 0 0,63-74-17 0 0,-54 56 0 0 0,59-73-47 0 0,-73 70-6 0 0,0-6 36 0 0,-42 35 48 0 0,-85 45-2 0 0,121-90-84 0 0,62-44 3 0 0,31-25 10 0 0,0 0-1 0 0,0 0 1 0 0,-10 5 0 0 0,-168 87 72 0 0,165-88-71 0 0,-1 0 1 0 0,-28 8-1 0 0,-3 2-4 0 0,-111 43 54 0 0,150-59-64 0 0,-1 0-1 0 0,-15 2 0 0 0,-8 2 14 0 0,-13 4 67 0 0,-101 11 1 0 0,80-15-53 0 0,38-4-20 0 0,-78 11 208 0 0,-139 3 0 0 0,181-18-99 0 0,-54-1 26 0 0,50-3-62 0 0,-66-5 37 0 0,70-2-82 0 0,-23-2 96 0 0,-116-31 1 0 0,39-3-79 0 0,-125-30 28 0 0,-11 1-82 0 0,171 41 0 0 0,-142-28 0 0 0,125 33 75 0 0,26 3 32 0 0,51 12-96 0 0,48 8-11 0 0,0 2 0 0 0,-40-3-1 0 0,10 14-359 0 0,46 18-1726 0 0,5-11 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126 317 3624 0 0,'0'0'10536'0'0,"11"-4"-9930"0"0,38-3 725 0 0,-17 2-642 0 0,37-9 1 0 0,-60 11-551 0 0,0 1 0 0 0,0-2 0 0 0,-1 1 0 0 0,1-1 0 0 0,-1-1 0 0 0,0 1 0 0 0,0-2 0 0 0,13-9 0 0 0,-8 4 106 0 0,1 0-1 0 0,19-10 1 0 0,-21 14-149 0 0,0-1 1 0 0,0 0-1 0 0,-1-1 1 0 0,11-10-1 0 0,-1-2-11 0 0,-16 17-65 0 0,0-1 0 0 0,0 1 0 0 0,-1-1 1 0 0,1 0-1 0 0,5-10 0 0 0,-4-7 126 0 0,-6 11-146 0 0,-16-18-85 0 0,7 18-21 0 0,4 10 85 0 0,2 1 1 0 0,-2-2-23 0 0,-1-1 0 0 0,0 1 0 0 0,1 1 0 0 0,-1-1 0 0 0,0 1 0 0 0,0 0 0 0 0,-8 0 0 0 0,10 1-5 0 0,1 0 1 0 0,0 0-1 0 0,-1 0 1 0 0,1 1-1 0 0,0 0 0 0 0,0-1 1 0 0,0 1-1 0 0,-1 0 1 0 0,1 1-1 0 0,0-1 1 0 0,0 1-1 0 0,0-1 1 0 0,1 1-1 0 0,-1 0 1 0 0,-4 3-1 0 0,1 0-85 0 0,0-1 0 0 0,0 0 0 0 0,-1 0-1 0 0,1 0 1 0 0,-13 4 0 0 0,12-5 24 0 0,1 0 0 0 0,-1 1-1 0 0,0 0 1 0 0,1 0 0 0 0,-7 5-1 0 0,-18 16-326 0 0,20-17 336 0 0,2 0 1 0 0,-1 0-1 0 0,1 0 0 0 0,-12 16 1 0 0,-33 41 27 0 0,-22 30 366 0 0,67-81-175 0 0,-50 78 756 0 0,52-80-674 0 0,1 0 0 0 0,0 1 0 0 0,1-1 0 0 0,1 1 0 0 0,-6 25 0 0 0,9 25 478 0 0,1-61-661 0 0,1 1-1 0 0,-1-1 1 0 0,1 0-1 0 0,0 1 1 0 0,0-1 0 0 0,0 0-1 0 0,0 1 1 0 0,0-1-1 0 0,0 0 1 0 0,3 3 0 0 0,2 5 45 0 0,-4-6-28 0 0,0-1 0 0 0,0 1-1 0 0,0 0 1 0 0,0-1 0 0 0,0 0-1 0 0,1 1 1 0 0,0-1 0 0 0,-1 0-1 0 0,1 0 1 0 0,0-1 0 0 0,1 1-1 0 0,-1-1 1 0 0,0 1 0 0 0,1-1-1 0 0,6 3 1 0 0,-5-2 22 0 0,0 1-1 0 0,-1-1 1 0 0,1 1 0 0 0,-1 0-1 0 0,5 5 1 0 0,-5-5-6 0 0,0 1 0 0 0,1-1 1 0 0,0 0-1 0 0,8 6 0 0 0,53 31 190 0 0,-25-17-178 0 0,15 7-43 0 0,-42-24-75 0 0,-10-4-160 0 0,1 0 1 0 0,-1-1-1 0 0,1 0 0 0 0,-1 0 0 0 0,1-1 0 0 0,0 1 1 0 0,6 0-1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4688 0 0,'0'0'4512'0'0,"1"-11"-3796"0"0,1-5-412 0 0,2 1 1 0 0,0-1 0 0 0,1 1-1 0 0,0-1 1 0 0,14-26 0 0 0,-12 29 56 0 0,1 0 1 0 0,-1 1-1 0 0,2 0 1 0 0,0 1-1 0 0,18-18 1 0 0,-8 10 128 0 0,-12 12-305 0 0,0 1 0 0 0,0 0-1 0 0,9-6 1 0 0,-2 2 22 0 0,-1-1-1 0 0,0 0 1 0 0,-1 0-1 0 0,0-2 0 0 0,-1 1 1 0 0,12-17-1 0 0,-12 15-91 0 0,71-72 477 0 0,9-9-242 0 0,-21 25-171 0 0,-56 55-141 0 0,20-29-1 0 0,-33 43 59 0 0,-13 20-651 0 0,4-11 442 0 0,0-1-1 0 0,-1 1 0 0 0,0-2 0 0 0,-19 12 1 0 0,14-10-67 0 0,1 0 0 0 0,-15 14 1 0 0,22-17 35 0 0,0-1 0 0 0,0 0 1 0 0,0-1-1 0 0,-13 6 1 0 0,-5 3-223 0 0,1 2-282 0 0,-6-7 473 0 0,-32 5 0 0 0,3-1 21 0 0,29-8 195 0 0,26-4-32 0 0,-1 2 0 0 0,1-1 0 0 0,-1 0 1 0 0,0 1-1 0 0,1-1 0 0 0,0 1 0 0 0,-1 0 0 0 0,1 0 1 0 0,-6 3-1 0 0,6-3 16 0 0,0 0 0 0 0,0 0 0 0 0,0 0 1 0 0,-1-1-1 0 0,1 1 0 0 0,0-1 0 0 0,0 1 0 0 0,-1-1 0 0 0,1 0 1 0 0,-6-1-1 0 0,-10 0 191 0 0,-26 12 287 0 0,43-11-16 0 0,-10-1-95 0 0,18 8 2001 0 0,5 2-2188 0 0,-2 1 1 0 0,13 16-1 0 0,20 32 570 0 0,23 39-546 0 0,46 73 499 0 0,-105-161-718 0 0,-3-4 9 0 0,0 0-1 0 0,0 1 1 0 0,0 0-1 0 0,-1 0 1 0 0,0 0-1 0 0,2 9 1 0 0,-3-9 6 0 0,1 1 0 0 0,0-1 1 0 0,0 0-1 0 0,7 11 0 0 0,31 55 133 0 0,28 44-57 0 0,-65-112-93 0 0,0 0 0 0 0,0 0 0 0 0,-1 0-1 0 0,1 1 1 0 0,-1 0 0 0 0,0-1 0 0 0,0 1 0 0 0,0 0 0 0 0,-1 0-1 0 0,0 0 1 0 0,0 0 0 0 0,0 0 0 0 0,-1 0 0 0 0,1 1 0 0 0,-2 7-1 0 0,1 31-283 0 0,0-42 207 0 0,-1-4-407 0 0,-3-2 326 0 0,0-1-1 0 0,0 0 1 0 0,0 1-1 0 0,1-1 1 0 0,0-1-1 0 0,0 1 1 0 0,1 0-1 0 0,-1-1 1 0 0,1 1-1 0 0,1-1 1 0 0,-1 0-1 0 0,1 0 1 0 0,-1-5-1 0 0,0-7-181 0 0,0 0 0 0 0,-1 1 0 0 0,-1 0 0 0 0,-7-23 0 0 0,-1-1 96 0 0,-21-89 44 0 0,17 61 192 0 0,10 38 0 0 0,-18-51 0 0 0,6 33 0 0 0,7 18 0 0 0,-1 0 0 0 0,-21-38 0 0 0,16 38 0 0 0,5 9 0 0 0,-1 1 0 0 0,0 0 0 0 0,-22-25 0 0 0,29 40 68 0 0,-1 1 0 0 0,0-1 0 0 0,0 1 0 0 0,0 0 0 0 0,-1 0 0 0 0,1 1 0 0 0,-10-4 0 0 0,16 8-50 0 0,-12-3 547 0 0,12 3-557 0 0,1 1-1 0 0,0-1 1 0 0,-1 1-1 0 0,1-1 1 0 0,-1 0-1 0 0,1 1 1 0 0,0-1-1 0 0,-1 1 1 0 0,1-1-1 0 0,0 1 0 0 0,0-1 1 0 0,-1 1-1 0 0,1-1 1 0 0,0 1-1 0 0,0-1 1 0 0,0 1-1 0 0,0 0 1 0 0,0-1-1 0 0,0 1 1 0 0,0-1-1 0 0,0 1 1 0 0,0-1-1 0 0,0 1 1 0 0,0-1-1 0 0,0 2 1 0 0,6 34 158 0 0,-6-35-159 0 0,0 0 0 0 0,1 0 0 0 0,-1 0-1 0 0,0 0 1 0 0,0-1 0 0 0,0 1 0 0 0,1 0 0 0 0,-1 0-1 0 0,0 0 1 0 0,1 0 0 0 0,-1-1 0 0 0,1 1-1 0 0,-1 0 1 0 0,1 0 0 0 0,-1-1 0 0 0,1 1-1 0 0,0 0 1 0 0,0 0 0 0 0,9 13 88 0 0,-8-9-79 0 0,1 0 0 0 0,0 0 0 0 0,0-1 0 0 0,0 1-1 0 0,1-1 1 0 0,0 0 0 0 0,-1 0 0 0 0,1-1-1 0 0,1 1 1 0 0,6 4 0 0 0,8 8 162 0 0,-13-12-100 0 0,1 0 0 0 0,0-1-1 0 0,1 1 1 0 0,-1-1 0 0 0,0-1-1 0 0,1 0 1 0 0,0 0 0 0 0,0 0-1 0 0,15 1 1 0 0,-13-2 16 0 0,4-1 49 0 0,0-1 0 0 0,1 0 0 0 0,-1-1-1 0 0,0-1 1 0 0,-1 0 0 0 0,20-7 0 0 0,-31 10-134 0 0,70-23 289 0 0,-1-4 0 0 0,102-53 0 0 0,-100 36-737 0 0,-39 22-2294 0 0,-17 12-3900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6182 3252 920 0 0,'-8'7'13992'0'0,"6"-8"-13849"0"0,-1 1 0 0 0,1-1 0 0 0,0 1 0 0 0,-1-1 1 0 0,1 0-1 0 0,0 1 0 0 0,0-1 0 0 0,0-1 0 0 0,-4-1 1 0 0,5 2 55 0 0,-9-21 248 0 0,-13-41 338 0 0,23 43-667 0 0,0 19-115 0 0,0 0-1 0 0,0 0 1 0 0,0 0-1 0 0,0 0 1 0 0,0 0-1 0 0,0 0 1 0 0,0 0 0 0 0,0 0-1 0 0,0 0 1 0 0,0 0-1 0 0,0 0 1 0 0,-1 0-1 0 0,1 0 1 0 0,0 0 0 0 0,-1 0-1 0 0,1 0 1 0 0,-1 0-1 0 0,1 1 1 0 0,-1-1-1 0 0,1 0 1 0 0,-1 0-1 0 0,0 0 1 0 0,1 1 0 0 0,-1-1-1 0 0,0 0 1 0 0,0 1-1 0 0,0-1 1 0 0,-1 0-1 0 0,1 0 4 0 0,1 0-1 0 0,-1 1 0 0 0,0-1 1 0 0,1 0-1 0 0,-1 1 0 0 0,0-1 1 0 0,1 0-1 0 0,-1 0 0 0 0,1 0 1 0 0,-1 0-1 0 0,1 0 0 0 0,0 0 0 0 0,-1 1 1 0 0,1-1-1 0 0,0 0 0 0 0,-1-2 1 0 0,1 1 5 0 0,0 1 0 0 0,-1-1 0 0 0,1 1 0 0 0,0 0 0 0 0,-1-1 1 0 0,0 1-1 0 0,1 0 0 0 0,-1-1 0 0 0,0 1 0 0 0,0 0 0 0 0,-1-2 0 0 0,-13-13 81 0 0,11 13-54 0 0,0-1-1 0 0,1-1 1 0 0,-1 1-1 0 0,1 0 1 0 0,0-1-1 0 0,0 0 1 0 0,-3-5-1 0 0,3 5-12 0 0,1 0 0 0 0,-1 1-1 0 0,0-1 1 0 0,-1 1 0 0 0,1 0-1 0 0,-1 0 1 0 0,0 0-1 0 0,-5-4 1 0 0,-18-20 84 0 0,-37-42 54 0 0,35 35-138 0 0,8 11-4 0 0,-25-37-1 0 0,-15-16 18 0 0,54 66 139 0 0,-2 1 0 0 0,-16-17 0 0 0,3 5 126 0 0,0 1-20 0 0,-2 1 0 0 0,0 0-1 0 0,-30-17 1 0 0,-24-19 242 0 0,-34-20-189 0 0,81 56-304 0 0,-87-51-184 0 0,96 57 161 0 0,-1 1 0 0 0,-30-11-1 0 0,-17-10 153 0 0,-12-5-185 0 0,2 2-19 0 0,-70-40 172 0 0,-13-6 14 0 0,140 71-123 0 0,-1 1 0 0 0,-45-13-1 0 0,-14-6 46 0 0,-99-43-18 0 0,-67-30-18 0 0,124 41-29 0 0,-309-138 0 0 0,358 166 0 0 0,-11-6 0 0 0,-34-14 29 0 0,-3-2 81 0 0,20 15-34 0 0,-45-15 29 0 0,125 47-87 0 0,-41-22 1 0 0,-11-5 8 0 0,-26-12-27 0 0,-236-88 188 0 0,192 85 8 0 0,3 2-86 0 0,7-2-325 0 0,20 6 574 0 0,79 32-283 0 0,0-1 0 0 0,1-2 0 0 0,-36-21 0 0 0,22 8 34 0 0,33 20-72 0 0,1 0 0 0 0,0-1 0 0 0,-28-24 0 0 0,-149-122-26 0 0,155 131 9 0 0,-1 3 1 0 0,-51-23-1 0 0,81 41-21 0 0,-80-29 44 0 0,38 15-13 0 0,-22-6-4 0 0,-41-17-1 0 0,1-12-90 0 0,40 17 64 0 0,-5-4 0 0 0,49 27 0 0 0,24 9 0 0 0,-1 2 0 0 0,0-1 0 0 0,0 1 0 0 0,0-1 0 0 0,0 2 0 0 0,-11-3 0 0 0,-39-9 0 0 0,5 6 0 0 0,35 6 0 0 0,-13 1 0 0 0,-43-3-74 0 0,71 3 18 0 0,1 8-758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1376 0 0,'0'0'3216'0'0,"1"-16"-2054"0"0,4 8 2624 0 0,9-8-3010 0 0,-3 7 9097 0 0,-9 8-9647 0 0,13-10 253 0 0,-7 4-343 0 0,38-34 545 0 0,-13 23-437 0 0,9-6-72 0 0,-18 7-108 0 0,-12 10-36 0 0,-1-1 0 0 0,0 0 0 0 0,-1-1 0 0 0,16-17 0 0 0,7-9-12 0 0,-22 25 8 0 0,-1-1-1 0 0,16-21 1 0 0,-17 23 11 0 0,-8 8-27 0 0,1-1-1 0 0,0 0 0 0 0,-1 1 1 0 0,1-1-1 0 0,-1 0 1 0 0,1 0-1 0 0,-1 0 0 0 0,0 0 1 0 0,0 0-1 0 0,0 0 1 0 0,1-4-1 0 0,-1 4 154 0 0,-1 4-948 0 0,0-2 765 0 0,0 1 1 0 0,0-1-1 0 0,-1 1 0 0 0,1 0 1 0 0,0-1-1 0 0,0 1 0 0 0,0-1 1 0 0,-1 1-1 0 0,1 0 0 0 0,0-1 1 0 0,0 1-1 0 0,-1-1 0 0 0,1 1 1 0 0,-1-1-1 0 0,1 1 0 0 0,0-1 1 0 0,-1 0-1 0 0,1 1 0 0 0,-1-1 1 0 0,1 1-1 0 0,-1-1 0 0 0,0 1 1 0 0,-16 13-266 0 0,14-12 275 0 0,-53 46-1133 0 0,15-21 100 0 0,37-25 987 0 0,-1-1 0 0 0,1 1-1 0 0,-1-1 1 0 0,1 1 0 0 0,-1-1 0 0 0,1 0 0 0 0,-1-1 0 0 0,1 1 0 0 0,-6-1-1 0 0,-24 5-249 0 0,-1-3 91 0 0,4 0 66 0 0,23-1 151 0 0,-2-1 1584 0 0,-3 12-841 0 0,12-10-699 0 0,1 0 1 0 0,-1 0-1 0 0,1 0 1 0 0,0 0-1 0 0,0 0 1 0 0,0 1-1 0 0,0-1 0 0 0,0 0 1 0 0,0 0-1 0 0,0 0 1 0 0,1 0-1 0 0,-1 0 0 0 0,1 0 1 0 0,-1 0-1 0 0,2 3 1 0 0,3 20 277 0 0,-5-25-316 0 0,0 0-1 0 0,0 1 0 0 0,0-1 1 0 0,0 1-1 0 0,0-1 1 0 0,0 1-1 0 0,0-1 0 0 0,0 0 1 0 0,0 1-1 0 0,0-1 1 0 0,0 1-1 0 0,0-1 0 0 0,1 0 1 0 0,-1 1-1 0 0,0-1 0 0 0,0 0 1 0 0,0 1-1 0 0,1-1 1 0 0,-1 1-1 0 0,0-1 0 0 0,0 0 1 0 0,1 0-1 0 0,-1 1 0 0 0,0-1 1 0 0,1 0-1 0 0,-1 1 1 0 0,7 8 136 0 0,61 161 616 0 0,6-5-377 0 0,-72-163-370 0 0,1 2-10 0 0,-2 13 80 0 0,0-10-3 0 0,1-6-76 0 0,-1 17 170 0 0,-1-16-248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510 579 2560 0 0,'0'0'116'0'0,"11"0"8112"0"0,-14 0-8052 0 0,-3-1 3488 0 0,15-10-2786 0 0,-8 11-834 0 0,0-1 0 0 0,0 0 0 0 0,0 0 0 0 0,0 0-1 0 0,0 0 1 0 0,0 0 0 0 0,-1 0 0 0 0,1-1 0 0 0,0 1 0 0 0,-1 0-1 0 0,1 0 1 0 0,-1 0 0 0 0,1-1 0 0 0,-1 1 0 0 0,0 0 0 0 0,0 0-1 0 0,1-1 1 0 0,-1 1 0 0 0,0 0 0 0 0,0-1 0 0 0,0-1 0 0 0,-1 0 68 0 0,0-1 1 0 0,0 1 0 0 0,0-1 0 0 0,0 1 0 0 0,-1-1-1 0 0,1 1 1 0 0,-4-5 0 0 0,3 4-69 0 0,1 0 1 0 0,-1 1 0 0 0,1-1-1 0 0,0 0 1 0 0,0 0-1 0 0,-1-7 1 0 0,-4-17 260 0 0,4 19-167 0 0,0 1-1 0 0,0-1 1 0 0,0-15 0 0 0,1 15-77 0 0,0-1 0 0 0,0 1 1 0 0,-4-12-1 0 0,0 1-26 0 0,0-1-1 0 0,2 0 1 0 0,0 0-1 0 0,1-27 1 0 0,-3-17 9 0 0,4 56-44 0 0,0 0 0 0 0,1 0 0 0 0,0 0 0 0 0,0 0 0 0 0,1 0 0 0 0,0-1 0 0 0,4-13 0 0 0,-4 20-23 0 0,0 1 0 0 0,-1-1 1 0 0,1 0-1 0 0,-1 0 0 0 0,0 1 0 0 0,0-1 0 0 0,0 0 0 0 0,0 0 0 0 0,-1-2 0 0 0,0-29-174 0 0,1 38 111 0 0,1-1 1 0 0,0 0 0 0 0,0 1 0 0 0,0-1-1 0 0,0 0 1 0 0,0 1 0 0 0,1-1-1 0 0,0 0 1 0 0,0 0 0 0 0,3 4 0 0 0,-3-3 12 0 0,1-1 1 0 0,-1 1-1 0 0,0 0 1 0 0,-1 0-1 0 0,1-1 1 0 0,1 6-1 0 0,6 24-451 0 0,-7-28 456 0 0,0 0 0 0 0,0 0-1 0 0,-1 1 1 0 0,0-1-1 0 0,0 0 1 0 0,0 1 0 0 0,-1-1-1 0 0,0 1 1 0 0,0 7 0 0 0,-1-5-1 0 0,1 0 1 0 0,0-1 0 0 0,1 1 0 0 0,1 9 0 0 0,1 16-55 0 0,-3-13 59 0 0,1-3-13 0 0,-2-1-1 0 0,0 1 1 0 0,-3 18-1 0 0,3-16 20 0 0,0 4-17 0 0,-4 3 42 0 0,5-25 29 0 0,0 0 0 0 0,0 0 1 0 0,0 0-1 0 0,0 0 0 0 0,0 0 1 0 0,0 0-1 0 0,0 0 0 0 0,-1 0 1 0 0,1 0-1 0 0,0 0 0 0 0,-1 0 1 0 0,1 0-1 0 0,-1 0 0 0 0,0 1 1 0 0,-2 0 23 0 0,1 0 1 0 0,-1 0 0 0 0,0 0-1 0 0,1-1 1 0 0,-1 1-1 0 0,0-1 1 0 0,0 1 0 0 0,-3 0-1 0 0,2 0 54 0 0,4-1-72 0 0,-1 0 1 0 0,0 0 0 0 0,1-1-1 0 0,-1 1 1 0 0,0 0-1 0 0,0 0 1 0 0,1-1 0 0 0,-1 1-1 0 0,0-1 1 0 0,0 1 0 0 0,0-1-1 0 0,0 1 1 0 0,0-1 0 0 0,0 1-1 0 0,0-1 1 0 0,0 0 0 0 0,0 0-1 0 0,0 1 1 0 0,0-1 0 0 0,0 0-1 0 0,0 0 1 0 0,0 0 0 0 0,0 0-1 0 0,0 0 1 0 0,0 0 0 0 0,0 0-1 0 0,-2-1 1 0 0,-2 0 36 0 0,-5 1 119 0 0,-13 0 255 0 0,0 0 0 0 0,1-2 0 0 0,-38-7 0 0 0,21-1-338 0 0,-62-12 1930 0 0,-1 4-1547 0 0,99 17-464 0 0,1 1 0 0 0,0-1 0 0 0,-1 1 1 0 0,1-1-1 0 0,-1 0 0 0 0,1 1 0 0 0,0-1 1 0 0,-1 0-1 0 0,1-1 0 0 0,0 1 0 0 0,0 0 1 0 0,0-1-1 0 0,0 1 0 0 0,-3-4 0 0 0,2 1-199 0 0,0 0 0 0 0,0 0 0 0 0,0-1 0 0 0,0 1-1 0 0,1-1 1 0 0,-4-7 0 0 0,-1-11-6301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1376 0 0,'0'0'2577'0'0,"1"11"-1107"0"0,2 28 9592 0 0,5-39-11006 0 0,0-1 0 0 0,-1 1 0 0 0,1-2 0 0 0,0 1 0 0 0,-1-1 0 0 0,1 0 0 0 0,-1-1 0 0 0,0 0 0 0 0,0 0 0 0 0,0 0 0 0 0,0-1 0 0 0,-1 0 0 0 0,1 0 0 0 0,7-7 0 0 0,35-26 394 0 0,-11 14 185 0 0,-36 22-629 0 0,-1 0 0 0 0,1-1 0 0 0,0 1 0 0 0,-1 0 0 0 0,1-1 0 0 0,-1 0 0 0 0,0 1 0 0 0,1-1 0 0 0,-1 0 0 0 0,0 1 0 0 0,2-5 0 0 0,2-3 53 0 0,-4 7 87 0 0,-2 1-66 0 0,-3-6-26 0 0,1 5-225 0 0,1 1-1 0 0,-1 0 1 0 0,1-1 0 0 0,-1 1 0 0 0,0 0-1 0 0,0 1 1 0 0,-4-2 0 0 0,7 2 162 0 0,-40 4 278 0 0,37-4-175 0 0,-3 2-76 0 0,2-1-181 0 0,0-1-1 0 0,1-1 0 0 0,-1 1 1 0 0,1 0-1 0 0,-1-1 1 0 0,-6-2-1 0 0,-5 0-610 0 0,13 3 751 0 0,1 0 0 0 0,-1 0 0 0 0,1 0 0 0 0,-1 0 0 0 0,0 1 0 0 0,1-1 0 0 0,-1 0 0 0 0,1 1 0 0 0,-1-1 0 0 0,1 1 1 0 0,-1-1-1 0 0,1 1 0 0 0,0 0 0 0 0,-1 0 0 0 0,1-1 0 0 0,-2 3 0 0 0,-6 2 2 0 0,5-3-22 0 0,-3 1 22 0 0,4-1-22 0 0,-2 6 33 0 0,-4-4 26 0 0,9-4 14 0 0,0 0 0 0 0,-1 0 0 0 0,1 0 0 0 0,-1 0 1 0 0,1 1-1 0 0,-1-1 0 0 0,1 0 0 0 0,-1 0 0 0 0,1 0 1 0 0,0 0-1 0 0,-1 0 0 0 0,1 1 0 0 0,-1-1 0 0 0,1 0 1 0 0,0 0-1 0 0,-1 1 0 0 0,1-1 0 0 0,0 0 0 0 0,-1 1 1 0 0,1-1-1 0 0,0 0 0 0 0,0 1 0 0 0,-1-1 0 0 0,1 1 1 0 0,0-1-1 0 0,0 0 0 0 0,0 1 0 0 0,-1-1 1 0 0,1 1-1 0 0,0-1 0 0 0,0 1 0 0 0,0-1 0 0 0,0 0 1 0 0,0 2-1 0 0,14 6 261 0 0,24-1-162 0 0,-26-7-66 0 0,1 0 0 0 0,0-1 0 0 0,-1-1 0 0 0,14-2 0 0 0,-19 1-37 0 0,1 1-1 0 0,-1-1 1 0 0,0-1 0 0 0,0 1 0 0 0,0-1 0 0 0,0 0-1 0 0,10-9 1 0 0,45-28 422 0 0,-26 18-311 0 0,-14 11-61 0 0,-22 11-73 0 0,1 0 1 0 0,0 0-1 0 0,1 0 0 0 0,-1 1 0 0 0,0-1 0 0 0,0 0 0 0 0,0 1 0 0 0,0-1 0 0 0,0 1 0 0 0,1-1 0 0 0,-1 1 0 0 0,0 0 0 0 0,0 0 0 0 0,1-1 0 0 0,1 1 0 0 0,-1 0-1 0 0,0 0 0 0 0,-1 0 0 0 0,1 0 0 0 0,0 0 1 0 0,-1-1-1 0 0,1 1 0 0 0,0-1 0 0 0,-1 1 0 0 0,1-1 0 0 0,0 0 0 0 0,-1 1 0 0 0,2-2 0 0 0,18-7 9 0 0,-19 8 145 0 0,-7-19-515 0 0,4 18 331 0 0,0 1-1 0 0,0-1 1 0 0,0 1-1 0 0,-1 0 1 0 0,1-1-1 0 0,0 1 1 0 0,-1 0-1 0 0,1 0 1 0 0,-1 0-1 0 0,0 0 1 0 0,1 0-1 0 0,-1 0 0 0 0,0 0 1 0 0,1 1-1 0 0,-1-1 1 0 0,0 0-1 0 0,0 1 1 0 0,-2-1-1 0 0,-1 1-44 0 0,1 0-1 0 0,-1 0 1 0 0,0 1 0 0 0,1 0-1 0 0,-8 1 1 0 0,-17 2-267 0 0,12-2 147 0 0,0-1 0 0 0,0 2 0 0 0,0 0 0 0 0,-17 6 0 0 0,9-2 495 0 0,13-4-620 0 0,-23 5 486 0 0,31-7-35 0 0,-6 4-106 0 0,6-4-73 0 0,1 1 0 0 0,0-1 0 0 0,0 1 0 0 0,0 0 0 0 0,0 0 0 0 0,0 0 0 0 0,-5 4 0 0 0,0 0-82 0 0,5-3 141 0 0,1 0 0 0 0,0 0 0 0 0,0 0 0 0 0,0 0 0 0 0,0 0 1 0 0,1 0-1 0 0,-3 7 0 0 0,-9 32 351 0 0,4-18-447 0 0,-2-2 683 0 0,9-21-512 0 0,3 2-41 0 0,-1-1-1 0 0,0 1 1 0 0,0-1-1 0 0,1 0 1 0 0,0 1 0 0 0,-1-1-1 0 0,1 0 1 0 0,0 1-1 0 0,0-1 1 0 0,0 0-1 0 0,0 0 1 0 0,3 4-1 0 0,12 11 181 0 0,-15-16-226 0 0,0-1-1 0 0,0 1 1 0 0,0-1 0 0 0,-1 1-1 0 0,1 0 1 0 0,0 0 0 0 0,-1-1-1 0 0,1 1 1 0 0,0 0-1 0 0,-1 0 1 0 0,1 0 0 0 0,-1 0-1 0 0,1 0 1 0 0,-1 0 0 0 0,0 0-1 0 0,1 0 1 0 0,-1 0-1 0 0,0 0 1 0 0,0 0 0 0 0,0 1-1 0 0,1 2 0 0 0,15 22-39 0 0,-5-9 239 0 0,0 1-1 0 0,-2 0 0 0 0,0 1 1 0 0,8 22-1 0 0,-5-6-15 0 0,32 62 1 0 0,3 7 6 0 0,-42-95-168 0 0,0 1 0 0 0,0-1 0 0 0,1 0 0 0 0,0 0 0 0 0,0 0 0 0 0,1-1-1 0 0,0 0 1 0 0,13 11 0 0 0,-4-8-65 0 0,-11-12 0 0 0,-2 0 13 0 0,12 1-86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2:3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21632 14479 345 0,'0'0'15'0,"-12"-17"4"0,0 12-19 0,-1-6 0 0,1 0 0 0,0 0 0 16,-1 0 95-16,1 5 15 0,0-15 3 0,5 10 1 15,-5 0-91-15,6 0-23 0,-6-6 0 0,5 6 0 16,1-11 0-16,-6 6 0 0,0-1 0 0,-1 1 0 16,7 0 0-16,-6-1-13 0,-7 1 1 0,7-1 1 15,0 1 11-15,-1-1 8 0,-11 1-8 0,-1 5 11 16,0-11 43-16,-6 0 9 0,1 6 1 0,-1 5 1 15,-6 0 15-15,0-11 2 0,0 5 1 0,0 6 0 16,0 0-26-16,-6 0-5 0,6 1 0 0,0-1-1 16,-7 0-35-16,8 5-6 0,-8 6-2 0,1-5 0 0,6-1-23 0,-6 1-5 15,0-6 0-15,6 11-1 0,-6-11 1 0,6 5 0 16,0 6 0-16,-6 0 0 16,-1-11-13-16,1 11-3 0,0 0 0 15,0-11 0-15,-13 11 12 0,13 0 3 0,-6 0 0 0,-7 11 0 16,7-11 21-16,-6 11-11 0,-7-5 11 0,0 5-8 0,-6-6 8 15,1 12 0-15,-7-1 0 0,6 11-8 16,0-5-20-16,-6 11-4 0,6-5-1 16,0 5 0-16,7-1 22 0,-1 1 11 0,-6 6-10 0,7-1 10 0,-1-11 0 0,0 1 0 15,7 10 0-15,-13-5 0 0,-6 5 0 0,12-5 12 16,13 6-4-16,0-1-8 0,-13 6 8 0,0 5-8 0,19 6 0 16,-6-6 0-16,-1 6 0 0,1-5 0 0,6 10 0 15,0 6 0-15,6-17 0 0,0 0-11 16,0 6 11-16,6-6-13 0,13 6 13 0,-13-11 0 15,-6-6 0-15,6 6-9 0,19-5 9 0,-7-1 0 0,-6 6 0 0,7-11 0 16,12 0 15-16,0 5-2 0,-7-5 0 16,7-6 0-16,6 6 8 0,6-5 2 0,0 4 0 0,-6-4 0 15,0-1 0-15,13-5 0 0,5 6 0 0,1-1 0 16,-7-5-12-16,7 11-3 0,5-17 0 0,7 12 0 16,-6-1-8-16,6-5 8 0,-1 5-8 0,14-5 8 15,-7 0-8-15,12 0 12 0,-6-5-12 0,12 5 12 0,13 10 8 16,-6-15 1-16,-13 10 1 0,13 1 0 15,12-6-22-15,-6 0 0 0,-7-6 0 0,1 6 0 0,6 0 0 16,0-6 0-16,-7-5-10 0,7 6 10 16,0-6 0-16,6 5 0 0,6 6 8 0,7-17-8 0,-1 6 9 15,0-5-9-15,0 5 8 0,-5 0-8 0,-1 0 10 16,0 5-10-16,0-16 12 0,6 11-12 0,7 0 11 0,6-5-11 16,-7 5 10-16,7 0-10 15,-1 0 8-15,1 0-8 0,-6 10 0 0,-1-10 0 0,1 17 0 0,11-12 0 16,1 12 0-16,6-17 0 0,-12 11 8 0,6-1-8 15,-1-4 0-15,-5 5 0 0,0-11 9 0,-1-6-9 16,1 1 8-16,-6-6-8 0,5-6 16 0,-5 6-3 16,5-5 0-16,-5-6 0 0,-1-17 6 0,1 12 1 15,-13-11 0-15,6 5 0 0,-12-17 6 0,6 6 2 16,7 1 0-16,-13-7 0 0,0 6-7 0,0-11-1 16,0 6 0-16,-6 0 0 0,-7-6-8 0,-5 5-3 15,-1-4 0-15,-6-1 0 0,-5 5-1 0,-7-4-8 0,0 4 12 0,-7-10-4 16,-5 5 6-16,-6-5 1 0,-1 5 0 0,-6-11 0 15,1 0 11-15,-7 6 2 16,-6-6 1-16,-6 0 0 0,0 0 8 0,-7 1 2 0,-5 10 0 0,-1-16 0 16,-5 16-5-16,-7-17-1 0,-12 7 0 0,-7-7 0 15,-5 6-9-15,-1-5-1 0,-5 0-1 0,-1-6 0 16,-6 0-8-16,-6 6-2 0,0 5 0 0,-6-11 0 16,0 12 4-16,0-1 0 0,-13 0 0 0,-5 6 0 15,-7-6-3-15,0 6 0 0,-6 5 0 0,0 5 0 16,0-4 5-16,0-1 1 0,-12 0 0 0,-1 0 0 15,-11 0-27-15,-1 17-6 0,0-12-1 0,-5 12 0 16,5 11 15-16,-12-12 0 0,-6 12 0 0,0 5 0 0,0 0 0 16,-1 11 0-16,14 0-11 0</inkml:trace>
  <inkml:trace contextRef="#ctx0" brushRef="#br0" timeOffset="171.04">20011 13898 2688 0,'-142'5'-31'0,"0"6"1"0,-6 6 0 0,6 16 0 15,13-12-6-15,-1 7-2 79,7 5 0-79,12 5-622 15,18 0-124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3:27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16693 4629 1785 0,'-135'-16'159'0,"85"16"-127"0,-5 0-32 0,6-5 0 0,-7 10 35 0,-6-5 1 0,13-5 0 0,0-1 0 16,-1 6-36-16,-5-11 0 0,-7 0 0 0,7 6 0 15,-7-12 0-15,7 6 0 0,-7 6 10 0,0-1-10 16,-6-5 0-16,1 0 0 0,11 6 0 0,1-12 0 15,-7 12 0-15,7-6 0 0,-7-5 0 16,6 10 0-16,1-5-10 0,-7 6 10 0,-12-1 0 16,6 1-9-16,7 5-2 0,-1 0 0 0,0 0 0 0,-12 0 0 15,0 0 1-15,13 0 0 0,-7 5 0 16,6 1 0-16,1 10 10 0,-1-10 0 0,0 10 0 16,1-5 0-16,-1-6 0 0,-6 12 0 0,7 10 0 0,5-16 0 15,-6 11 0-15,1-5 0 0,11 5 0 0,-5 10 0 16,-1-10 0-16,7 6 0 0,6 16 0 0,0-12 0 15,-7 7 0-15,13-1 0 0,0-5 0 0,7 11-8 16,-14 0 8-16,14 5 0 0,-1-11 0 0,0 6 0 16,6 6-9-16,1-1 0 0,-1 6 0 0,0 0 0 0,13 5 9 0,-7 0-13 15,1 11 5-15,6-10 8 16,-1 10-11-16,7 6 11 0,6-22-8 0,0 16 8 16,-12-11 0-16,12 0 0 0,0 1 0 0,12-7 0 0,-6 7 0 0,7-6 0 15,-1-1 0-15,6 12 0 0,1-11 0 0,6 5 0 16,-1 11 0-16,1-16 0 0,0 6 0 15,5-1 0-15,1 0 0 0,6 0 0 16,0-5 11-16,0 0 1 0,6 0 0 0,1 11 0 16,11-28-12-16,-6 11-11 0,7 1 3 0,-1 10 0 15,13-22 8-15,0 12 11 0,0-6-3 0,0-1 0 0,0-4-8 16,6 5-9-16,-7-12 9 0,7 7-13 0,0-6 13 16,13 5 0-16,-7-16 0 0,6 0 0 0,7 5 0 15,-1-5 0-15,1 0 8 0,-1-5-8 0,1-1 0 0,-1 1 0 0,7-7 8 16,6-10-8-16,-1 11 0 0,7-11 8 0,6 0-8 15,-12 0 0-15,0-11 10 0,6 1-10 0,12-1 8 0,-12 0-8 16,7-11 0-16,5 11 8 0,6-6-8 0,1-5 0 16,-7 0 9-16,7 6-9 0,-1-17 10 15,7 0-10-15,6 0 8 0,-7-5-8 0,-11 0 0 0,11-6 0 16,1 0 0-16,12-11 8 0,-13 6-8 16,7-12 0-16,12 1 0 0,-12 0 9 0,0-11-9 0,6-6 8 15,-6 0-8-15,6-11 0 0,6 1 0 0,-12-1 8 16,-13 0-8-16,7 6 0 0,-7 0 0 15,1 5-11-15,-1-5 11 0,1 11 0 0,-7-1 0 16,-12-4 0-16,-6 5 0 0,-6-1 0 0,-7 12 0 0,1-11 0 16,-7-1 16-16,0 7-2 0,-18 4 0 15,0 7 0-15,-13-7 14 0,1 1 4 0,-7 5 0 0,-6 0 0 16,-12 1 4-16,-6 4 2 0,-7-16 0 0,-11 6 0 16,-7 0 5-16,-7 0 1 0,-5 5 0 0,-13-11 0 15,-5 11 6-15,-14 0 2 0,-11-5 0 16,-7 16 0-16,-12-5-22 0,0-11-4 0,-12 16-1 0,0-6 0 15,-13 7-4-15,-6 4-1 0,-6-5 0 0,-6-10 0 16,-12 10-6-16,-1 0-2 0,7 0 0 0,-19 0 0 16,0-5-12-16,-18 5 0 0,-1 6-9 0,-11 10 9 0,5-16 0 15,-24 6-9-15,-12 11 9 0,5-1 0 16,13-10 0-16,-6 16 0 0,-24 0 9 0,-1-5-9 16,6 16 8-16,-12 0-8 0,0-6 0 0,-6 12 0 0,-12 5 0 0,-7 0 0 15,-12 5-8-15,6-5 8 0,0 17 0 0,-6-1 0 16,-6 17 0-16,-6 0 10 0,6 11-26 0,-7 16-6 0,-5-5-1 0,-7 22 0 31,7-6-5-31,-7 22 0 0,13-11-1 0,-13 33-735 16,-12-5-146-16</inkml:trace>
  <inkml:trace contextRef="#ctx0" brushRef="#br0" timeOffset="42306.4">12155 7934 576 0,'-37'-27'51'0,"13"22"-41"0,-7-12-10 0,0 12 0 16,-6-28 153-16,0 11 29 0,-6 0 6 0,0 5 0 15,-1-10-81-15,-5 0-17 0,6-1-3 0,-6 6-1 16,5-5-58-16,1 0-11 0,-6-1-2 0,0 6-1 15,-1 0-14-15,1-5 0 0,-6 5 8 0,-7 11-8 16,-6-11 0-16,6 17 0 0,-5-12 0 0,-1 12-10 16,6 5-2-16,-12 5 0 0,0-5 0 0,12 17 0 31,1-6-13-31,-7 5-3 0,6 6-1 0,-6-6 0 16,1 6-24-16,-1 22-5 0,0-16-1 0,6 15 0 0,1-4-37 0,-13 5-7 15,6 10-1-15,0 7-1 0,-6-12 37 0,6 11 7 16,0 17 1-16,-6-6 1 0,7 1 76 0,-1 15 15 0,-12 1 4 0,12 5 0 0,-19-11 28 0,26 6 7 15,-1 0 1-15,0-1 0 0,7-4-16 0,6-1-4 16,12 6 0-16,0-12 0 0,12 12-28 16,0-11-7-16,19-6-1 0,-12 0 0 0,18 0-4 0,0-5-2 15,6-5 0-15,6-1 0 16,7-5-10-16,11-1 0 0,-5 12 0 0,12-27 8 16,0 15-19-16,6-10-4 0,0 6-1 0,7-7 0 0,5 1 26 0,13-5 5 15,-6 4 1-15,6-10 0 0,6 0-16 16,6-16-16-16,6 5 3 0,19-6 1 15,-19-16 12-15,19-5 0 0,18-6 0 0,-6-6 0 0,7-5 0 16,-1-5 0-16,0-6 8 0,13-5-8 0,6-12 0 0,6-10 0 16,-6 0 8-16,6-1-8 0,0-4 0 0,6-12 0 15,-12 0 0-15,-1-5 0 0,1-11 0 0,-6 5 0 16,-13-5 8-16,7 0-8 0,-1 5 0 0,-5-5 10 16,5 11-10-16,-18-6 8 0,-6 6 31 0,-13-6 5 0,-5-5 2 15,-13 11 0-15,0-1 29 0,-13 12 5 0,1-17 2 16,-7 23 0-16,-5-7-14 0,-19 7-4 0,6 4 0 15,-19 12 0-15,-12-11-28 0,-12 16-7 16,-6-5-1-16,-7-1 0 0,-12 6 4 0,-12 1 0 0,0 4 0 16,-12 6 0-16,-1-5-32 0,-12 5 8 0,-18 0-8 0,6 17 0 15,-13-1-31-15,-5 6-9 16,-7 0-1-16,6 6-1 16,7 5-29-16,5 0-5 0,1 0-2 0,0 0 0 0,-1 0 5 15,7 11 1-15,6-6 0 0,-12 1 0 0</inkml:trace>
  <inkml:trace contextRef="#ctx0" brushRef="#br0" timeOffset="43403.01">16490 7628 1209 0,'-37'-17'108'0,"6"-10"-87"0,0 5-21 0,-6-6 0 0,0-5 56 0,0 1 6 15,0 10 2-15,0-11 0 0,-6-6 16 0,0 7 3 16,-6 4 1-16,-7 6 0 0,1 0-36 0,-7 11-8 16,-6-11 0-16,0 11-1 15,-12 6-23-15,6-1-4 0,0 6 0 0,6 6-1 0,-12-1-11 0,6 6 0 16,0 0-12 0,-6 11 12-16,-6 0-19 0,-1 0 4 0,7 16 1 0,0-5 0 0,-6 0-7 0,-1 6-2 0,7-1 0 15,0-5 0-15,6 11 23 0,0-6 0 0,0 6 10 16,0 5-10-16,6-5 0 0,-6 11-19 0,7-11 3 15,-1 11 0-15,0-6 26 0,0 6 6 0,6 5 0 0,1 0 1 16,5 1-17-16,1 4 0 0,5-4 0 0,7 10 0 16,0 0 0-16,12 0 0 15,-6 1 0-15,13-1 0 0,-7-5 0 0,12-1 0 0,1 7 0 0,12-1 0 16,6 0 0-16,-13 0 0 0,26-5 0 0,-7 0 0 16,12 0-12-16,1 5-5 0,12-11-2 15,-1 1 0-15,14-7 19 0,5-4-10 0,6-1 10 0,1-5-8 16,6 0 8-16,5-6-10 0,14-5 10 0,-1 11-10 0,0-6 10 15,6-10 0-15,-6 5 0 0,7 10-8 16,-1-10 8-16,13 6 0 0,5-1 0 0,7 6 0 0,7-17 0 0,-14 6 0 16,14 11 0-16,-7-17-8 15,12-5 8-15,0 0 0 0,13-5 10 0,-1-6-10 0,1 5 0 16,0-5 0-16,-1-11 0 0,1 0 0 0,-13-16 0 16,13 5 0-16,12-6 0 0,0-5 0 0,-12 6 0 15,-7-12 0-15,7 1 0 0,-1-11 0 0,1-6 0 0,0-6 0 16,-7-4 0-16,-5-1 0 0,5 0 8 15,-6-11-8-15,-12-5 0 0,6-11 0 0,1 0 9 0,-1-12-9 16,-19 12 8-16,1-11-8 16,-13 11 0-16,-5-22 8 0,-14 21-8 0,1-10 0 0,-12 11 11 0,-1-17-3 0,-24 6-8 0,6 0 12 15,-12 0 19-15,-7 5 3 16,-5 0 1-16,-20 1 0 0,1-1 13 0,-12-5 4 0,-7 11 0 0,-6-11 0 16,-6-1-6-16,-18 1-1 15,-13 0 0-15,-12 0 0 0,0 5-6 0,-13 6-2 0,-30 5 0 16,6 0 0-16,6 12-7 0,-19 10-2 0,-12-5 0 15,-12-1 0-15,-6 23-11 0,-7 0-2 16,1-1-1-16,-19 17 0 0,-12 0-14 0,-7 11 0 0,13 0 0 16,-12 22 0-16,-7 0-9 0,-6 11 9 0,0 6-13 15,0 16 5 1,-5-6-37-16,-1 17-7 0,0 5-2 0,-7 6-647 0,7 21-130 0</inkml:trace>
  <inkml:trace contextRef="#ctx0" brushRef="#br0" timeOffset="56261.11">13802 12725 601 0,'0'0'26'0,"0"0"6"0,0 0-32 0,0 0 0 16,12-11 0-16,-12 11 0 0,0-6 44 0,12-5 3 16,-12 11 0-16,6-11 0 0,7 0-31 0,5 1-5 15,-5 10-2-15,-1-11 0 0,6 11-9 0,1 0 8 16,6-11-8-16,-7 5 8 0,1 6-8 0,5 0 12 16,1 0-12-16,0 0 12 0,-7 0-12 0,13 6 10 0,-13 5-10 0,13-11 10 15,-12 11-1-15,5-6 0 16,7 6 0-16,0-6 0 0,0 1 5 0,0 5 1 15,6-6 0-15,0 1 0 0,6-1-3 0,6 1 0 0,0 5 0 16,1-11 0-16,-1 0-12 0,7 0 0 0,-7 11 0 16,6-11 0-16,-5 0 32 0,5 0 0 0,1 11 0 0,-1-11 0 15,1 5-22-15,-7 1-10 0,7-1 10 0,-7 1-10 16,0-1 29-16,7 1 0 0,-1-1 0 16,7 1 0-16,-1-6-5 0,1 5-2 15,0-5 0-15,6 6 0 0,-1-1-6 0,1 6-2 16,0-11 0-16,-6 11 0 0,-1 0-14 0,1-6 11 0,6 1-11 0,-6-1 10 15,-7-5-10-15,13 11 8 0,12-11-8 0,-12 0 8 16,-13 0 4-16,1 0 1 0,18-5 0 0,-6 5 0 16,0-6-13-16,-7 6 11 0,1-11-11 0,6 6 10 15,-7-6 4-15,7 0 1 0,-6 0 0 0,6-5 0 0,12-1 1 0,-12 1 0 16,-19 5 0-16,6 0 0 0,19-11-2 0,-6 11 0 16,-6 0 0-16,0 0 0 0,-1 0-5 15,1 0-1-15,-7 6 0 0,1-6 0 16,-7-6-8-16,7 12 12 0,-7-12-12 0,0 12 12 0,-12-1-12 15,13 1 0-15,5-1 0 0,-12 1 0 0,-6 5 0 0,6 0-11 16,13 0 3-16,6 0 0 0,-7 5-10 0,-6 1-2 16,13-1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5:22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2777 14183 460 0,'-12'0'41'0,"-1"0"-33"0,-5-6-8 0,-1 1 0 15,-5-1 100-15,5-5 19 0,-6 6 3 0,-5-6 1 16,11-11-67-16,-6 6-12 0,7-1-4 0,6 6 0 15,-7-5-10-15,7-6-2 0,-7 5-1 0,7-5 0 16,-19 0-2-16,6 12 0 0,7-12 0 0,6 11 0 16,-19-6 9-16,12 1 2 15,7-1 0-15,-7 6 0 0,-5 0-19 0,5 0-3 0,-12 6-1 0,19-6 0 16,-6-5-2-16,-1 5-1 0,-5 5 0 0,5-5 0 16,1 0-10-16,-1 6 12 0,1-1-12 0,11 1 12 15,-17-6-12-15,5 11 0 16,1-6 0-16,-1 6 8 0,1 0-8 0,-7 0 10 0,7 6-10 0,-7 5 10 15,0 0-2-15,7 5 0 0,-7 1 0 0,-6-6 0 16,7 10-8-16,-1-4 8 0,6 10-8 0,1-5 8 16,-7 0-8-16,7 6 0 0,-1-1 0 0,13 6 0 15,-12 0 0-15,-1 5 12 0,13-5-2 0,-13 11 0 0,1 0-10 16,12 0 0-16,-7 10 0 0,7-10 0 0,-12 16-14 0,-1-5-5 16,-5 6-1-16,5 4 0 0,-6 12 20 15,7-17 0-15,-1 6-8 0,-5 0 8 0,5 11 0 0,-5-17 0 16,5 11 0-16,1-5 0 0,5-6 0 0,-5-5 0 15,-1 0 0-15,1 11 0 0,12-17 0 0,-13 6 0 16,19-6 0-16,-18 0 0 0,11-5 0 0,-11 6 0 16,6 4 0-16,5-15 0 0,-11 5 0 15,12-1 0-15,-13-4 0 0,7 5 0 0,6-17 0 0,0 6 0 16,-13-6 0-16,19 6 9 0,-18-11 5 16,18-5 1-16,-19 10 0 0,13-11 0 0,6 6-1 0,-12 0 0 15,5-5 0-15,7-1 0 0,-12 12-14 0,6-17 8 0,6 5-8 0,0-5 0 16,0 5 8-16,0-5-8 0,0-11 0 15,0 17 0-15,0-6 9 0,0 0-9 0,0-11 8 0,0 16-8 16,0 1 0-16,0-6 0 0,0 5-9 0,0-5 9 16,-6-6 0-16,6 6 0 0,0 0 0 0,0-11 0 15,0 0 0-15,-13 17 0 0,13-6 0 0,-6 5 0 16,6-5 0-16,0-11 0 0,0 11 0 0,0-11 0 16,0 11 0-16,0 6 0 0,0-6 0 0,0 5 0 15,0 0 0-15,0 1 0 0,0 5 0 0,0-6 0 16,0 1 0-16,6 5 0 0,-6-11 0 0,13 0 0 0,-7 5 0 0,-6 0 0 15,18 1 0-15,-11-6 0 16,11 5 0-16,1 1 0 0,-1-1 0 0,7 1 0 0,-1-1-8 0,13-5 8 16,0 11 0-16,-6-6 0 0,25-5 0 15,-13 6 0-15,6-1 0 0,7 6 0 0,5 0 0 0,-11 5 0 16,11 1 0-16,1 5 0 0,0-6 0 16,-1 12 0-16,-11-1 0 0,11 0 0 0,1 12 0 0,6-7 0 15,-6 7 0-15,12 5 0 0,-13-1 8 0,7-4-8 16,-6-1 0-16,5 0 0 0,14 1 8 0,-1-6-8 15,-6-1 0-15,0-4 0 0,0-6 9 0,0-6-9 16,6-5 8-16,-6-6-8 0,6-5 8 16,6 0-8-16,13-11 0 0,-6 0 8 0,5-11-8 15,-5 0 0-15,5-5-10 0,1-6-481 0,-7-11-96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5:55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8431 5704 288 0,'0'0'25'0,"0"0"-25"16,0 0 0-16,12 0 0 16,-5 5 65-16,5 12 8 0,-12-17 2 0,12 0 0 15,1 5-41-15,5 6-8 0,-18-11-2 0,12 6 0 0,1 5-12 0,5 5-2 16,-18-16-1-16,19 0 0 15,-7 11-9-15,0 0 0 0,7-11 0 0,-7 0 8 0,7 0 0 0,-1 0-8 16,1 0 12-16,5 0-4 0,1 0 13 0,-6 0 3 16,11 0 0-16,-11 0 0 0,6 0 3 0,-1 0 1 15,13 0 0-15,-18 5 0 0,5 1-9 0,7-6-2 16,0 11 0-16,-6-11 0 0,12 0-7 16,-7 11-2-16,-11-6 0 0,6 6 0 0,-1-5-8 0,7-1 10 15,0 6-10-15,0 0 10 0,0-11-10 16,-1 6 8-16,14 10-8 0,-14-10 8 0,1 4 4 0,12 1 0 15,-18-5 0-15,6-1 0 0,0 6 6 0,-7 0 2 0,1-11 0 16,6 11 0-16,-6-5-20 0,5-6 0 16,1 5-13-16,-6 6 5 0,12-11 8 0,-6 0 0 0,12 0 0 15,-6 0 0-15,6 0 0 0,-6 0-20 16,0 0 4-16,0 0-305 16,0 0-62-16</inkml:trace>
  <inkml:trace contextRef="#ctx0" brushRef="#br0" timeOffset="1407.4">11008 6087 471 0,'56'-11'20'0,"-13"11"6"0,-12 0-26 0,12-16 0 0,6 10 0 0,1 6 0 0,5 0 63 0,1-21 7 16,-1 15 2-16,1 1 0 0,11-6-42 0,-5 5-8 16,-6 1-2-16,5-1 0 15,1-5-20-15,12 6 0 0,-12-1 0 0,5 1 0 0,1-1 0 0,-6 6 0 16,6-11 0-16,-13 11-240 15,1-16-42-15</inkml:trace>
  <inkml:trace contextRef="#ctx0" brushRef="#br0" timeOffset="5329.22">11970 6734 288 0,'19'0'25'0,"-13"0"-25"16,6 0 0-16,1 11 0 0,17-11 57 0,-17 6 7 16,18-1 0-16,-13-5 1 0,13 6-20 0,0-6-4 15,6 5-1-15,0-5 0 0,-6 0 6 0,12 0 1 16,-6 0 0-16,0 0 0 0,0-5-2 0,0 5 0 16,12 0 0-16,-6 0 0 0,0 0-14 0,1 0-3 15,5 0-1-15,0 0 0 0,-12 5-11 0,6-5-3 16,7 0 0-16,-7 0 0 0,0 5-13 0,0 1 0 15,0-1 0-15,0 1 0 0,7-6 0 0,-19 5 0 16,12-5 0-16,-6 11 0 16,0-11-30-16,6 11-6 0,-12-11 0 0</inkml:trace>
  <inkml:trace contextRef="#ctx0" brushRef="#br0" timeOffset="5844.62">15140 6964 1234 0,'24'-27'55'0,"-5"10"11"0,5 7-53 0,1-12-13 0,6 0 0 0,6 0 0 15,6 5 11-15,0-5-1 0,7-5 0 0,11 5 0 16,7 0 3-16,0 6 1 0,0 10 0 0,6-10 0 15,-7 5-14-15,7 0 0 0,0 5 0 0,-6 6 0 16,0-5 0-16,0 5 0 16,-13 0 0-16,7 0-10 15,0 5-22-15,-7 1-4 0,1 5 0 0,-13-6-508 0</inkml:trace>
  <inkml:trace contextRef="#ctx0" brushRef="#br0" timeOffset="18590.91">5607 7847 403 0,'0'0'17'0,"0"0"5"0,12 0-22 0,7 11 0 0,-1 0 0 0,7 0 0 16,6-11 51-16,-19 0 5 0,7 0 2 0,5 0 0 15,7 0-30-15,-12 5-7 0,5-5-1 0,1 6 0 16,0 5-7-16,6-11-1 0,-19 0-1 0,19 5 0 16,-7 1 5-16,-5-1 2 0,6 6 0 0,-1-6 0 15,1 12 6-15,6-6 2 0,12 0 0 16,-19-6 0-16,13 6-6 0,-6 0 0 0,0-5-1 0,12 5 0 16,0 0-3-16,1-6-1 0,-14 17 0 15,20-22 0-15,-1 6-15 0,-6-6 0 0,13 0 0 16,-13 0 0-16,6 0 0 0,7 0 0 0,5-6 8 0,1 6-8 15,12-11 0-15,0-5 0 0,-12 5 0 0,24 5 0 16,-12-10-9-16,6 5-5 0,0 5-1 16,0 1 0-16,-12-6-17 15,12 0-4-15,-12-6-1 0</inkml:trace>
  <inkml:trace contextRef="#ctx0" brushRef="#br0" timeOffset="34935.54">6199 8570 172 0,'0'0'8'0,"18"0"1"0,-11-11-9 0,5 11 0 15,13-11 0-15,-19 6 0 0,-6 5 39 0,18-6 5 16,1 1 2-16,-1-1 0 0,1 1 2 15,-7 5 1-15,7-6 0 0,-1 6 0 0,1 0-9 0,-1 0-1 16,1 0-1-16,5 0 0 0,-5 6-16 0,-7 5-3 16,0-6-1-16,7 6 0 0,-1 0-18 0,7 0 10 15,-19-11-10-15,13 11 8 0,-1-5-8 0,1-1 0 16,-19-5 0-16,12 6 0 0,7 5 0 0,-1-6-12 0,-6 1 2 0,13-1 1 47,-25-5-27-47,19 6-4 0,-1-1-2 0,7 0-140 0,-7-5-28 0</inkml:trace>
  <inkml:trace contextRef="#ctx0" brushRef="#br0" timeOffset="46153.49">8585 9283 536 0,'0'0'24'0,"0"0"4"0,0 0-28 0,0 0 0 0,0 0 0 0,0 0 0 0,0 0 58 0,0 0 6 16,0 0 0-16,0 0 1 15,0 0-34-15,13 0-7 0,-13 0-2 0,12 0 0 16,0 0-14-16,-12 0-8 0,19-6 8 0,-7 6-8 0,-12 0 0 0,19 0 0 16,-7 6 0-16,0-6 0 0,7 5 0 0,-7-5 0 15,7 0 0-15,-7 6 0 0,6-6 10 0,-5 5-2 16,5-5-8-16,1 0 12 0,-7 0 11 0,13 0 1 16,-7 0 1-16,-6 0 0 0,7 0 6 0,-1 6 1 15,7-6 0-15,6 0 0 0,-19 0-4 0,7 5-1 16,5 1 0-16,-5-6 0 0,-1 5-6 0,-5 1-1 15,11-6 0-15,-5 5 0 0,6-5-20 0,12 0 0 16,-13 0 0-16,1 0 0 0,12 0 11 0,6 0-3 16,-18-5 0-16,12 5 0 0,6-6 4 0,-12 1 0 15,6-1 0-15,0 1 0 0,-6-1-12 0,12 1-17 16,-6-6 4-16,6 0 1 0,0 11 12 0,0-22 0 16,7 16 0-16,-7 1 0 0,-12-1 0 0,6 6 10 0,6-5-10 15,-6-1 8-15,6 6-8 0,-12 0 0 0,6-5 0 16,0 5-11-16,-13 0 11 0,13 0 0 0,-18 5 0 15,5-5 0-15,1 6 0 0,0-1 0 16,-1 1 0-16,-5 5 0 0,6-11 0 0,-1 22 0 16,1-22 0-16,-13 0 0 0,19 5 0 0,-19-5 0 0,13 6 0 0,0-1 0 15,-1-5 0-15,1 6 0 0,0-12 0 0,6 6 0 16,-19 0 0-16,19 0 0 0,0 0 0 0,-1 0 0 16,1-5 0-16,0 5 0 0,12 0 0 0,-12 0-8 15,0 5-8-15,12-5-2 0,-18 0 0 0,12 6-538 16</inkml:trace>
  <inkml:trace contextRef="#ctx0" brushRef="#br0" timeOffset="49649.58">18839 19708 576 0,'0'0'51'0,"0"0"-41"0,0 0-10 0,0 0 0 0,0 0 42 0,0 0 6 15,0-11 2-15</inkml:trace>
  <inkml:trace contextRef="#ctx0" brushRef="#br0" timeOffset="49863.23">18882 19565 288 0,'0'0'12'0,"0"0"4"0,0 0-16 0,0 0 0 0,0 0 0 15,13 0 0-15,-1 0 192 0,-12 0 35 0,6 11 7 0,6 0 2 16,-5 5-180-16,5-5-36 0,-6 11-8 0,0-11 0 0,7 6-12 16,-7-1 8-16,6 12-8 0,7-17 8 0,-7-1 5 0,13 1 1 15,-1 0 0-15,7 0 0 0,0-5 16 0,6-1 3 16,6-5 1-16,6 0 0 0,1-5-6 0,11-1-2 15,-5-5 0-15,6 0 0 0,5 6-11 0,1-6-3 16,0-5 0-16,-6 5 0 0,-7 5 5 0,1-5 1 16,-7 6 0-16,0-1 0 0,1 1-18 0,-7-1-16 0,0 1 4 15,0 10 0-15,-6-5 3 0,0 6 1 16,6-1 0-16,-6 1-661 0</inkml:trace>
  <inkml:trace contextRef="#ctx0" brushRef="#br0" timeOffset="52125.16">21003 19560 403 0,'0'0'36'0,"6"-11"-36"0,7-6 0 0,-7 6 0 16,6-5 172-16,1-1 27 0,5 1 5 0,-6 5 2 15,1-11-160-15,5 11-32 0,7-5-6 0,-7 5-8 16,1-6 0-16,6 6-13 16,-7 6 1-16,1 5 0 0,-7-11 12 0,6 0 0 0,1 5 0 0,-7 6 0 15,7-5 8-15,-7 5-8 0,7-6 12 0,5 6-12 16,-11-5 28-16,11 5 0 0,-5 0-1 0,5 0 0 15,7 5-3-15,-6 6 0 0,6-5 0 0,0 5 0 16,-1 0-9-16,1-11-3 16,0 5 0-16,6 6 0 0,-6-5 4 0,6-1 0 0,-6 1 0 0,12 5 0 15,-6-11 12-15,6 5 4 0,6 1 0 0,1-6 0 0,5 0-5 0,1 0-1 16,5 0 0-16,7-6 0 0,0 1-3 16,0 5-1-16,6 0 0 0,0 0 0 0,0 0-22 0,-6 0 9 15,-1 0-9-15,7 0 0 0,-6 5 21 0,0 1-2 16,6-6-1-16,-6 5 0 0,0 6 7 0,12 0 2 15,0 0 0-15,-6-6 0 0,0 12-6 0,-6-1-1 16,0 1 0-16,-1 10 0 0,1-16-10 16,-6 11-2-16,0 0-8 0,5 5 12 0,-5-10-12 15,6 5 0-15,0 0 0 0,-7 0 0 0,1 5-12 16,0-11 0-16,-1 6 1 0,1-5 0 16,-6 5-25-16,-7-17-4 0,6 6-2 0,1-5-782 0</inkml:trace>
  <inkml:trace contextRef="#ctx0" brushRef="#br0" timeOffset="56984.9">14733 10286 568 0,'123'0'25'15,"-61"0"6"-15,5 0-31 0,7 0 0 0,13 0 0 0,-1-6 0 0,7 6 20 0,5-5-1 16,13 5-1-16,6 0 0 15,-6-6 4-15,6 6 1 0,-6 0 0 0,7-5 0 0,-1-1 4 16,6-5 1-16,0 6 0 0,1-1 0 16,-13 6-13-16,0 0-3 0,0-5 0 0,-7 5 0 0,1 0-12 15,-12-11-16-15,-7 11 3 0,-6 0 1 0</inkml:trace>
  <inkml:trace contextRef="#ctx0" brushRef="#br0" timeOffset="58629">4695 10828 403 0,'0'0'36'0,"0"0"-36"0,0 0 0 0,12 11 0 0,6-5 43 0,-11 5 1 16,11-6 1-16,-12 1 0 0,13-1-17 0,-1 6-3 16,1-11-1-16,-1 6 0 0,7-6-4 0,-7 0-2 15,13 0 0-15,0-6 0 0,0 6-18 0,6-5 0 16,0-1 8-16,6 1-8 0,6 5 0 0,-6-6 0 0,-6 6 0 0,7 0 0 16,-1 6-14-16</inkml:trace>
  <inkml:trace contextRef="#ctx0" brushRef="#br0" timeOffset="67155.74">11335 11831 716 0,'0'0'32'0,"0"0"6"0,0 0-30 0,13-5-8 0,-1-6 0 0,0 11 0 0,7-6 17 0,-7-4 3 46,7-1 0-46,-7 11 0 0,0 0-12 0,7-11-8 0,-7 5 12 0,7 1-12 0,-1-1 32 0,0 1 0 0,1-1 0 0,6 6 0 0,-1-11 12 0,7 6 3 16,-6-1 0-16,6 1 0 0,6-1-3 0,-7-5-1 0,1 11 0 0,0 0 0 16,6 0-15-16,-6 0-4 0,0 0 0 15,0 0 0-15,12 0-24 0,-19 11 0 0,13-11-14 0,7 6 5 16,-14-1 20-16,1 1 4 16,0 5 1-16,0-6 0 0,12 6-16 0,-24 0-16 15,5-5 3-15,7 5 1 16,-12 0-12-16,-1-1-1 15,-6-4-1-15,13 10-535 0</inkml:trace>
  <inkml:trace contextRef="#ctx0" brushRef="#br0" timeOffset="67977.87">14282 11799 748 0,'0'0'67'0,"0"0"-54"0,0 0-13 0,0 0 0 16,0 0 68-16,0 0 10 0,0 0 2 16,0 0 1-16,0 0-31 0,0 0-6 15,0 0-2-15,0 0 0 0,0-11-18 0,7-6-3 16,-1 6-1-16,0 6 0 0,6-1-6 0,7-5-2 0,5 6 0 0,7-6 0 15,-6 11 11-15,6-6 1 0,12-5 1 0,0 11 0 16,0-11-1-16,0 11-1 0,7-11 0 0,-1 6 0 16,7 5-1-16,5-6 0 0,1 6 0 0,0-5 0 15,-7 5-32-15,7 0-6 0,-7 0-2 0,-5 0-657 16</inkml:trace>
  <inkml:trace contextRef="#ctx0" brushRef="#br0" timeOffset="76140.05">4466 12533 403 0,'0'0'36'0,"0"0"-36"0,13 5 0 0,-7-10 0 15,-6 5 69-15,18 0 7 0,-5-6 2 0,-1 1 0 16,7 0-61-16,-1 5-17 0,1-6 0 0,-1 1 8 15,1-1-8-15,5-5 12 0,1 11-12 0,0-11 12 16,5 0-12-16,-5 6 0 0,-6-6 0 0,5 5 0 16,-5-5 17-16,5 6-1 0,1-1-1 0,-7 1 0 0,1-1 5 0,6 1 2 15,-13 5 0-15,13 0 0 16,-7-11-10-16,-6 11-3 0,7-11 0 0,-1 11 0 16,7 0-9-16,-6-5 0 0,-1 5 0 0,7-6 8 0,-7 1-8 0,7 5 0 15,12-6 0-15,0 1 0 0,-12 5 0 16,-7-6 0-16,1 6 0 0,5-5 0 0,1-1 0 0,12 6 0 15,-19-5 0-15,13 5 0 16,-6 5 0-16,6-5 0 0,-13 0 0 0,13 6 0 16,-6-1 0-16,6 1 0 0,-13-6 0 0,13 0 0 0,-6 5 0 15,5-5 0-15,-11 6 0 0,6-6 0 0,-7 5 0 0,7 1 0 16,-1-6 0-16,-5 5 8 16,6-5-8-16,-1 0 0 0,7 11 0 0,-12-11 0 0,5 0 0 0,-5 11 0 0,5-11 0 0,-5 5 0 15,-1-5 0-15,7 6 0 16,-6-6 0-16,5 0 0 0,-5 5 0 0,-1 1 0 0,7-6 0 0,-1 0 0 15,13 0 0-15,-18 0 0 16,-7-6 0-16,7 6 0 0,-1 0 0 0,7 0 0 16,-7-5 0-16,19 5 8 0,-18-6 6 0,6 6 1 0,-7 0 0 15,1-5 0-15,5 5-5 0,-5 0-1 16,5 0 0-16,-5 0 0 0,-19 0 4 0,18 5 1 0,7-5 0 16,-6 6 0-16,-7-6-14 0,6 0 9 0,1 0-9 15,6 5 8-15,-7-5-8 0,1 0 0 16,-1-5 0-16,7 5 0 0,-1 0 0 0,-5 0 0 0,6 0 0 0,-7-6 8 15,7 6-8-15,6 0 0 0,-13 0 0 16,13 0 0-16,0 0 0 0,12 0 0 0,-18 0 9 0,5 0-9 16,7 0 0-16,-12 0 9 0,6 0-9 0,-6 0 0 0,12 6 0 0,6-1 0 15,0 1 0 1,0-1 0-16,-12 12 0 0,12-12 0 0,6 6 0 0,-6 0 0 16,1 11 0-16,-1-16 0 0,-6 10 0 0,6 0 0 15,6 1 9-15,7-1-1 0,-13 6-8 0,19 0-482 16</inkml:trace>
  <inkml:trace contextRef="#ctx0" brushRef="#br0" timeOffset="93755.4">10361 16397 403 0,'0'0'36'0,"0"0"-36"0,0 0 0 0,0 0 0 0,-12 0 153 0,12 0 24 0,0 0 5 0,0 0 1 15,0 0-134-15,0 0-26 0,0 0-6 0,0 0-1 16,12 0 13-16,6-16 3 0,-5 5 0 0,11 0 0 15,1 5 3-15,0 1 1 0,-1-6 0 0,7 0 0 16,0 0-12-16,6 0-3 0,0 0 0 0,0 5 0 16,6 1-11-16,0-1-2 0,1 1-8 0,-1 5 12 15,0-5-12-15,0 5 0 0,6 0-9 0,1 5 9 16,-1 0 0-16,0-5 0 0,1 6 0 16,5-1 0-16,-5 1-9 0,5-1 1 0,1 1 0 0,-1 5-417 15,1-11-83-15</inkml:trace>
  <inkml:trace contextRef="#ctx0" brushRef="#br0" timeOffset="127858.11">32947 8713 172 0,'0'0'8'0,"0"0"1"0,0 0-9 0,0 0 0 0</inkml:trace>
  <inkml:trace contextRef="#ctx0" brushRef="#br0" timeOffset="128233.32">32367 8773 288 0,'0'0'25'0,"0"0"-25"15,0 0 0-15,0 0 0 0,0 0 100 0,0 0 16 16,0 0 2-16,0 0 1 0,0 0-87 0,0 0-16 0,0 0-4 0,0 0-1 16,12 6-11-16,1-12 0 0,-1 6 0 15,0 0 0-15,7 0 0 0,-1-5 0 16,1-1 0-16,6 6 0 0,-1-5 0 0,7 5 0 0,-12 0 8 0,11 0-8 16,7-11 44-16,0 11 4 15,0-11 1-15,7 11 0 0,-7 0 5 0,6-11 1 0,0 11 0 0,0 0 0 16,0-6-14-16,0 6-2 0,0 0-1 0,1-5 0 15,5 5-10-15,6-6-1 16,1 6-1-16,12 0 0 0,0 0-7 0,-1 6-2 16,1-1 0-16,0 1 0 0,0 5-17 0,6 0 0 15,-6 0 0-15,6-6 0 0,-6 6 0 0,-7-5 0 16,1-1-15-16,0 0-406 0,-1 6-82 0</inkml:trace>
  <inkml:trace contextRef="#ctx0" brushRef="#br0" timeOffset="129216.23">23587 9557 633 0,'0'0'56'0,"0"0"-44"0,0-11-12 0,0 11 0 16,-13-6 62-16,13 6 10 0,0 0 3 0,0 0 0 16,0 0-65-16,0 0-10 0,0 0 0 0,0 0-12 15,0 0-12-15,0 0-1 16,0 0-1-16,19 0 0 0,-7 0 12 0,7 6 2 0,-7-6 1 0,7 5 0 0,-1 1 11 15,7-6 8-15,-7 5-8 0,1 1 11 0,-1-1 19 16,7 1 4-16,-7-1 1 0,7 1 0 16,0 5-1-16,-1 0 0 0,7-11 0 0,0 11 0 0,-6 0-9 0,12 0-1 15,0-6-1-15,12 0 0 16,0 12-15-16,7-12-8 0,6-5 8 0,-1 6-8 16,7 5 8-16,0-11-8 0,6 0 8 15,0-11-8-15,0 11 0 0,12-6 8 0,0 1-8 0,7 5 0 16,-1-17 0-16,1 12 8 0,-1-6-8 0,1 0 0 0,-1 6 0 15,1-6 0-15,-1-6 0 0,1 6 0 0,-1 0 9 16,7-5-9-16,6 10 12 0,-6 1-12 0,-1-1 0 16,-5 6 0-16,-1 0 0 0,-6 6 0 0,7-6-26 0,-7 5 1 15,99 1 0-15,-55-1 0 0</inkml:trace>
  <inkml:trace contextRef="#ctx0" brushRef="#br0" timeOffset="131345.22">30480 10160 864 0,'0'11'76'0,"0"-11"-60"0,13 5-16 0,-1 1 0 15,6-6 15-15,7 0 0 0,0 0 0 0,6 11 0 16,6-6 3-16,0 1 1 15,0-6 0-15,12 5 0 0,0 6-19 0,7 0 0 0,5-11 0 0,-5 5 0 16,6 6 0-16,-1-5 0 0,-5-1 0 0,5 1 0 16,1-6 13-16,0 5-4 0,-1 1-1 0,1-6-306 15,6-6-62-15</inkml:trace>
  <inkml:trace contextRef="#ctx0" brushRef="#br0" timeOffset="132032.94">22933 11283 806 0,'19'-11'36'0,"-7"0"7"0,7 0-35 0,5 0-8 0,1 1 0 0,12-1 0 15,0 0 141-15,12 0 27 0,7 5 4 0,12-5 2 16,12 0-139-16,0 6-35 0,12-6 0 0,1 5 0 16,12 1 10-16,-1-1-10 0,7 1 8 0,13-1-8 15,-1 1 9-15,0 5-9 16,1 0 10-16,-7 0-10 0,6 5-20 15,1 1-9-15,110 10-3 0,-62 1 0 0</inkml:trace>
  <inkml:trace contextRef="#ctx0" brushRef="#br0" timeOffset="192427.04">24018 13624 460 0,'0'0'41'0,"0"0"-33"0,0 0-8 0,0 0 0 15,0 0 98-15,13-11 18 0,-7 0 3 0,0-6 1 16,6 12-59-16,1-6-11 16,-1 0-2-16,0 0-1 0,1-5-19 0,-1 5-3 0,7 11-1 0,-1-11 0 15,-18 11-8-15,12-6-1 0,7 6-1 0,-1-5 0 16,-18 5-6-16,19-6-8 0,-1 6 11 0,-18 0-11 16,19 6 15-16,-7-1-4 0,7-5-1 0,-1 6 0 15,-18-6 10-15,19 11 1 0,-19-11 1 0,24 0 0 16,-24 0-30-16,0 0-7 0,25 11-1 0,0-11 0 15,-1 0 16-15,-24 0 0 0,25 10 0 0,-6-10 0 16,5 0 0-16,-5 6 0 0,5-6 8 0,-5 0-8 16,6 5 8-16,-7-5-8 0,7-5 12 0,-1 5-12 15,1-6 18-15,0 6-3 0,-1-10-1 0,7 10 0 16,-6 0-2-16,6 0-1 0,-7 0 0 16,7 0 0-16,0 0-1 0,0 0 0 0,-7 0 0 0,7 10 0 15,0-10-10-15,-6 6 0 0,-13-6 0 0,7 11 8 0,-1-6-8 16,1 1 0-16,-1-1 0 0,7 1 0 0,6-1-9 0,-1 6-4 15,1-5-1-15,6 5-406 16,-6 0-82-16</inkml:trace>
  <inkml:trace contextRef="#ctx0" brushRef="#br0" timeOffset="196494">23685 14588 489 0,'0'0'21'0,"0"0"6"0,0 0-27 0,0 0 0 0,0 0 0 0,0 0 0 15,13 0 11-15,-13 0-3 16,0 0-8-16,12 11 12 0,-12-11-2 0,0 0-1 0,0 0 0 0,12 6 0 16,-12-6 15-16,13 5 2 0,-13-5 1 0,12 6 0 31,-12-6 3-31,0 0 1 0,12 5 0 0,7 1 0 0,-19-6-3 0,12 0 0 0,1 0 0 0,-13 0 0 16,12-6 0-16,6 6 0 0,1 0 0 15,-7 0 0-15,7-5-7 0,-7-1-1 0,0 6-1 0,1 0 0 16,-1 0-9-16,0 6-2 0,7-6 0 0,-7 5 0 15,1 1 11-15,-13-6 1 0,12-6 1 0,0 6 0 16,7 0-21-16,-1 0 9 0,1 0-9 0,-7 0 0 16,7 0 20-16,-7 0-4 0,0-5 0 0,1-1 0 15,-1 1 2-15,6 5 0 0,1 0 0 0,-1 0 0 16,-5-6-8-16,-1 6-2 0,-12 0 0 0,12 0 0 16,7 0 2-16,-19 0 0 0,18 0 0 0,1 6 0 15,-19-6-10-15,12 5 0 0,7 1 0 0,-7-1 8 16,0 1-8-16,-12-6 0 0,19 5 0 0,-1 1 0 15,1-6 0-15,-1 5 0 0,-18-5 0 0,0 0 8 16,19 0-8-16,-1 0 0 0,-18 0 0 0,0 0 8 0,13 0-8 0,-13 0 0 16,18 0 0-16,-18 0 0 15,19 0 0-15,-1 11 0 0,-5-11 0 0,-1 0 0 0,-12 0 0 16,12 0 8-16,-12 0-8 0,13 11 8 0,5-11 0 0,-18 0-8 16,12 0 12-16,-12 0-4 15,13 11-8-15,-1-11 8 0,0 6-8 0,1 4 8 0,-13-10-8 16,18 0 0-16,-5 0 0 0,-1 0 8 0,-12 0-8 15,12 0 8-15,7 0-8 0,-7 0 8 0,-12 0-8 0,12 0 0 16,1 0 0-16,-1 0 0 0,0 0 0 0,1 0 8 16,-1 6-8-16,0-6 8 0,1 0-8 0,5-6 8 15,-12 6-8-15,13 0 8 0,-13-5 1 0,12 5 0 16,-5 0 0-16,-1 0 0 0,7-5-9 0,-7-1 0 0,0 6 0 16,7-11 0-16,-1 11 0 0,1 0 0 15,-1-11 0-15,1 11 8 0,-19 0-8 0,0 0 0 16,0 0 0-16,0 0 0 0,0 0 0 0,0 0 0 0,0 0 0 0,18 0 8 15,7 0-8-15,-25 0 12 16,18 0-12-16,1-11 12 0,6 6 0 0,-13 5 0 16,6 0 0-16,7-6 0 0,-25 6-12 0,19 0 0 0,5 0-12 0,-5 0 12 15,-1 0 0-15,1 0 0 16,-1 0 0-16,-5 0 0 0,5-5 0 0,-6 5 0 16,-12 0 0-16,19 5 0 0,-1-5 0 0,-5 6 0 0,-13-6 0 0,18 5 0 15,-5-5 0-15,-13 0 0 0,18-5 0 0,-6 5 0 16,7 16 0-16,-7-16 0 0,1 0 0 0,-1 0 0 0,-12 0 0 0,18 0 0 15,-5 0 0-15,-1 11 8 0,0-11 0 16,1-11 0-16,5 11 0 0,-5 0 0 16,-1 0-8-16,6 0 0 0,-5 0 0 0,5 0 0 15,-5 0 0-15,5 0-9 0,-12 11 9 0,13-11-10 16,-1 0 10-16,1 11 0 0,-1-11 8 0,1 6-8 16,5-1 0-16,-5 0 8 0,-1 1-8 0,7-1 0 15,6 1 0-15,-13-1 0 0,1-5 0 0,-7 6 0 0,13-6 0 0,-7 5 0 16,1-5 0-16,-1 6 0 15,1-6 0-15,6-6 8 0,-7 6-8 0,0 6 0 0,1-6 0 16,-1 5 0-16,1 6 0 0,-1-11-8 0,1 0 8 0,6 0 0 16,-7 11 0-16,7-11 0 0,-7 0 0 0,7 6 0 15,-7-6 0-15,1 0 0 0,6 5 0 0,-7-10 0 16,7-1 0-16,-1 6 0 0,-5 0 0 0,-1 0 0 16,1 0 0-16,6 0 0 0,-7-11 0 0,7 11 8 15,-7-11-8-15,7 6 0 0,-7-1 0 0,7 1 8 16,0 5-8-16,-1 0 0 0,1-11 0 0,0 5 9 15,-1 1-9-15,1-1 0 0,0 1 12 0,-7 0-12 16,1-1 12-16,5-5-12 0,7 0 0 0,-6 11 0 0,6-11 0 0,0 6 0 16,6-6 0-16,-7-6 0 0,7 6 0 0,-6 6 0 15,6-6-17 1,-6 0-11-16,6 11-1 0,-6-11-439 0,6 0-87 0</inkml:trace>
  <inkml:trace contextRef="#ctx0" brushRef="#br0" timeOffset="198062.09">32194 14769 288 0,'0'0'25'0,"0"0"-25"0,0 0 0 0,13 0 0 15,-13 0 37-15,12 0 3 0,7-5 0 0,-7 5 0 16,0-6-32-16,1-5-8 0,-1 11 0 15,0 0 0-15,7 0 0 0,-7-11 0 0,0 11 0 0,7-5 0 16,-7-1 27-16,7 6 4 16,-7-5 1-16,0 5 0 0,7 5 28 0,-7 1 5 0,-6-1 2 0,7 6 0 15,5 0-16-15,-5-5-3 0,-1-1-1 0,0 6 0 16,1-5-23-16,-1-1-4 0,0 1 0 0,7-1-1 16,-19-5 2-16,12 0 1 0,7 0 0 0,5 0 0 15,-11 0-22-15,5 0 0 0,7 0 0 0,-1 6 0 16,-5-1 0-16,-1 1 0 0,1 4 0 0,-1-10 0 15,-5 0 0-15,5 11 0 0,1-11-12 0,-7 11 4 16,6 0-4-16,-5 0-1 0</inkml:trace>
  <inkml:trace contextRef="#ctx0" brushRef="#br0" timeOffset="199399.15">34192 14780 172 0,'0'0'16'16,"0"0"-16"-16,0 0 0 0,0 0 0 0,-6 11 17 0,6-11 1 0,0 0 0 0,0 0 0 15,0 0-18-15,0 0 0 0,-6 6 0 0,6-6 0 16,0 0 30-16,0 0 2 0,-6 5 1 0,6-5 0 16,0 0 47-16,0 0 8 0,0 0 3 0,0 0 0 0,0 0-33 0,0 0-6 15,0 0-2-15,0 0 0 16,0 0-28-16,0 0-6 0,0 0 0 0,12 0-1 16,-12 0 9-16,18 0 1 0,1 0 1 0,6 0 0 15,-7-5-1-15,1-1 0 0,5 6 0 0,1-5 0 16,0-1 2-16,-1 6 0 0,7 0 0 0,-6 6 0 0,6-1 2 0,-7 1 1 15,-5-1 0-15,5 1 0 16,7-1-4-16,0 1-1 0,-6 4 0 0,6 1 0 16,6-11-9-16,0 0-3 0,-7 6 0 15,7-1 0-15,0 6 17 0,0-5 3 0,-6 5 1 16,0-6 0-16,0 6-34 0,6-5-9 0,-6 5-1 0,6 0 0 16,-6-11 10-16,12 16 0 0,-6 1 0 0,6-1-8 31,6-5-22-31,-6 0-4 0,50 22-1 0,-19-17 0 0</inkml:trace>
  <inkml:trace contextRef="#ctx0" brushRef="#br0" timeOffset="204207.92">31726 14561 345 0,'0'0'31'0,"0"0"-31"16,0 0 0-16,0 0 0 0,0 0 98 0,0 0 14 15,0 0 2-15,0 0 1 0,0 0-72 0,6 0-15 16,12 0-2-16,-11 0-1 15,-7 0-11-15,18-6-2 0,-6 1-1 0,7-1 0 0,-7 1-1 0,7 0 0 16,-1 5 0-16,-5 0 0 0,5-6 8 0,-6 6 2 16,-12 0 0-16,19-5 0 0,-1-1-2 0,-18 6 0 15,19 0 0-15,-1-5 0 0,1-1-4 0,-1 6-1 16,-5 0 0-16,5-5 0 0,1-6-4 0,-1 11-1 16,1 0 0-16,-1-11 0 0,-5 11-8 0,5 0 0 0,-6 0 0 15,7-11 8 1,-1 11-8-16,-5 0 0 0,5 0 0 0,1 0 0 0,-7 0 0 0,0 0 0 15,7 0 0-15,-7 11 0 0,1-11 0 0,5 0 0 0,1 0 0 0,-1 0 8 16,1 0-8 0,5 0 12-16,-5 0-12 0,-1 0 12 0,7 0-4 0,-7 0-8 15,7 0 12-15,-6 0-4 0,5 0-8 0,-11 0 12 16,-13 0-12-16,18-11 12 0,-6 11-12 0,1 11 0 16,5-11 0-16,1 0 8 0,-13 0-8 0,12 11 0 15,-5-11 0-15,-1 0 0 0,-12 0 0 0,0 0 0 0,0 0 0 0,19 11 0 16,-1-11 0-16,-18 0 0 0,12 5 0 0,7 6 0 15,-19-11 0-15,18 11 0 0,-18-11 0 0,13 6 0 16,-1 4-9-16,0 1 9 0,-12-11-12 0,13 17-525 16</inkml:trace>
  <inkml:trace contextRef="#ctx0" brushRef="#br0" timeOffset="205146.5">31812 14665 172 0,'6'0'16'0,"7"0"-16"16,-7 0 0-16,12 0 0 0,-5 0 65 0,5 11 11 15,-6-11 1-15,7 0 1 0,-1 0-49 0,1-11-9 16,-1 11-3-16,1 0 0 0,-1 0 23 0,1 0 4 16,-1 0 0-16,1 0 1 0,-1 0 4 0,7 0 1 15,-6 0 0-15,-1 0 0 0,7 0-28 0,-1 11-6 16,-5-11 0-16,6 6-1 0,-1-6-5 0,1 5-1 16,6 0 0-16,-7 1 0 0,13-1-1 0,-6-5 0 15,0 6 0-15,0-6 0 0,6 5 4 0,-12 1 1 16,-1 5 0-16,7-6 0 0,0-5 6 0,0 0 1 15,0 0 0-15,6 0 0 16,0 0 6-16,-7 11 2 0,7-11 0 0,0 0 0 16,-6 0-4-16,6 0 0 0,0 0 0 0,-6 0 0 15,6 0-6-15,-6 0-2 0,6 0 0 0,0 0 0 0,-6 11-6 0,-1-11-2 16,1 0 0-16,6 6 0 0,6-6-8 16,-6 0 0-16,0 11-12 0,7-6 12 0,-14-5 0 0,7 0 0 15,-12 0 0-15,0 0 0 0,6 6 0 0,-7-1 0 0,1-5 0 0,-7 6 0 16,1-6 0-16,-1 0 8 0,-18 0-8 15,13 0 0-15,-13 0 0 0,0 0 0 0,0 0 0 0,0 0 0 16,0 0 0-16,0 0 0 0,0 0 0 0,0 0 0 16,0 0 10-16,0 0-10 0,0 0 12 0,0 0-12 15,0 0 8-15,0 0-8 0,-13 0 0 0,1 0 0 0,0-6 10 16,-1 6-10-16,-5 0 8 0,-1-5-8 0,7 5 0 0,-6 0 0 16,-1-11 0-16,-6 5 0 15,1 1 0-15,-7 5 0 0,0-6 0 0,0-5 0 16,-6 11 0-16,6 0 15 0,-6-11-3 0,7 6 0 0,-7 5-12 15,0 0 0-15,6 0 8 0,-6 5-8 0,-6-5 0 16,6 11 0-16,-13-11 0 0,1 0-10 16,0 11-4-16,-13-11-1 0,0 17 0 0,7-12 0 0,-1 6 1 15,1 0 0-15,-7-11 0 0,7 11 0 0,-1 5 0 0,7 1 0 16,-7-6 0-16,7 5 0 0,0 1 0 0,-1-6 0 16,1 0 0-16,0 11-356 15,-1-17-71-15</inkml:trace>
  <inkml:trace contextRef="#ctx0" brushRef="#br0" timeOffset="-178621.12">34180 15904 403 0,'0'0'36'0,"0"0"-36"0,0 0 0 0,0 0 0 16,0 0 99-16,12 5 13 0,7-10 2 0,-7 5 1 15,0-6-85-15,-12 6-17 0,13 0-3 0,5 0-1 0,-6 0 8 0,1 0 2 16,-13 0 0-16,18 0 0 0,-5 0 19 0,5 0 4 15,1 0 1-15,-1 6 0 0,1-1 8 0,5-5 1 16,1 0 1-16,6 6 0 0,0-6-20 16,-7 5-4-16,7 1-1 0,0-1 0 0,0-5-12 0,0 6-4 15,6 5 0-15,6-6 0 0,-6-5-12 0,6 0 8 16,0 0-8-16,-6 0 0 0,6-5 12 16,-6-1-3-16,0 1-1 0,6-1 0 0,1 1 26 15,-7-6 5-15,0 5 1 0,6 1 0 0,0-6-20 0,0 0-4 16,0 11-1-16,0 0 0 0,1 0-4 0,-7 0-1 15,0 0 0-15,6 0 0 0,-6 0 2 0,0 0 0 0,0 11 0 16,0-11 0-16,-7 0 6 0,7 5 2 16,-6-5 0-16,0 0 0 15,0 0-41-15,0 0-8 0,0-5-2 16,-7 5 0-16,1 0-94 0,0-11-19 0,30-11-4 0,-24 5-1 16</inkml:trace>
  <inkml:trace contextRef="#ctx0" brushRef="#br0" timeOffset="-177517.37">22502 17055 403 0,'0'0'17'0,"24"-6"5"0,1 1-22 0,0 5 0 16,-1-6 0-16,-5 1 0 0,5-1 83 0,-5 1 12 15,-1-1 2-15,1 6 1 16,6-11-26-16,-7 11-6 0,1 0-1 0,-1 0 0 0,1 0-7 0,5 0-2 16,-5 0 0-16,-1 0 0 0,7 0-14 0,0 0-3 15,-1 0-1-15,1 0 0 0,0 0-1 0,12 0 0 16,0 0 0-16,-7 0 0 0,1 0 1 0,6 0 0 15,0 0 0-15,6 0 0 0,1 0-18 0,5 0-4 16,-6 11-1-16,6-11 0 0,1 11-15 16,-1-5 11-16,-6-1-11 0,0 6 10 0,7 0-10 15,-7 0 0-15,6 0 0 0,0 6 8 0,7-6-24 0,-1 5-4 16,1 0-2-16,6 6-702 0</inkml:trace>
  <inkml:trace contextRef="#ctx0" brushRef="#br0" timeOffset="-163883.83">28612 15734 172 0,'0'0'8'0,"0"0"1"0,0 0-9 0,0 0 0 16,0 0 0-16,0 0 0 0,0 0 112 0,0 0 20 15,0 0 4-15,0 0 0 0,0 0-104 0,-6 5-22 16,6-5-10-16,-12 6 10 0,-1-1-10 0,13-5 0 0,0 0 0 16,0 0 0-16,-12 0 0 0,12 0 0 15,0 0 0-15,0 0 0 0,0 0 0 0,0 0 0 16,0 0 0-16,0 0 0 0,0 0 0 0,0 0 8 0,0 0-8 0,0 0 8 15,0 0 14-15,0 0 2 0,0 0 1 0,0 0 0 16,0 0 9-16,0 0 2 0,0 0 0 0,0 0 0 16,0 0-16-16,0 0-2 0,0 0-1 0,0 0 0 15,0 0-17-15,0 0 0 0,0 0 8 0,0 0-8 16,0 0 0-16,0 11 0 0,0-11 0 0,12 17 0 16,-12-17 0-16,0 0 8 0,13 11-8 0,-1 0 0 15,0-11 16-15,1 11-3 0,5-6-1 0,-6-5 0 16,7 0 6-16,6 0 1 0,-7 0 0 0,7 0 0 15,-1 6-1-15,1-6 0 0,6-6 0 0,-7 1 0 16,-5-6-18-16,6 11 0 0,-1 0 0 0,7 5 0 16,-6-5 0-16,6 6 0 0,-7-6 0 0,7 5 0 15,-6 1 0-15,-1-1 0 0,1-5 0 0,6 6 0 0,-6-1 0 16,-1 0 0-16,1 6 0 0,0-5 0 16,-1 5 8-16,1 0-8 0,0-11 9 0,-1 0-9 0,1 11 12 0,0-11-3 15,5 0-1-15,-5 5 0 0,0-10-8 0,6 5 0 16,-1-11 0-16,7 11 0 0,0 0 0 15,-6 0 18-15,0-11-3 0,0 11-1 0,6 0 11 0,0-11 3 16,6 11 0-16,-6-6 0 16,0 6-12-16,0 0-1 0,0-5-1 0,0-1 0 0,0 6-3 0,0 0-1 15,0 6 0-15,-6-1 0 0,6-5-2 16,0 0-8-16,0 0 12 0,0 0-4 0,0 0-8 0,6-5 0 16,-6-1 0-16,6 1 8 0,6-6-8 0,-5 0 0 15,-1 11 9-15,0-11-9 0,6 6 20 0,1-6 0 16,5 0 0-16,-6 5 0 15,1-5-20-15,-1 6-12 0,0-6 2 0,1 0 0 0,-7 5 10 0,0 1 8 0,0-1-8 0,0-5 11 16,7 0-3-16,-7-5-8 16,6 11 12-16,7-6-4 0,-1 0-8 0,1 5 8 0,-7-5-8 0,6 0 8 15,1 0-8-15,-1 11 0 16,1-16 9-16,-1 10-9 0,-5 1 0 0,-1-1 0 0,0 1 0 0,-5 5 8 16,-1 0-8-16,0 0 0 0,-6 5 0 15,0 1 0-15,6-6 0 0,-6 5 0 0,6 1 0 16,0-6 0-16,1 16 8 0,-7-16-8 0,6 0 8 0,0 0-8 15,0 0 8-15,0 0-8 16,7 0 8-16,5 0-8 0,-12 0 0 0,7 0 0 0,-7 0 0 16,0 0 0-16,0 0 0 0,-6 0 8 0,6 0-8 0,-6 0 0 15,6 0 0-15,-6 0 0 0,6 11 0 0,1-11 0 16,5 6-16-16,13 5 0 0,-7-6-1 0,1 6-459 16,11-5-91-16</inkml:trace>
  <inkml:trace contextRef="#ctx0" brushRef="#br0" timeOffset="-160500.86">29716 17082 172 0,'0'0'16'0,"0"0"-16"16,0 0 0-16,0 0 0 15,0 0 194-15,0 0 36 0,0 0 7 0,0 0 2 0,0 0-187 0,0 0-36 16,0 0-8-16,0 0-8 0,0 0 0 0,0 0 0 16,0 0 0-16,0 0 0 0,0 0 0 0,0 0 0 15,0 0 0-15,0 0 0 0,0 0 25 0,0 0 6 16,0 0 1-16,12 6 0 0,7 5 12 0,-7-11 4 15,-12 0 0-15,18 11 0 0,7 0-16 0,6-6-2 16,-6 11-1-16,5-10 0 0,1-1-8 0,6 1-1 16,0-1-1-16,0-5 0 15,6 6 6-15,-6-6 2 0,7 0 0 0,-1 0 0 0,0-6-3 0,0 6 0 0,6 0 0 0,1 0 0 16,5 0 0 0,1 0-1-16,-1 0 0 0,1 0 0 0,-1 0-3 0,1 6 0 0,5-6 0 15,-5 11 0-15,5-11-4 0,1 11-2 0,-6-6 0 16,-1 6 0-1,-6 0-6-15,7 0 0 0,-7 0-8 0,1 11 12 0,-1-11-3 0,6 0-1 16,-5 0 0-16,11 0 0 0,-11 0 10 0,5 0 2 0,1 5 0 16,-1-5 0-16,1 0-29 0,-7-5-6 15,6-6-1-15,1 5 0 0,-7-5-2 0,1 0-1 0,-1 0 0 16,0-5 0 0,7-1-106-16,-7 6-22 0,68-27-4 0,-24 10-1 0</inkml:trace>
  <inkml:trace contextRef="#ctx0" brushRef="#br0" timeOffset="-157906.14">26879 17225 460 0,'0'0'41'0,"0"0"-33"0,0 0-8 0,0 0 0 0,13-6 66 0,-13 6 11 15,12-5 3-15,0-1 0 0,7 1-64 0,-7-1-16 16,-12 6 0-16,13-5 0 15,-1 5 0-15,6-11 9 0,1 11-9 0,6-11 8 0,-1 11 28 0,1-11 6 16,6 5 1-16,0 1 0 0,6-6 17 0,0 5 3 16,0 1 1-16,0 0 0 0,-7-1-21 0,7 1-4 15,0 5-1-15,0-11 0 0,0 11-7 0,0 0-2 16,0 0 0-16,0 0 0 0,6 0-5 0,-6 0-2 16,13 0 0-16,-7 11 0 0,6-11-6 15,1 5 0-15,-1 1-1 0,0-1 0 0,7 0-6 16,-1 1-1-16,1-1 0 0,-7 1 0 0,7-6-8 0,-7 5 0 15,6-5 9-15,-5 0-9 0,-1 0 11 0,7 0-3 16,-1 0 0-16,7 0 0 0,-1 6-8 0,-5-1-14 16,6 1 3-16,-7-6 1 15,7 11-80-15,-1 0-16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30:55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12723 17882 576 0,'-25'11'51'0,"19"0"-41"15,0-5-10-15,-7 5 0 0,7-6 68 0,6-5 11 16,0 0 2-16,0 0 1 0,0 0-33 0,0 0-6 0,0 0-2 0,0 0 0 15,0 0-13-15,0 0-4 16,0 0 0-16,0 0 0 0,0 0-24 0,0 0-9 16,0 0 0-16,12-5 0 0,-12 5 9 0,19-6 14 0,6 6-3 0,-13 0-1 15,0 0 8-15,13 0 2 16,0 6 0-16,-7-6 0 0,7 0 18 0,-7 0 4 16,1 5 1-16,5-5 0 0,7 0-24 0,12 0-5 0,-24 0-1 0,24-5 0 31,0-1-13-31,-6 1 0 0,0-12 8 0,6-5-8 15,7 6-96-15,-7-11-23 0</inkml:trace>
  <inkml:trace contextRef="#ctx0" brushRef="#br0" timeOffset="8806.62">10965 7951 288 0,'13'0'25'0,"17"0"-25"0,7 0 0 0,-6 0 0 0,6 0 52 0,0 0 6 16,6 0 1-16,-6 0 0 16,7 11-27-16,-1-11-4 0,0 11-2 0,0-6 0 0,0 1-12 0,-6-1-2 15,6 1-1-15,0-1 0 16,7 6-11-16,5 0 0 0,-12 0 9 0,7 0-9 0,-1 0 8 0,0-5-8 15,7 10 8-15,-1-5-8 0,-5 0 0 0,5 0 0 16,1 5 0-16,-7-5 0 16,0 0 0-16,-5 0 0 0,-1-5 0 0,6-1 0 15,-6 6 0-15,0 0 0 0,1-5 8 0,-1-1-8 0,6-5 0 0,0 0 9 16,-5 0-9-16,5 0 0 0,0-5 10 0,-6 5-10 16,7 0 8-16,5-6-8 0,-12 1 0 0,7-6 8 15,5 0-8-15,-12 0 0 0,7 5 12 0,-1-5-2 0,-6 0-1 0,0-5 0 16,7 5 6-1,-1 0 1-15,0 0 0 0,1-5 0 0,-1 10-8 0,6-5-8 16,1-11 11-16,6 11-11 0,-7 6 12 0,7-12-12 0,12 6 12 0,-19 6-12 16,7-6 0-16,-7 0 0 0,1 11 0 15,-1-11 0-15,1 11 0 0</inkml:trace>
  <inkml:trace contextRef="#ctx0" brushRef="#br0" timeOffset="9783.65">8622 9447 288 0,'0'0'25'0,"0"0"-25"15,13-11 0-15,5 11 0 0,-12 0 0 0,7 0 0 16,5 0 0-16,7 0 0 0,-7 0 15 0,13-11-3 16,0 11 0-16,0 0 0 0,6 0-12 0,0 0 0 15,6-5 0-15,0-1 0 0,0 6-13 0,-12 0 4 16,12-5 1-16,-6 5 0 0,6 5 8 0,0 1 0 15,1-6 0-15,-1 0 0 0,0 5 9 0,0-5-9 0,-6 11 12 0,6-11-12 16,-6 0 9-16,0 11-9 16,6-5 0-16,1-1 9 0,-14 6-9 0,20-11 0 0,-7 0 0 0,6 6 0 15,7-1 0-15,-13 1 0 0,0-1 0 0,19 1 8 16,-19-1 11-16,19-5 1 0,-1 5 1 16,-5 6 0-16,-1-11-21 0,1 11-10 0,5-11 1 0,-5 0 0 15,-1 0 19 1,7 0 4-16,0-11 1 0,-7 11 0 0,7 0 0 0,-1-11 0 0,1 6 0 0,12 0 0 15,-12-1 1-15,12 6 1 0,-13 0 0 0,7-5 0 16,0-6 0-16,0 5 0 0,-6 6 0 0,-1-16 0 16,1 10 8-16,-1-5 2 0,7-5 0 0,-6 5 0 15,-19 0-11-15,19 5-1 0,-7-5-1 0,7 0 0 16,-7 6 2-16,1 5 0 0,-1-11 0 0,1 0 0 0,-13 11-6 0,6-11-1 16,1 6 0-16,5-6 0 0,-5-6-9 0,-1 6 12 15,6 0-12-15,7 6 12 0,6-17-12 0,6 11 0 16,-6-6 9-16,-1 1-9 0,14-11 9 0,-7 16-9 15,-7-11 12-15,7 0-12 16,-6 11 10-16,-6 0-10 0,6 5 8 0,-7-5-8 0,1 11 0 0,0 0 0 16,-1 0 0-16</inkml:trace>
  <inkml:trace contextRef="#ctx0" brushRef="#br0" timeOffset="10944.28">9300 10626 403 0,'0'0'36'0,"13"5"-36"0,5 1 0 0,-5-1 0 16,5 6 35-16,7 0 0 0,-7-11 0 0,7 0 0 16,-7 5-12-16,13 6-3 0,-6-11 0 0,6 6 0 15,0-6 3-15,-1 0 0 0,1 0 0 0,12 0 0 0,-6-6 2 0,19 1 1 16,-13-1 0-16,6 1 0 16,7-6 2-16,-7 0 1 0,7 6 0 0,5-6 0 0,-5 0-6 0,5 5-2 15,13-5 0-15,-12 11 0 0,-6-5-3 0,-1-1-1 16,7 1 0-16,-1 5 0 15,1-11-4-15,0 11-1 0,-1-11 0 0,-5 11 0 0,6 0-3 0,-1 0-1 16,1 0 0-16,0 0 0 0,-7-11-8 16,7 11 0-16,-1 11 0 0,-5-11 8 0,6 0-8 15,-7 0 0-15,7 0 0 0,-1 0 0 0,-5 0-10 0,5 0-7 16,7 0-2-16,-12 0 0 0</inkml:trace>
  <inkml:trace contextRef="#ctx0" brushRef="#br0" timeOffset="12126.53">9011 11996 504 0,'0'0'22'0,"0"0"5"0,0 0-27 0,0 0 0 0,0 0 0 0,0 0 0 15,0 0 64-15,0 0 8 0,0 0 2 0,0 0 0 16,6 11-34-16,6 0-6 0,-12-11-2 0,19 5 0 16,5 6-9-16,-5 0-3 0,-13-11 0 0,12 11 0 15,7-5-10-15,0 5-2 0,6 0-8 0,-1-1 12 0,1 1-12 0,12 11 0 16,7-11 8-16,-1 0-8 0,0 0 14 0,1 0 0 15,5 0 0-15,1-5 0 16,12-6-6-16,-1 0-8 0,14-6 11 0,5 1-11 0,-6-6 9 0,6 5-9 16,1-5 0-16,5 0 9 15,1 0-9-15,-1-11 8 0,7 1-8 0,-13 10 8 0,13-6 4 0,-7 6 1 16,1-5 0-16,5-6 0 16,1 11-1-16,-6-6 0 0,5 12 0 0,-5-6 0 0,5 0-12 15,-5 0 9-15,5 6-9 0,1 5 8 16,6 0-8-16,0 0 0 0,0 11 0 0,-1 5-528 15</inkml:trace>
  <inkml:trace contextRef="#ctx0" brushRef="#br0" timeOffset="31193.9">10022 16090 172 0,'0'0'16'0,"0"0"-16"16,0 0 0-16,0 0 0 16,0 0 95-16,0 0 16 0,0 0 3 0,0 0 1 15,0 0-75-15,0 0-14 0,0 0-3 0,0 0-1 0,0 0-22 0,0 0 0 16,-6-5-10-16</inkml:trace>
  <inkml:trace contextRef="#ctx0" brushRef="#br0" timeOffset="34808.04">9923 16074 388 0,'0'0'17'0,"0"0"4"0,0 0-21 0,0 0 0 0,0 0 0 15,0 0 0-15,0 0 16 0,0 0 0 0,0 0-1 0,0 0 0 0,0 0-15 0,0 0 0 16,0 0 0-16,0 0 0 0,0 0 0 0,0 0-10 16,6 11 2-16,-6-11 0 0,13 11 32 0,-13-11 6 15,0 0 2-15,0 0 0 0,12 11 14 0,-12-11 3 16,0 0 1-16,0 0 0 0,6 16-14 0,-6-16-4 15,0 0 0-15,0 0 0 0,0 0 1 0,0 0 0 0,0 0 0 0,0 16 0 16,0-16-13-16,0 0-2 16,0 0-1-16,0 11 0 0,0-11-9 0,0 11-8 0,0-11 12 0,0 11-12 15,0-11 0-15,0 0 0 0,0 0 0 0,0 17 0 16,13-6 8-16,-13 0-8 0,0-11 0 0,0 11 0 16,0-11 8-16,0 0-8 0,0 0 0 0,0 16 0 15,0-5 14-15,0-11-4 16,0 0-1-16,0 0 0 0,0 11 10 0,0 5 1 0,0-16 1 0,0 0 0 15,-13 6-1-15,13-6 0 0,0 16 0 0,0-16 0 16,-6 17 8-16,6-17 2 0,0 0 0 0,0 11 0 16,0-6-22-16,-12 6-8 0,12-11 0 0,0 17 0 15,0-6 0-15,0-11 0 0,-6 5 0 0,6 6 0 0,-7 11-8 0,7-17 8 16,-6 6 0-16,0 0 0 0,6 0 0 16,0-11 0-16,-6 11 0 0,6 0 0 0,-12 0 0 0,12 0 0 15,0-11 0-15,0 0 0 0,-7 17 0 0,7-17 0 16,0 11 0-16,0-11 0 0,0 0 0 0,-6 16 0 15,6-16 0-15,0 11 0 0,0-11 14 16,6 16-3-16,1-5-1 0,-7-11 0 0,0 0-10 0,0 11 0 16,0-11 0-16,0 0-11 0,0 0 11 0,12 17 8 15,-12-1-8-15,0-5 11 16,0 0-11-16,0-11 10 0,0 0-10 0,0 17 10 0,0 5-10 0,0-11 8 16,0-11-8-16,0 16 8 0,0 0-8 0,0-16 0 15,0 0 0-15,0 17 0 0,0 5 9 0,0-22-9 16,0 11 10-16,0 5-10 0,0 1 0 0,0-17 0 15,0 11 0-15,0-11 0 0,6 16 0 0,-6-16 0 0,0 22 0 0,0-6 0 16,0 1 0-16,0-17 0 16,0 16 9-16,0-5-9 0,0 11 0 0,0-22 0 0,-6 6 8 15,6 10-8-15,6-5 8 0,-6-11-8 0,-6 11 12 0,6 0-4 16,0-11 4-16,0 16 1 16,0-16 0-16,0 11 0 0,0-11-2 0,0 0-1 15,0 17 0-15,-12-6 0 0,12 5-2 0,-7-5-8 0,7-11 12 0,-6 11-4 16,0 6-8-16,6-17 0 0,0 0 0 0,0 11 0 15,-12 0 0-15,12-1 0 0,0-10 0 0,0 11 8 16,-13-5-8-16,13-6 8 0,0 11-8 0,0-11 8 16,-6 11-8-16,6-11 8 0,0 0-8 0,0 0 8 15,0 11-8-15,0-11 0 0,0 11 0 0,0-6 0 16,0-5 0-16,0 0 0 0,0 0 0 0,0 0 0 0,0 0 0 16,0 0 0-16,0 0 0 0,0 11 0 0,0-11 0 15,0 0 0-15,0 0 0 0,0 0 0 0,0 11 0 0,0-11 8 16,0 0-8-16,6 6 0 0,-6-6 0 0,0 0 8 15,13 11-8-15,-13-11 0 16,0 0 0-16,0 0 0 0,0 0 0 0,0 0 0 0,12 5 0 0,-12-5 8 16,0 0-8-16,12 0 0 0,7 6 0 0,-19-6 0 15,0 0 0-15,6-6 0 16,6 1 0-16,13 5 8 0,-19 0-8 0,7 0 0 0,-13 0 0 0,12-6 0 16,0 6 0-16,-12 0 0 0,0 0 0 0,19-5 0 15,-13 5 0-15,12-6 0 0,1 6 0 0,-19 0 0 0,0 0 0 0,6-5 0 16,6-1 0-16,7 6 0 15,-7 0 0-15,7-5 0 0,-7 5 0 0,13-6 0 0,-25 6 0 16,6 0 0-16,6 0 0 0,-12 0 0 0,0 0 0 16,19 0 0-16,-19 0 0 0,12 6 0 15,-12-6 0-15,0 0 0 0,0 0 0 0,18 0 0 16,-5 0 0-16,11 0 0 0,-24 0 0 0,7 0 0 0,-7 0 0 0,0 0 0 16,0 0 0-16,18 0 0 15,-6 0 0-15,-12 0 0 0,0 0 0 0,0 0 0 0,0 0 0 0,25 0 0 16,-19 0 0-16,-6 0 0 0,0 0 0 0,0 0 0 15,19 5 0-15,-19-5 0 0,0 0 0 0,0 0 0 16,18 0 0-16,-18 0 0 0,0 0 0 0,13 6 0 16,-13-6 0-16,12 5 0 0,-12-5 0 0,12 6 0 15,13-1 0-15,-25-5 0 0,6 6 0 0,6-6 0 16,-12 0 0-16,25 5 0 0,-19 1 0 16,7-6 0-16,-13 0 0 0,18 5 0 15,-6 6 0-15,1-11 0 0,5 0 0 0,-18 0 0 0,0 0 0 0,13 11 0 0,-1-11 0 16,0 0 0-16,-12 0 0 0,0 0 0 0,19 0 0 15,-13 11 0-15,-6-11 0 0,0 0 0 0,12 0 0 0,-12 0 0 16,13 0 0-16,-13 0 0 16,12 0 0-16,-12 0 0 0,12 0 0 0,-12 0 0 0,0 0 0 0,19 0 8 15,-7 0-8-15,-6 0 0 0,-6 0 0 0,13 0 0 16,-1-11 0-16,-12 11 0 0,18 0 0 0,-5 0 0 16,-7 0 0-16,6 0 0 0,7-11 8 0,-7 11-8 15,0 0 8-15,7 0-8 0,-7-11 0 0,1 11 0 0,-13 0 0 16,18-5 0-16,-6 5 0 15,-12 0 0-15,7 0 0 0,5-6 0 0,0 6 0 0,1-5 0 0,5 5 0 0,-18 0 0 16,0 0 0-16,0 0 0 0,6-6 0 16,7 1 0-16,-1-1 0 0,0 6 0 0,7-5 0 0,-19 5 0 15,12-6 0-15,0 1 0 16,-5-1 0-16,5 6 0 0,-12 0 0 0,18-5 0 0,-18 5 0 16,0 0 0-16,25 0 0 0,-25 0 0 0,0 0 0 0,19 0 0 15,5 0 0-15,-5 0 0 16,-19 0 0-16,12-11 0 0,7 11 0 0,-19 0 0 0,12-11 0 0,-12 11 0 15,18 0 0-15,-5 0 0 0,5-6 0 0,-18 6 0 16,13 0 0-16,-13 0 0 0,12 0 0 0,6-5 0 16,-18 5 0-16,13 0 0 0,-13 0 0 0,0 0 0 15,12 0 0-15,-12 0 0 0,0 0 0 0,0 0 0 16,19 0 0-16,-7 0 0 0,-12 0 0 0,0 0 0 16,12 0 0-16,7 0 0 0,-19 0 0 0,12 0 0 15,7 0 0-15,-7 0 0 0,-12 0 0 0,12 0 0 16,-12 0 0-16,19 0 0 0,-7 0 0 0,-12 0 0 0,12 0 0 15,1 5 0-15,-13-5 0 0,0 0 0 16,0 0 0-16,24 0 0 0,-18 0 0 0,-6 0 0 0,0 0 0 0,19 0 0 16,-1 0 0-16,-5 0 0 0,-1 6 0 15,0-6 0-15,-12 0 0 0,13-6 0 0,5 6 0 0,1 0 0 16,-1-5 0-16,-12 5 0 16,7 0 0-16,5 0 0 0,-5-6 0 0,-1 6 0 0,0 0 0 0,-6 0 0 15,-6 0 0-15,25 0 0 0,-25 0 0 0,0 0 0 16,0 0 0-16,0 0 0 0,0 0 0 0,6 6 0 15,-6-6 0-15,6 0 0 0,-6 0 0 0,13 5 0 16,-1-5 0-16,-12 0 0 0,0 0 0 0,25 0 0 16,-19-5 0-16,6 5 0 0,13 0 0 0,-19 0 0 15,6 0 0-15,1-6 0 0,-13 6 0 0,12 0 0 16,7 0 0-16,-19 0 0 0,18 0 0 0,-18 0 0 16,0 0 0-16,0 0 0 0,12 0 0 0,-12 0 0 0,0 0 9 0,13 0-9 15,5 0 0-15,-5 0 0 0,-13 0 0 0,18 0 0 16,-18 0 0-16,12-5 0 0,7-1 0 0,6 6 0 15,-13 0 0-15,0 0 0 0,7-5 0 0,-1 5 0 16,-5-6 0-16,5 1 0 0,-6 5 0 0,-12 0 0 16,13-5 0-16,-13 5 0 0,0 0 0 0,18-6 0 15,-18 6 0-15,13 0 0 16,-13 0 0-16,18 0 0 0,-6 0 0 0,-12 0 0 0,19 0 0 0,-19 0 0 16,12 0 0-16,-12 0 0 0,13 0 0 0,-1 0 0 15,-12 0 0-15,12 0 0 0,-12 0 0 0,0 0 0 0,0 0 0 0,19 0 0 16,-19 0 0-16,0 0 0 15,0 0 0-15,12 0 0 0,-12 0 0 0,12 0 0 16,-12 0 0-16,0 0 0 0,0 0 0 0,25 0 0 0,-19 0 0 0,-6 0 0 16,0 0 0-16,0 0 0 0,13 6 0 0,-13-6 0 15,0 0 0-15,12 0 0 0,-12 0 0 0,12 5 0 16,-12-5 0-16,0 0 0 0,0 0 0 0,13 0 0 16,-13 0 0-16,12-5 0 0,0 5 0 0,-12 0 8 15,0 0-8-15,0 0 8 16,0 0-8-16,13-6 0 0,-1 12 0 0,-12-6 8 0,0 0-8 0,0 0 0 15,0 0 0-15,12 0 0 0,7 5 0 0,-19-5 0 16,0 0 0-16,12-5 0 0,-12 5 0 0,0 0 0 0,0 0 0 16,12 0 8-16,-12 0-8 0,0 0 0 15,0 0 0-15,7 0 0 0,5 5 0 0,-12-5 8 16,0 0-8-16,0 0 0 0,0 0 8 0,12 0-8 0,-12 0 8 16,0 0-8-16,0 0 0 0,19 0 8 0,-7 0-8 0,-12 0 0 15,0 0 0-15,6 0 0 16,13 0 0-16,-7 0 0 0,-12 0 0 0,12 0 9 15,-12 0-9-15,13 5 0 0,-1-5 10 0,7 0-10 0,-19 0 8 0,6 0-8 16,6 0 16-16,0 0-3 0,-12 0 0 0,0 0 0 16,13 0-13-16,-13 0 0 0,12 0 0 0,-12 0 0 0,12 6 0 15,1-6 0-15,-13 0 0 0,0 0 0 16,0 0 0-16,24 5 0 0,-24-5 0 0,13 6 0 16,-1-6 0-16,-12 0 11 0,18 0-11 0,-18 0 10 15,0 0-10-15,0 0 10 0,0 0-10 0,0 0 10 0,7 5-10 0,-7-5 8 16,0 0-8-16,12 6 8 0,6 5-8 15,-5-11 0 1,-13 0 0-16,0 0 0 0,18 11 8 0,1 0-8 0,-19-11 8 0,18 0-8 0,1 0 8 0,-1 0-8 16,-5 0 0-16,-1 0 8 0,6 0-8 15,-18 0 8-15,25-11-8 0,-25 11 8 0,0 0-8 0,12 0 0 16,-12 0 0-16,19 0 8 16,-19 0-8-16,0 0 0 0,0 0 0 0,18 0 0 0,-18 0 8 0,0 0-8 15,0 0 8-15,19-11-8 0,6 11 8 0,-25 0-8 16,12 0 0-16,-12 0 8 0,0 0-8 0,18 0 0 15,-18 0 0-15,19 0 8 0,-19 0-8 0,25-6 0 16,-25 6 0-16,0 0 8 0,6 0-8 0,-6 0 0 16,0 0 0-16,18 6 8 0,1-6-8 0,-19 0 0 15,12 0 0-15,0 11 0 0,-12-11 0 0,13 0 0 16,5 0 0-16,-5 0 0 0,-13 0 0 0,12 0 0 0,-12 0 0 16,12 11 0-16,1-11 0 0,5 5 0 0,-6-5 0 0,1 6 0 15,-13-6 0-15,0 0 0 0,0 0 0 0,12 5 0 16,0-5 0-16,-12 0 0 0,0 0 0 0,13 6 0 15,-1-6 0-15,-12 0 0 0,12 5 0 0,-12-5 0 16,7 0 0-16,5 11 0 0,-12-11 0 0,6 6 0 16,6-6 0-16,-12 0 0 0,0 0 0 0,0 0 0 15,0 0 0-15,13 0-17 0,-7 0 4 0,-6 0 1 16,0 0 20-16,6 5 5 0,6 1 1 0,1-6 0 16,-13 0-14-16,18 0 0 0,-18 0 0 0,0 0 0 15,0 0-12-15,0 0 0 0,0 0 1 0,0 0 0 16,13 5 19-16,-13-5 3 0,0 0 1 0,0 0 0 15,0 0-12-15,0 0 0 0,0 0 0 0,0 0 0 0,0 0 16 0,0 0 2 16,12-5 0-16,-12 5 0 16,0 0-27-16,0 0-6 0,0 0-1 0,0 0 0 0,0 0 28 0,0 0 4 15,6-6 2-15,-6 6 0 0,0 0-27 0,0 0-6 16,0 0-1-16,0 0 0 0,0 0 26 0,12-5 5 16,-12 5 1-16,0 0 0 0,0 0-16 0,0 0 0 15,0 0 0-15,7-11 0 0,5 0 0 0,-6 5 0 16,-6 6 0-16,0 0 0 0,6-5 0 0,-6 5 0 15,6-11 0-15,-6 11 0 0,0 0 0 0,7 0 0 0,-1-11 0 16,-6 11 0-16,0 0 0 0,12-17 0 0,-12 6 0 0,0 6 0 16,0 5 0-16,0-11 0 0,0 0 0 15,0-5 0-15,0 5 0 0,-12-6-21 0,6 1 3 0,-1-1 1 16,1 1 17-16,6-1-12 16,-12 6 12-16,6-10-10 0,6 4 10 0,-6-5 0 0,-1 11 0 0,7-11 0 15,-6 6 0-15,6-1 0 16,0 1 0-16,0 5 0 0,6-11 0 0,1 6 0 0,-7-1 0 15,6 1 0-15,-6 5 0 0,6 0 0 0,0 0 0 0,-6 0 0 16,0-6 0-16,6 6-20 0,-6 0 4 0,0 11 1 31,0-10-9-31,0 10-1 0,0-11-1 0,6 0 0 0,-6 0 6 0,0-11 2 16,0 5 0-16,0 6 0 0,0-11 26 0,0 11 4 0,13-5 2 0,-13 0 0 16,12-1-14-16,-12 1 0 0,0-1 0 0,0 17 0 15,0-11-12-15,0 0 2 0,0 0 0 0,0 11 0 16,6-11 18-16,0 0 3 0,1 6 1 0,-7 5 0 15,0 0-12-15,0-11 0 0,6 0 0 0,-6 11 0 0,0 0-15 0,0 0-5 16,0 0 0-16,6-11-1 16,0 0 21-16,-6 11 0 0,0 0-9 0,0 0 9 0,0 0 0 0,0 0 0 15,0 0 0-15,0 0 0 16,0 0 0-16,0 0-12 0,0 0 12 0,0 0-10 0,-12 0 10 0,-1-5-8 16,1 5 8-16,12 0-8 0,0 0 8 0,0 0 0 15,0 0 0-15,0 0-8 16,0 0 8-16,0 0 0 0,0 0 0 0,0 0 0 0,0 0 0 0,0 0 0 15,0 0 0-15,0 0 0 0,0 0 0 0,0 0 0 16,0 0 0-16,0 0 0 0,0-11 0 0,0 11 0 16,0 0 0-16,6-11-8 0,0 0 8 0,1 0 0 15,-7 11 0-15,0 0-8 0,0 0 8 0,0 0 0 16,6-11 0-16,0 0 0 0,0 11 0 0,-6 0 0 16,0 0 0-16,6-17 0 0,0 6 0 0,-6 11 0 15,7-11-8-15,-7 11 8 0,0 0 0 0,0 0 0 16,-7-10 0-16,7 10 0 0,-6-11 0 0,6 11 0 0,0 0 0 0,0 0 8 15,-12-6-8-15,12 6-8 16,0 0 8-16,0 0-12 0,-6-5 1 0,0-1 0 0,-7 1 0 16,7 5 0-1,-6 0-23-15,-1 0-5 0,1 0-1 0,0 0 0 16,-7 0 9-16,7 0 2 0,-7 5 0 0,1 1 0 0,-1-1 20 0,1 6 9 16,-1-5-8-16,1 4 8 0,-1 1 0 0,7 6 8 15,-6-6 0-15,5 0 0 0,1 0-8 0,0 0 12 0,5-6-4 0,1 6 0 16,0 0-8-16,0 0 8 0,6-11-8 0,0 0 8 15,0 0-8-15,0 0 0 0,0 0 0 0,0 0 0 0,0 0 8 0,0 0 1 16,0 0 0-16,0 0 0 0,0 0-1 0,18 11-8 16,-18-11 12-16,13 0-4 15,5-11 0-15,-5 6-8 0,5-1 12 0,-6 1-4 0,7 5-8 16,-1-6 0-16,1 1 0 0,-7 5 8 0,7-6-8 0,-1 6 0 16,1-5 0-16,-1-1 8 0,-5 6-8 0,-1 6 0 15,6-6 0-15,-5 0 0 0,-13 0 0 0,12 5 0 16,7 1 0-16,-1 5 0 0,-6-11 0 15,1 11 0-15,-1-6 0 0,7 6 0 0,-7 0 0 16,-12-11 0-16,6 5-9 0,0 6 9 0,-6-11 0 0,6 11 0 16,-6 6 0-16,7-1 0 0,-7 6 0 0,0-11 0 0,0-11 0 0,6 17 0 15,-6-1-21-15,6 1-1 16,-6 4 0-16,0-21 0 0</inkml:trace>
  <inkml:trace contextRef="#ctx0" brushRef="#br0" timeOffset="35887.58">13974 16107 230 0,'0'0'10'0,"0"0"2"0,19 11-12 0,-1-6 0 15,-18-5 0-15,19 0 0 16,-1 0 149-16,7 5 27 0,-13 6 6 0,7-11 1 16,-19 0-128-16,24 0-26 0,-11 11-5 0,5-11 0 0,-18 0-9 0,19 0-2 15,-1 0 0-15,1 0 0 16,-1-11-13-16,1 11 0 0,-7 0 8 0,6 0-8 0,1 0 0 0,-7-11 0 16,7 11 0-16,-1 0 0 0,1-5 0 0,-1 5 0 15,1-5 0-15,-1 5 0 16,1 0 13-16,5 0 0 0,-5-6 0 0,6 6 0 0,-1 0 7 0,1 0 2 15,-7 0 0-15,7 0 0 16,-6 0-6-16,5 6 0 0,-5-1-1 0,12-5 0 16,-19 5-15-16,13-5 0 0,-7 0 0 0,1 0 0 15,-19 0 0-15,18 0 0 0,7 0 8 0,-1 0-8 0,1-5 0 0,6 0 9 16,0-1-9-16,6 6 8 0,-6-5-8 16,-1-1 12-16,1-5-12 0,0 6 12 0,0-1 1 0,-6 1 1 15,-1-1 0-15,7 6 0 0,-6-11 2 0,-1 11 0 16,1 0 0-16,0-11 0 0,-7 11 0 0,7 0 1 15,6-11 0-15,-7 6 0 0,1-1-4 0,0 6-1 0,6-5 0 16,-1-1 0-16,-5 1-3 0,6 5-1 16,12 0 0-16,-6 0 0 0,0-6-8 0,0 6 0 0,-6 0 0 15,6 0-11-15,0 0 29 0,-6 0 6 0,-1 0 0 16,-5 0 1-16,6 0-25 0,-6 0 0 16,5 0 0-16,-5 0 0 0,6 6 0 0,-6-6 12 0,-1 5-2 15,1-5 0-15,0 0 2 0,-1 0 1 0,1 0 0 16,6 0 0-16,-7 0 0 0,1 0 0 0,0 0 0 15,-1 0 0-15,7-5 6 0,6 5 1 0,-12-6 0 0,12 1 0 16,6 5-5-16,0 0-1 0,-18 0 0 0,6 0 0 0,6 0-14 16,-6 0 11-16,-7 0-11 0,1 5 10 15,-13-5-10-15,13 6 0 0,18-1 0 0,-12 1 8 0,-19 5-8 16,13-6 0-16,6 6 0 0,-1-11 0 0,-11 11 0 16,12 0 0-16,-7-11 0 0,1 6 0 0,6 5 0 0,-6-6 0 15,5 1 0-15,-5-1 0 0,6-5 0 16,-6 6 0-16,-7-6 0 0,7 5 8 0,6 1-8 15,-1-1 0-15,-5-5 0 0,0 5-818 16</inkml:trace>
  <inkml:trace contextRef="#ctx0" brushRef="#br0" timeOffset="77559.08">22736 19483 230 0,'0'0'20'0,"0"0"-20"15,0 0 0-15,0 0 0 0,0 0 72 0,0 0 11 16,0 0 1-16,0 0 1 0,12 0-53 0,-12 0-12 16,0 0-1-16,13-6-1 0,5 6 14 0,-6-5 4 15,-12 5 0-15,13-6 0 16,-1 1 12-16,0-6 4 0,7 11 0 0,-7-11 0 0,1-5 6 0,5 5 2 0,1-6 0 15,5 1 0-15,-5-6-13 0,12-6-3 0,-1 1 0 16,1 0 0-16,6-6-17 0,0 0-4 16,6-6-1-16,7 7 0 0,-1-7-7 0,7 1-2 0,-1 5 0 15,1-5 0-15,-7 5-4 0,0 0-1 0,0-6 0 0,1 7 0 16,-7-7-8-16,0 6 12 0,0 0-12 16,0-5 12-16,-6 5-12 0,7 11-9 0,-1-16 9 0,0 10-13 15,0-4 21-15,-6 4 5 0,6 1 1 0,-12-6 0 16,6 5-14-16,0 7 0 15,-6-1 0-15,-6-6 0 0,5 12 0 0,-5-6 0 0,-6 5 0 16,5 6 0-16,-5 0-9 0,-1 0 9 16,1 1-13-16,-7-1 5 15,7 0-27-15,-7 5-5 0,0-5 0 0,-12 11-368 16,0 0-74-16</inkml:trace>
  <inkml:trace contextRef="#ctx0" brushRef="#br0" timeOffset="78177.38">23272 18748 691 0,'19'-16'15'0,"-7"5"3"0,1 0 1 0,11-5 1 0,1 5-20 0,6-6 0 0,0-10 0 0,6-1 0 0,6 1 21 0,-6 0 1 16,6-6 0-16,0 0 0 15,0 0-2-15,6 0 0 0,1-5 0 0,-1 5 0 16,0 5 0-16,7-10-1 0,-7 0 0 0,1 10 0 15,-1-5-8-15,0 6-2 0,1-6 0 0,-1 6 0 16,0-1-9-16,1 1 0 0,-1-6 0 0,-6 6 8 0,0-6-8 0,7 5 0 16,-13 1 0-16,0 10 0 15,0-15 0-15,-7 10 0 0,1 0 0 0,-6 5 0 0,0 1 0 16,-7 5 0-16,1 5-9 0,-7 6 9 0,0 0 0 0,-12 0 0 16,0 0 0-16,6 17 0 0,-12 10 26 15,0-5 2-15,-6 11 1 0,-1 5 0 0,-5-5-5 16,-1 17 0-16,-5-7-1 0,-7 12 0 0,-6 0-11 0,0 0-1 15,0 11-1-15,-6-1 0 0,6-10-10 0,0 5 0 16,0 1 9-16,6-6-529 0</inkml:trace>
  <inkml:trace contextRef="#ctx0" brushRef="#br0" timeOffset="81752.45">21330 16205 388 0,'0'0'17'0,"0"0"4"0,0 0-21 0,19 0 0 0,-1-5 0 0,-18 5 0 0,19-6 12 0,-19 6-3 15,12-5 0-15,6-1 0 0,-18 6 0 0,19 0 0 16,-19 0 0-16,18 0 0 16,-18 0-9-16,19 0 0 0,-19 0 9 0,25 0-9 0,-7 0 0 0,-18 0 0 15,25 0 0-15,-7 0 0 0,1 0 0 0,-19 0 0 16,18 0 0-16,1 0 0 0,-1 0 0 0,1 0 0 0,-1 0 0 0,1 0 0 16,-19 0 0-16,18 0 0 0,-5 0 0 0,5 0 0 15,-6 0 0-15,1 0 0 16,5-5 0-16,-5 5 0 0,-1-6 0 0,6 6 8 15,1-5-8-15,-1 5 0 0,-5-6 0 0,-1 1 8 16,7-1-8-16,-7 6 0 0,0 0 0 0,7-11 0 0,-7 11 0 0,7-11 0 16,-1 11 0-16,-6-5 9 0,1 5-9 0,-1 0 0 15,7-5 21-15,-7 5-2 0,0 0-1 0,1 0 0 16,-13 0 3-16,12 5 1 0,6 0 0 0,1-5 0 16,-19 0-5-16,12 0-1 0,0 11 0 15,7-11 0-15,-7 0-8 0,1 11-8 0,-1-11 9 0,-12 0-9 16,0 0 8-16,0 0-8 0,0 0 0 0,12 6 0 15,7-1 8-15,-7 1-8 0,-12-6 0 0,0 0 0 16,0 0 16-16,12 5-2 0,-12-5-1 0,13 11 0 0,-13-11 9 16,0 0 2-16,0 0 0 0,12 11 0 15,-6 0-9-15,-6-11-2 0,0 0 0 0,13 17 0 16,-1-6-13-16,-12-11 0 0,0 0 8 0,6 5-8 0,-6-5 0 16,12 11 0-16,-12-11 8 0,7 11-8 15,-7-11 0-15,12 16 0 0,0-5 0 0,1 0 0 0,-13-11 0 0,12 6 0 16,-12-6 0-16,12 11 0 0,1 0 0 0,-13-11 0 15,0 0 0-15,12 11 0 0,6 0 0 0,-11 0 0 16,-7-11 0-16,0 0 0 0,12 11 0 0,-12-11 0 16,12 11 8-16,-12-11-8 0,0 0 0 0,13 16 0 15,-7-5 0-15,-6-11 0 16,0 0 0-16,12 11 0 0,-12-11 0 0,12 11 0 0,-12-11 0 0,7 11 0 16,-7-11 0-16,6 11 0 0,-6-11 0 0,12 11 0 0,0 5 0 15,1-16 0-15,-13 0 0 0,12 11 0 16,0 0 0-16,1-11 0 0,5 0 0 0,-5 0 0 15,-1 0 0-15,6 0 0 0,-5 6 0 0,-1-1 8 0,0-10-8 0,1 10 0 16,5 1 0-16,-5-1 0 16,5-5 0-16,-6 6 0 0,1-1 0 0,-1-5 0 0,0 0-8 0,7 6 8 15,-13-1 0-15,13-5 0 0,-7 0 0 0,0 0 0 16,7 0 0-16,-7 0 0 0,13 0-8 16,-13 6 8-16,7-6 0 0,5 0 0 0,-5-6 0 0,12 6 0 15,-7-5 0-15,1-1 0 0,-7 1-8 0,7-6-262 16,12 11-52-1</inkml:trace>
  <inkml:trace contextRef="#ctx0" brushRef="#br0" timeOffset="83457.14">21762 16298 529 0,'0'0'23'0,"0"0"5"0,18 0-28 0,-5 6 0 0,-1-12 0 0,6 6 0 16,-5 0 19-16,-1 0-3 16,0-5 0-16,1 5 0 0,5 0-16 0,-5 0 10 0,5 0-10 0,-6-6 8 15,7 6-8-15,-1 0 0 0,1-5 9 0,-1 5-9 16,-5-6 0-16,5 6 8 0,7-5-8 0,-7 0 0 15,1-1 8-15,6 6-8 0,-1-5 8 0,-5-1-8 16,5 1 8-16,-11-1-8 0,-13 6 10 0,18-5-10 16,-6 5 13-16,7 0-3 0,-7 0-1 0,7 0 0 15,-7-11-1-15,0 11-8 0,7 0 12 0,-7 0-4 16,7 0-8-16,-7 0 8 0,7 0-8 0,-7 0 8 0,6 0-8 0,1 0 0 16,-1 0 0-16,1 0 8 0,-1 0-8 15,7 0 0-15,-13 0 0 0,7 0 8 0,-1 0-8 0,1 0 0 16,-19 0 0-16,18 0 0 0,1 0 0 0,-1 0 0 15,1 0 0-15,-7 0 0 16,7 0 0-16,-7 11 0 0,7-11 0 0,-7 0 0 0,0 5 0 16,7 6 10-16,-7-11-10 0,0 11 10 0,1-5-10 0,-1 4 12 15,0-4-12-15,7-1 12 0,-13 1-12 16,13-1 10-16,-7 1-10 0,0 5 10 0,1-11-10 0,5 11 0 16,-6-6 0-16,1-5 8 0,5 6-8 0,-5-6 0 15,5 5 0-15,1-5 8 0,-1 6-8 0,1-1 0 16,-7 1 0-16,0-6 8 0,7 11 0 15,-7-6-8-15,0 1 12 0,-5 10-4 0,5-16 0 16,0 11 0-16,1-6 0 0,-1 1 0 0,0 5 1 0,1-6 0 16,-1 6 0-16,6-5 0 0,1 5-9 0,-7-11 8 0,1 5-8 15,-1 6 8-15,6-11-8 0,-5 11 0 0,5-11 0 16,1 0 8-16,-1 0-8 0,1 0 10 0,-1 0-10 0,-5 11 10 16,11-11-10-16,-5 0 8 0,-1 0-8 0,1 0 8 15,-1 0-8-15,1 0 0 0,-19 0 0 0,18 0 8 16,-6 0-8-16,7 6 0 0,-1-6 0 0,-5 0 8 15,5 5-8-15,-5-5 0 0,5 0 0 0,1 0 8 16,-1 6-8-16,1-6 0 16,-7 0 0-16,6 0 8 0,-5 0-8 0,5-6 0 15,-5 6 0-15,5-5 0 0,-6 5 0 0,7-6 0 0,-7 6 0 0,7 0 0 16,-1 0 0-16,-5 0 0 0,-1 0 0 0,0 0 0 16,7 0 0-16,-7 0 0 0,7-11 9 0,-7 11-9 15,0 11 0-15,7-11 0 0,-7 0 0 0,0 0-8 16,1 0 8-16,5 0 0 0,-18 0 0 0,6 0 0 15,-6 0 12-15,19 0-1 0,-7 0-1 0,7 0 0 0,-7 0-10 16,-12 0-14-16,0 0 3 0,19 0 1 0,-7 0 10 16,-12 0 0-16,18 6 0 0,-5-6-8 15,-1 0 8-15,0 0-12 0,-12 0 12 0,19-6-12 16,-1 6-32-16,1-11-8 16</inkml:trace>
  <inkml:trace contextRef="#ctx0" brushRef="#br0" timeOffset="83907.36">24506 16101 230 0,'24'11'20'0,"-11"-11"-20"0,5 0 0 0,1 6 0 16,-1-1 20-16,-6-5 0 0,7 5 0 0,-1-5 0 0,-5 11-20 0,5-11 0 16,-5 11 0-16,-1-5 0 15,0-6 11-15,-12 0-3 0,0 0 0 0,0 0 0 0,0 16 44 0,0-5 8 16,-6 6 1-16,0 5 1 0,0-11 18 0,-13 11 3 16,7-6 1-16,-7 6 0 0,-5 0-39 0,5 0-7 15,-12 5-2-15,7-5 0 0,-7 0-15 0,0-6-3 16,0 1-1-16,0 5 0 15,-6-6-5-15,7-5 0 0,-1 6-1 0,-6-1 0 0,0 1-11 16,6-1 0-16,0 11 0 0,0-16-481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0:2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0,'0'0'168'0'0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0.png"/><Relationship Id="rId5" Type="http://schemas.openxmlformats.org/officeDocument/2006/relationships/customXml" Target="../ink/ink9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yserv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sa/3.0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590.png"/><Relationship Id="rId2" Type="http://schemas.openxmlformats.org/officeDocument/2006/relationships/image" Target="../media/image59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580.png"/><Relationship Id="rId4" Type="http://schemas.openxmlformats.org/officeDocument/2006/relationships/image" Target="../media/image550.png"/><Relationship Id="rId9" Type="http://schemas.openxmlformats.org/officeDocument/2006/relationships/customXml" Target="../ink/ink13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dietando.it/3115/mangiare-lentamente-per-dimagrire-non-serve" TargetMode="Externa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13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324" y="419097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7C230E-1420-4A70-B0CC-BA13B3EDF6DA}"/>
                  </a:ext>
                </a:extLst>
              </p14:cNvPr>
              <p14:cNvContentPartPr/>
              <p14:nvPr/>
            </p14:nvContentPartPr>
            <p14:xfrm>
              <a:off x="2899800" y="2175840"/>
              <a:ext cx="8697240" cy="239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7C230E-1420-4A70-B0CC-BA13B3EDF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440" y="2166480"/>
                <a:ext cx="8715960" cy="24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Shape 1"/>
          <p:cNvSpPr txBox="1"/>
          <p:nvPr/>
        </p:nvSpPr>
        <p:spPr>
          <a:xfrm>
            <a:off x="2037643" y="3636230"/>
            <a:ext cx="9364488" cy="1966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2: Environment/Structure for Labs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 using Express.js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284" y="980234"/>
            <a:ext cx="2359206" cy="235914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Graphic 117" descr="Scientist">
            <a:extLst>
              <a:ext uri="{FF2B5EF4-FFF2-40B4-BE49-F238E27FC236}">
                <a16:creationId xmlns:a16="http://schemas.microsoft.com/office/drawing/2014/main" id="{5041ED4E-0867-4DFC-8764-241D5A66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2017" y="1511936"/>
            <a:ext cx="1295742" cy="1295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EF2C42-EF95-4A9A-A147-8A4A72B6AF93}"/>
                  </a:ext>
                </a:extLst>
              </p14:cNvPr>
              <p14:cNvContentPartPr/>
              <p14:nvPr/>
            </p14:nvContentPartPr>
            <p14:xfrm>
              <a:off x="6393600" y="4993200"/>
              <a:ext cx="2153520" cy="104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EF2C42-EF95-4A9A-A147-8A4A72B6AF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4240" y="4983840"/>
                <a:ext cx="2172240" cy="10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849-EBF8-45F0-A527-4EF5534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9E14-F837-4B85-9700-7545666958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51957" y="2237670"/>
            <a:ext cx="12094568" cy="4384800"/>
          </a:xfrm>
        </p:spPr>
        <p:txBody>
          <a:bodyPr anchor="t"/>
          <a:lstStyle/>
          <a:p>
            <a:r>
              <a:rPr lang="en-IE" dirty="0"/>
              <a:t>Development Environment</a:t>
            </a:r>
          </a:p>
          <a:p>
            <a:r>
              <a:rPr lang="en-IE" dirty="0"/>
              <a:t>Web APIs</a:t>
            </a:r>
          </a:p>
          <a:p>
            <a:pPr lvl="1"/>
            <a:r>
              <a:rPr lang="en-IE" dirty="0"/>
              <a:t>HTTP</a:t>
            </a:r>
          </a:p>
          <a:p>
            <a:pPr lvl="1"/>
            <a:r>
              <a:rPr lang="en-IE" dirty="0"/>
              <a:t>URLs</a:t>
            </a:r>
          </a:p>
          <a:p>
            <a:pPr lvl="1"/>
            <a:r>
              <a:rPr lang="en-IE" dirty="0"/>
              <a:t>Representational State Transfer (REST)</a:t>
            </a:r>
          </a:p>
          <a:p>
            <a:pPr lvl="1"/>
            <a:r>
              <a:rPr lang="en-IE" dirty="0"/>
              <a:t>Web API Design</a:t>
            </a:r>
          </a:p>
          <a:p>
            <a:r>
              <a:rPr lang="en-IE" dirty="0"/>
              <a:t>Express and Web APIs</a:t>
            </a:r>
          </a:p>
          <a:p>
            <a:pPr lvl="1"/>
            <a:r>
              <a:rPr lang="en-IE" dirty="0"/>
              <a:t>Express Package</a:t>
            </a:r>
          </a:p>
          <a:p>
            <a:pPr lvl="1"/>
            <a:r>
              <a:rPr lang="en-IE" dirty="0"/>
              <a:t>Creating an Express App</a:t>
            </a:r>
          </a:p>
          <a:p>
            <a:pPr lvl="1"/>
            <a:r>
              <a:rPr lang="en-IE" dirty="0"/>
              <a:t>Intro to Web API Routing using Express</a:t>
            </a:r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49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01320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installations. DO NOT CHANGE OR MODIFY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211895" y="5749922"/>
            <a:ext cx="1079332" cy="457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Web </a:t>
            </a:r>
            <a:r>
              <a:rPr lang="en-IE" b="0" i="0" dirty="0">
                <a:solidFill>
                  <a:srgbClr val="292929"/>
                </a:solidFill>
                <a:effectLst/>
                <a:latin typeface="charter"/>
              </a:rPr>
              <a:t>Application Programming Interface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6" y="2012413"/>
            <a:ext cx="5430550" cy="479654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Interface exposed via the Web</a:t>
            </a:r>
          </a:p>
          <a:p>
            <a:pPr lvl="1"/>
            <a:r>
              <a:rPr lang="en-IE" dirty="0"/>
              <a:t>Usually via a URL</a:t>
            </a:r>
          </a:p>
          <a:p>
            <a:r>
              <a:rPr lang="en-GB" dirty="0"/>
              <a:t>Accessed over the web using the </a:t>
            </a:r>
            <a:r>
              <a:rPr lang="en-GB" b="1" dirty="0"/>
              <a:t>HTTP</a:t>
            </a:r>
          </a:p>
          <a:p>
            <a:r>
              <a:rPr lang="en-GB" dirty="0"/>
              <a:t>Uses open standards for data representation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XML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0" y="1852240"/>
            <a:ext cx="7072390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Transfer Protocol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Your browser communicates using HTTP (HTTP Client)</a:t>
            </a:r>
          </a:p>
          <a:p>
            <a:pPr lvl="1"/>
            <a:r>
              <a:rPr lang="en-US" sz="3086" dirty="0">
                <a:solidFill>
                  <a:srgbClr val="000000"/>
                </a:solidFill>
                <a:latin typeface="Calibri"/>
              </a:rPr>
              <a:t>Transfers HTML</a:t>
            </a:r>
            <a:endParaRPr lang="en-US" sz="3486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Communicate with APIs using HTTP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Simple, ubiquitous.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will be writing Node.js Apps that listen for and process HTTP requests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can test using Postman, a HTTP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887" y="301320"/>
            <a:ext cx="6047464" cy="32548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D9137-D46C-49CF-B015-671942B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6" y="4410686"/>
            <a:ext cx="6742091" cy="1653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14:cNvPr>
              <p14:cNvContentPartPr/>
              <p14:nvPr/>
            </p14:nvContentPartPr>
            <p14:xfrm>
              <a:off x="8664774" y="5277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34" y="5268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3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100796" tIns="50398" rIns="100796" bIns="50398" rtlCol="0" anchor="t">
            <a:normAutofit fontScale="62500" lnSpcReduction="20000"/>
          </a:bodyPr>
          <a:lstStyle/>
          <a:p>
            <a:pPr algn="just"/>
            <a:r>
              <a:rPr lang="en-US" sz="3968" dirty="0">
                <a:latin typeface="Calibri" charset="0"/>
              </a:rPr>
              <a:t>A URL (Uniform Resource Locator) uniquely identifies a resource over the web. </a:t>
            </a:r>
            <a:r>
              <a:rPr lang="en-US" sz="3968" i="1" dirty="0">
                <a:latin typeface="Calibri" charset="0"/>
              </a:rPr>
              <a:t>protocol://hostname:port/path-and-resource</a:t>
            </a:r>
          </a:p>
          <a:p>
            <a:pPr algn="just"/>
            <a:r>
              <a:rPr lang="en-US" sz="3968" i="1" dirty="0">
                <a:latin typeface="Calibri" charset="0"/>
              </a:rPr>
              <a:t>There </a:t>
            </a:r>
            <a:r>
              <a:rPr lang="en-US" sz="3968" dirty="0">
                <a:latin typeface="Calibri" charset="0"/>
              </a:rPr>
              <a:t>are 4 parts in a URL: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Protocol</a:t>
            </a:r>
            <a:r>
              <a:rPr lang="en-US" sz="3527" dirty="0">
                <a:latin typeface="Calibri" charset="0"/>
              </a:rPr>
              <a:t>: The application-level protocol used by the client and server, e.g., HTTP, FTP, and telnet.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Hostname</a:t>
            </a:r>
            <a:r>
              <a:rPr lang="en-US" sz="3527" dirty="0">
                <a:latin typeface="Calibri" charset="0"/>
              </a:rPr>
              <a:t>: The DNS domain name (e.g., </a:t>
            </a:r>
            <a:r>
              <a:rPr lang="en-US" sz="3527" dirty="0">
                <a:latin typeface="Calibri" charset="0"/>
                <a:hlinkClick r:id="rId3"/>
              </a:rPr>
              <a:t>www.nowhere123.com</a:t>
            </a:r>
            <a:r>
              <a:rPr lang="en-US" sz="3527" dirty="0">
                <a:latin typeface="Calibri" charset="0"/>
              </a:rPr>
              <a:t>) or IP address (e.g., 192.128.1.2) of the server.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Port</a:t>
            </a:r>
            <a:r>
              <a:rPr lang="en-US" sz="3527" dirty="0">
                <a:latin typeface="Calibri" charset="0"/>
              </a:rPr>
              <a:t>: The TCP port number that the server is listening for incoming requests from the clients.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Path-and-resource-name</a:t>
            </a:r>
            <a:r>
              <a:rPr lang="en-US" sz="3527" dirty="0">
                <a:latin typeface="Calibri" charset="0"/>
              </a:rPr>
              <a:t>: The name and path of the requested resource</a:t>
            </a:r>
          </a:p>
          <a:p>
            <a:pPr algn="just"/>
            <a:r>
              <a:rPr lang="en-US" sz="3968" dirty="0">
                <a:latin typeface="Calibri" charset="0"/>
              </a:rPr>
              <a:t>Example, for http://www.myserver.com:8080/api/movies </a:t>
            </a:r>
          </a:p>
          <a:p>
            <a:pPr lvl="1" algn="just"/>
            <a:r>
              <a:rPr lang="en-US" sz="3527" dirty="0">
                <a:latin typeface="Calibri" charset="0"/>
              </a:rPr>
              <a:t>the communication protocol is HTTP</a:t>
            </a:r>
          </a:p>
          <a:p>
            <a:pPr lvl="1" algn="just"/>
            <a:r>
              <a:rPr lang="en-US" sz="3527" dirty="0">
                <a:latin typeface="Calibri" charset="0"/>
              </a:rPr>
              <a:t>The host is </a:t>
            </a:r>
            <a:r>
              <a:rPr lang="en-US" sz="3527" dirty="0">
                <a:latin typeface="Calibri" charset="0"/>
                <a:hlinkClick r:id="rId4"/>
              </a:rPr>
              <a:t>www.myserver.com</a:t>
            </a:r>
            <a:r>
              <a:rPr lang="en-US" sz="3527" dirty="0">
                <a:latin typeface="Calibri" charset="0"/>
              </a:rPr>
              <a:t>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port number is TCP port 8080.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path and resource name is “</a:t>
            </a:r>
            <a:r>
              <a:rPr lang="en-US" sz="3527" dirty="0" err="1">
                <a:latin typeface="Calibri" charset="0"/>
              </a:rPr>
              <a:t>api</a:t>
            </a:r>
            <a:r>
              <a:rPr lang="en-US" sz="3527" dirty="0">
                <a:latin typeface="Calibri" charset="0"/>
              </a:rPr>
              <a:t>/movies".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71" y="381996"/>
            <a:ext cx="11591502" cy="1461188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74" y="1889492"/>
            <a:ext cx="11591502" cy="4796544"/>
          </a:xfrm>
        </p:spPr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URL into a request message according to the specified protocol;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html client may translated the URL </a:t>
            </a:r>
            <a:r>
              <a:rPr lang="en-US" sz="2800" i="1" dirty="0">
                <a:latin typeface="Calibri" charset="0"/>
              </a:rPr>
              <a:t>http://www.myserver.com:8080/api/movies </a:t>
            </a:r>
            <a:r>
              <a:rPr lang="en-US" dirty="0">
                <a:latin typeface="Calibri" charset="0"/>
              </a:rPr>
              <a:t>into the following HTTP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467" y="4492525"/>
            <a:ext cx="8186575" cy="2857449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GET /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api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/movies/ HTTP/1.1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User-Agent: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PostmanRuntime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/7.26.5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Accept: application/json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Cache-Control: no-cache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Host: </a:t>
            </a:r>
            <a:r>
              <a:rPr lang="en-US" sz="2000" i="1" dirty="0">
                <a:latin typeface="Calibri" charset="0"/>
              </a:rPr>
              <a:t>www.myserver.com:8080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Accept-Encoding: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gzip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, deflate,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br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Connection: keep-alive</a:t>
            </a:r>
          </a:p>
          <a:p>
            <a:br>
              <a:rPr lang="en-US" sz="1984" dirty="0">
                <a:latin typeface="Arial" charset="0"/>
              </a:rPr>
            </a:br>
            <a:endParaRPr lang="en-US" sz="1984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93" y="1500240"/>
            <a:ext cx="11591502" cy="2788827"/>
          </a:xfrm>
        </p:spPr>
        <p:txBody>
          <a:bodyPr vert="horz" lIns="100796" tIns="50398" rIns="100796" bIns="50398" rtlCol="0" anchor="t">
            <a:normAutofit lnSpcReduction="1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972" y="4637832"/>
            <a:ext cx="7367097" cy="284039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sz="1984" b="1" dirty="0">
                <a:latin typeface="Arial"/>
              </a:rPr>
              <a:t>HTTP/1.1 200 OK</a:t>
            </a:r>
            <a:r>
              <a:rPr lang="en-US" sz="1984" dirty="0">
                <a:latin typeface="Arial"/>
              </a:rPr>
              <a:t> </a:t>
            </a:r>
          </a:p>
          <a:p>
            <a:r>
              <a:rPr lang="en-US" sz="1984" dirty="0">
                <a:latin typeface="Arial"/>
              </a:rPr>
              <a:t>Date: Sun, 18 Oct 2009 08:56:53 GMT </a:t>
            </a:r>
          </a:p>
          <a:p>
            <a:r>
              <a:rPr lang="en-US" sz="1984" dirty="0">
                <a:latin typeface="Arial"/>
              </a:rPr>
              <a:t>Server: Apache/2.2.14 (Win32) </a:t>
            </a:r>
          </a:p>
          <a:p>
            <a:r>
              <a:rPr lang="en-US" sz="1984" dirty="0">
                <a:latin typeface="Arial"/>
              </a:rPr>
              <a:t>Last-Modified: Sat, 20 Nov 2019 07:16:26 GMT </a:t>
            </a:r>
          </a:p>
          <a:p>
            <a:r>
              <a:rPr lang="en-US" sz="1984" dirty="0">
                <a:latin typeface="Arial"/>
              </a:rPr>
              <a:t>Content-Length: 22 </a:t>
            </a:r>
          </a:p>
          <a:p>
            <a:r>
              <a:rPr lang="en-US" sz="1984" dirty="0">
                <a:latin typeface="Arial"/>
              </a:rPr>
              <a:t>Connection: close </a:t>
            </a:r>
          </a:p>
          <a:p>
            <a:r>
              <a:rPr lang="en-US" sz="1984" b="1" dirty="0">
                <a:latin typeface="Arial"/>
              </a:rPr>
              <a:t>Content-Type: application/json</a:t>
            </a:r>
          </a:p>
          <a:p>
            <a:br>
              <a:rPr lang="en-US" sz="1984" b="1" dirty="0">
                <a:latin typeface="Arial"/>
              </a:rPr>
            </a:br>
            <a:r>
              <a:rPr lang="en-US" sz="1984" dirty="0">
                <a:latin typeface="Arial"/>
              </a:rPr>
              <a:t> {“</a:t>
            </a:r>
            <a:r>
              <a:rPr lang="en-US" sz="1984" dirty="0" err="1">
                <a:latin typeface="Arial"/>
              </a:rPr>
              <a:t>result”:”It</a:t>
            </a:r>
            <a:r>
              <a:rPr lang="en-US" sz="1984" dirty="0">
                <a:latin typeface="Arial"/>
              </a:rPr>
              <a:t> Works!”}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Request objects without sending data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Modify objects with data that you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PUT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Create new objects with data that your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Delete objects without sending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85" y="3376917"/>
            <a:ext cx="1611681" cy="805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/>
          </a:bodyPr>
          <a:lstStyle/>
          <a:p>
            <a:r>
              <a:rPr lang="en-US" sz="2646" dirty="0">
                <a:cs typeface="Calibri"/>
              </a:rPr>
              <a:t>Short for </a:t>
            </a:r>
            <a:r>
              <a:rPr lang="en-US" sz="2646" b="1" dirty="0">
                <a:cs typeface="Calibri"/>
              </a:rPr>
              <a:t>Representational State Transfer</a:t>
            </a:r>
          </a:p>
          <a:p>
            <a:r>
              <a:rPr lang="en-US" sz="2646" dirty="0">
                <a:cs typeface="Calibri"/>
              </a:rPr>
              <a:t>Set of Principles for how web should be used</a:t>
            </a:r>
          </a:p>
          <a:p>
            <a:r>
              <a:rPr lang="en-US" sz="2646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646" dirty="0">
                <a:cs typeface="Calibri"/>
              </a:rPr>
              <a:t>A set of principles that define how Web standards(HTTP and URIs) can be used.</a:t>
            </a:r>
            <a:endParaRPr lang="en-US" sz="2646" dirty="0">
              <a:cs typeface="Calibri"/>
            </a:endParaRPr>
          </a:p>
          <a:p>
            <a:pPr marL="0" indent="0">
              <a:buNone/>
            </a:pPr>
            <a:endParaRPr lang="en-US" sz="2646" dirty="0">
              <a:cs typeface="Calibri"/>
            </a:endParaRPr>
          </a:p>
          <a:p>
            <a:endParaRPr lang="en-US" sz="264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Every “thing” has an identity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Link things together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Use standard set of methods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Resources can have multiple representations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JSON/XML/</a:t>
            </a:r>
            <a:r>
              <a:rPr lang="en-IE" sz="2205" dirty="0" err="1">
                <a:cs typeface="Calibri"/>
              </a:rPr>
              <a:t>png</a:t>
            </a:r>
            <a:r>
              <a:rPr lang="en-IE" sz="2205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Communicate stateless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Should </a:t>
            </a:r>
            <a:r>
              <a:rPr lang="en-IE" sz="2205" b="1" dirty="0">
                <a:cs typeface="Calibri"/>
              </a:rPr>
              <a:t>not</a:t>
            </a:r>
            <a:r>
              <a:rPr lang="en-IE" sz="2205" dirty="0">
                <a:cs typeface="Calibri"/>
              </a:rPr>
              <a:t> depend on server state. 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AC7588B-D6D4-407C-9F2E-02A44316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5598" y="1436132"/>
            <a:ext cx="6719889" cy="2704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4CCD2-455D-4B1D-902D-F40918398C68}"/>
              </a:ext>
            </a:extLst>
          </p:cNvPr>
          <p:cNvSpPr txBox="1"/>
          <p:nvPr/>
        </p:nvSpPr>
        <p:spPr>
          <a:xfrm>
            <a:off x="8708994" y="4256311"/>
            <a:ext cx="4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aprendiendoarduino.wordpress.com/2019/10/27/api-rest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“developer-first”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“grammatical”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Optional: 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402483"/>
            <a:ext cx="11591502" cy="1461188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5" y="2012414"/>
            <a:ext cx="12030763" cy="3015197"/>
          </a:xfrm>
        </p:spPr>
        <p:txBody>
          <a:bodyPr vert="horz" lIns="100796" tIns="50398" rIns="100796" bIns="50398" rtlCol="0" anchor="t">
            <a:normAutofit fontScale="25000" lnSpcReduction="20000"/>
          </a:bodyPr>
          <a:lstStyle/>
          <a:p>
            <a:r>
              <a:rPr lang="en-IE" sz="6614" dirty="0"/>
              <a:t>In Rest, everything is based around resources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the “things” you’re working with are modelled as resources described by URI paths--like /users, /groups, /dogs</a:t>
            </a:r>
            <a:endParaRPr lang="en-IE" sz="5952" dirty="0">
              <a:cs typeface="Calibri"/>
            </a:endParaRPr>
          </a:p>
          <a:p>
            <a:pPr lvl="1"/>
            <a:r>
              <a:rPr lang="en-IE" sz="5952" dirty="0"/>
              <a:t>Notice they are </a:t>
            </a:r>
            <a:r>
              <a:rPr lang="en-IE" sz="7937" b="1" dirty="0"/>
              <a:t>nouns</a:t>
            </a:r>
            <a:r>
              <a:rPr lang="en-IE" sz="5952" dirty="0"/>
              <a:t> </a:t>
            </a:r>
            <a:r>
              <a:rPr lang="en-IE" sz="5952" b="1" dirty="0"/>
              <a:t>. </a:t>
            </a:r>
            <a:endParaRPr lang="en-IE" sz="5952" b="1" dirty="0">
              <a:cs typeface="Calibri"/>
            </a:endParaRPr>
          </a:p>
          <a:p>
            <a:pPr lvl="1"/>
            <a:r>
              <a:rPr lang="en-IE" sz="5952" b="1" u="sng" dirty="0"/>
              <a:t>Verbs in URLs are BAD</a:t>
            </a:r>
            <a:endParaRPr lang="en-IE" sz="5952" b="1" u="sng" dirty="0">
              <a:cs typeface="Calibri"/>
            </a:endParaRPr>
          </a:p>
          <a:p>
            <a:r>
              <a:rPr lang="en-IE" sz="6614" dirty="0"/>
              <a:t>The things that you do on these things (or nouns) are characterised by the fixed set of  HTTP methods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What GET,POST,PUT does is something that the designer/developer gets to put into the model.</a:t>
            </a:r>
            <a:endParaRPr lang="en-IE" sz="5952" dirty="0">
              <a:cs typeface="Calibri"/>
            </a:endParaRPr>
          </a:p>
          <a:p>
            <a:r>
              <a:rPr lang="en-IE" sz="6614" dirty="0"/>
              <a:t>The metadata (the adjectives) is usually encoded in HTTP headers, although sometimes in the payload.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The responses are the pre-established HTTP status codes and body. (200, 404, 500 etc.)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33" y="4775989"/>
            <a:ext cx="6751554" cy="24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50DA-07D3-4E27-BD83-3DC58CD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Demo: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9C5-08D5-4ED5-A6F2-51D4E63C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0BC-9BB9-4F2C-B63D-3CA0E01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769040"/>
            <a:ext cx="5728853" cy="4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9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35575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191215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215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B8B32-E07C-4143-BFBA-EFFC6CE2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" y="1310449"/>
            <a:ext cx="6993498" cy="359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3899-D4CA-473F-B7B0-B249BC28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16" y="5073813"/>
            <a:ext cx="7000874" cy="23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B4710C-F23F-4B95-B551-3D784E48FF2D}"/>
                  </a:ext>
                </a:extLst>
              </p14:cNvPr>
              <p14:cNvContentPartPr/>
              <p14:nvPr/>
            </p14:nvContentPartPr>
            <p14:xfrm>
              <a:off x="3190680" y="1270080"/>
              <a:ext cx="4561920" cy="336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B4710C-F23F-4B95-B551-3D784E48FF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1320" y="1260720"/>
                <a:ext cx="4580640" cy="33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215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042" y="17448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" y="1511460"/>
            <a:ext cx="7896225" cy="357187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95" y="151146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95" y="2390658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95" y="3428657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935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14" y="1647568"/>
            <a:ext cx="3896497" cy="26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476" y="2563150"/>
            <a:ext cx="468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08" y="3297397"/>
            <a:ext cx="3904736" cy="48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2183215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05895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183575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5" y="3328080"/>
            <a:ext cx="8228449" cy="260826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F31-41F8-4C3F-8715-BA4DDF0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Express: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2F27-41A9-4F60-AD13-773196D6E7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8714941" cy="438480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Routing refers to determining how an application responds to a client request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path</a:t>
            </a:r>
            <a:r>
              <a:rPr lang="en-GB" sz="3200" dirty="0"/>
              <a:t> and </a:t>
            </a:r>
            <a:r>
              <a:rPr lang="en-GB" sz="3200" b="1" dirty="0"/>
              <a:t>HTTP request method </a:t>
            </a:r>
            <a:r>
              <a:rPr lang="en-GB" sz="3200" dirty="0"/>
              <a:t>(e.g. GET, POST) are used to </a:t>
            </a:r>
            <a:r>
              <a:rPr lang="en-GB" sz="3200" b="1" dirty="0"/>
              <a:t>“route” </a:t>
            </a:r>
            <a:r>
              <a:rPr lang="en-GB" sz="3200" dirty="0"/>
              <a:t>the request.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Each route can have </a:t>
            </a:r>
            <a:r>
              <a:rPr lang="en-GB" sz="3200" b="1" dirty="0"/>
              <a:t>one or more </a:t>
            </a:r>
            <a:r>
              <a:rPr lang="en-GB" sz="3200" dirty="0"/>
              <a:t>handler functions, which are executed when the route is matched.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8215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Routing Example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1378391" y="6247046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/movies’, …);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/movie/:id’, …)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575" y="120942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199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http_verb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6" name="CustomShape 6"/>
          <p:cNvSpPr/>
          <p:nvPr/>
        </p:nvSpPr>
        <p:spPr>
          <a:xfrm>
            <a:off x="7760559" y="5957967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Handles HTTP POST requests on path /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api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/movies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7353537" y="6735703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:id route argument. Access using req.id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14" y="0"/>
            <a:ext cx="1343977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(/*)?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</p:cNvCxnSpPr>
          <p:nvPr/>
        </p:nvCxnSpPr>
        <p:spPr>
          <a:xfrm flipH="1">
            <a:off x="4743450" y="6179596"/>
            <a:ext cx="2974703" cy="55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6936043"/>
            <a:ext cx="24986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DFC31-3BC7-457F-AC3A-77D67D80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93" y="2317667"/>
            <a:ext cx="7942371" cy="3366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36F32-8285-4D76-B6FE-5443414248D7}"/>
              </a:ext>
            </a:extLst>
          </p:cNvPr>
          <p:cNvGrpSpPr/>
          <p:nvPr/>
        </p:nvGrpSpPr>
        <p:grpSpPr>
          <a:xfrm>
            <a:off x="9249030" y="4615459"/>
            <a:ext cx="3458160" cy="2702880"/>
            <a:chOff x="9249030" y="4615459"/>
            <a:chExt cx="345816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14:cNvPr>
                <p14:cNvContentPartPr/>
                <p14:nvPr/>
              </p14:nvContentPartPr>
              <p14:xfrm>
                <a:off x="9249030" y="4615459"/>
                <a:ext cx="3458160" cy="264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0030" y="4606819"/>
                  <a:ext cx="3475800" cy="26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14:cNvPr>
                <p14:cNvContentPartPr/>
                <p14:nvPr/>
              </p14:nvContentPartPr>
              <p14:xfrm>
                <a:off x="10854990" y="6959779"/>
                <a:ext cx="20376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46350" y="6951139"/>
                  <a:ext cx="221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14:cNvPr>
                <p14:cNvContentPartPr/>
                <p14:nvPr/>
              </p14:nvContentPartPr>
              <p14:xfrm>
                <a:off x="10881990" y="6956179"/>
                <a:ext cx="28692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3350" y="6947539"/>
                  <a:ext cx="30456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E8087-3F18-48B5-961B-93C43F818670}"/>
              </a:ext>
            </a:extLst>
          </p:cNvPr>
          <p:cNvGrpSpPr/>
          <p:nvPr/>
        </p:nvGrpSpPr>
        <p:grpSpPr>
          <a:xfrm>
            <a:off x="8170110" y="4535539"/>
            <a:ext cx="2270520" cy="1505520"/>
            <a:chOff x="8170110" y="4535539"/>
            <a:chExt cx="227052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14:cNvPr>
                <p14:cNvContentPartPr/>
                <p14:nvPr/>
              </p14:nvContentPartPr>
              <p14:xfrm>
                <a:off x="8212950" y="4867819"/>
                <a:ext cx="2225520" cy="11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4310" y="4859179"/>
                  <a:ext cx="22431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14:cNvPr>
                <p14:cNvContentPartPr/>
                <p14:nvPr/>
              </p14:nvContentPartPr>
              <p14:xfrm>
                <a:off x="8170110" y="4755859"/>
                <a:ext cx="136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1470" y="474685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14:cNvPr>
                <p14:cNvContentPartPr/>
                <p14:nvPr/>
              </p14:nvContentPartPr>
              <p14:xfrm>
                <a:off x="10248750" y="5827219"/>
                <a:ext cx="191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9750" y="5818219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14:cNvPr>
                <p14:cNvContentPartPr/>
                <p14:nvPr/>
              </p14:nvContentPartPr>
              <p14:xfrm>
                <a:off x="9239310" y="4535539"/>
                <a:ext cx="1486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0310" y="4526539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C58A9D-5D80-48C6-A767-A68782E0F7D7}"/>
                  </a:ext>
                </a:extLst>
              </p14:cNvPr>
              <p14:cNvContentPartPr/>
              <p14:nvPr/>
            </p14:nvContentPartPr>
            <p14:xfrm>
              <a:off x="349200" y="4947840"/>
              <a:ext cx="1045800" cy="149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C58A9D-5D80-48C6-A767-A68782E0F7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840" y="4938480"/>
                <a:ext cx="1064520" cy="15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database or file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from Solid State Disk 150,000 nanoseconds ~1GB/sec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datacentre 500,000 nanoseconds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IP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1nanoseconds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14:cNvPr>
              <p14:cNvContentPartPr/>
              <p14:nvPr/>
            </p14:nvContentPartPr>
            <p14:xfrm>
              <a:off x="1607760" y="2053440"/>
              <a:ext cx="11381040" cy="508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8400" y="2044080"/>
                <a:ext cx="11399760" cy="510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</a:t>
            </a:r>
          </a:p>
          <a:p>
            <a:pPr algn="ctr"/>
            <a:r>
              <a:rPr lang="en-IE" sz="4400" dirty="0">
                <a:latin typeface="Arial"/>
              </a:rPr>
              <a:t>Database Read Example</a:t>
            </a:r>
            <a:endParaRPr dirty="0"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2B5C7C-ECC0-4938-82BE-7A157A49B955}"/>
                  </a:ext>
                </a:extLst>
              </p14:cNvPr>
              <p14:cNvContentPartPr/>
              <p14:nvPr/>
            </p14:nvContentPartPr>
            <p14:xfrm>
              <a:off x="3103920" y="2858400"/>
              <a:ext cx="5822640" cy="415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2B5C7C-ECC0-4938-82BE-7A157A49B9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4560" y="2849040"/>
                <a:ext cx="5841360" cy="417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2885</Words>
  <Application>Microsoft Office PowerPoint</Application>
  <PresentationFormat>Custom</PresentationFormat>
  <Paragraphs>411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-apple-system</vt:lpstr>
      <vt:lpstr>Arial</vt:lpstr>
      <vt:lpstr>Calibri</vt:lpstr>
      <vt:lpstr>charter</vt:lpstr>
      <vt:lpstr>Consolas</vt:lpstr>
      <vt:lpstr>Courier New</vt:lpstr>
      <vt:lpstr>Cousine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Agenda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Web APIs</vt:lpstr>
      <vt:lpstr>What is a Web Application Programming Interface?</vt:lpstr>
      <vt:lpstr>What is HTTP</vt:lpstr>
      <vt:lpstr>URL</vt:lpstr>
      <vt:lpstr>HTTP Protocol (Request)</vt:lpstr>
      <vt:lpstr>HTTP Protocol (Response)</vt:lpstr>
      <vt:lpstr>HTTP Methods</vt:lpstr>
      <vt:lpstr>REST</vt:lpstr>
      <vt:lpstr>Key REST Principles</vt:lpstr>
      <vt:lpstr>API Design</vt:lpstr>
      <vt:lpstr>API Design</vt:lpstr>
      <vt:lpstr>API Design Demo: Movies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Express: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21</cp:revision>
  <dcterms:created xsi:type="dcterms:W3CDTF">2020-11-19T09:49:08Z</dcterms:created>
  <dcterms:modified xsi:type="dcterms:W3CDTF">2021-11-04T10:26:18Z</dcterms:modified>
</cp:coreProperties>
</file>