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3" r:id="rId4"/>
    <p:sldId id="285" r:id="rId5"/>
    <p:sldId id="284" r:id="rId6"/>
    <p:sldId id="270" r:id="rId7"/>
    <p:sldId id="286" r:id="rId8"/>
    <p:sldId id="271" r:id="rId9"/>
    <p:sldId id="289" r:id="rId10"/>
    <p:sldId id="272" r:id="rId11"/>
    <p:sldId id="288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6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20CFC-D827-4DA9-96B4-F5BC17BB727E}" v="103" dt="2019-03-14T13:28:06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 Simple Middle =ware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 ERROR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 GET CONTACTS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 GET CONTACT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 dirty="0" err="1">
                <a:latin typeface="Arial"/>
              </a:rPr>
              <a:t>Req.Param</a:t>
            </a:r>
            <a:r>
              <a:rPr lang="en-IE" sz="2000" dirty="0">
                <a:latin typeface="Arial"/>
              </a:rPr>
              <a:t> is an abstraction layer for picking up information about a request – it automatically searches: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Query strings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Posted form values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Route values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000" dirty="0">
                <a:latin typeface="Arial"/>
              </a:rPr>
              <a:t>And will let you pick from what’s available</a:t>
            </a:r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 Middleware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1A29A-38C8-4AAA-9083-EEF9734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3306958"/>
            <a:ext cx="6426602" cy="122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53340" y="2887980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Need body-parsing middleware such as </a:t>
            </a:r>
            <a:r>
              <a:rPr lang="en-IE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express.json</a:t>
            </a:r>
            <a:r>
              <a:rPr lang="en-IE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()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3" y="3289935"/>
            <a:ext cx="31146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2EFD-DD5D-4ECF-9F1C-F0F1CAAD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20" y="4713672"/>
            <a:ext cx="39909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4344340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/contacts/index.js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667000" y="3893821"/>
            <a:ext cx="853440" cy="8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respects the json spaces and json replacer app setting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utf8 charset and application/json 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7552679" cy="162232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Summary: Express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93" y="2443315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30516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Express Middleware</a:t>
            </a:r>
          </a:p>
          <a:p>
            <a:r>
              <a:rPr lang="en-US" sz="2400" dirty="0">
                <a:cs typeface="Calibri"/>
              </a:rPr>
              <a:t>Routing in Express</a:t>
            </a:r>
          </a:p>
          <a:p>
            <a:r>
              <a:rPr lang="en-US" sz="2400" dirty="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3429101" y="3724814"/>
            <a:ext cx="4981521" cy="154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Middleware with </a:t>
            </a:r>
            <a:r>
              <a:rPr lang="en-US" dirty="0" err="1">
                <a:cs typeface="Calibri Light"/>
              </a:rPr>
              <a:t>Async</a:t>
            </a:r>
            <a:r>
              <a:rPr lang="en-US" dirty="0">
                <a:cs typeface="Calibri Light"/>
              </a:rPr>
              <a:t> await/promises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89308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Express will not detect rejected promise automatically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Error handling middleware will not be called – causes app to hang.</a:t>
            </a:r>
          </a:p>
          <a:p>
            <a:r>
              <a:rPr lang="en-US" dirty="0">
                <a:cs typeface="Calibri"/>
              </a:rPr>
              <a:t>Couple of ways to address this</a:t>
            </a:r>
          </a:p>
          <a:p>
            <a:pPr lvl="1"/>
            <a:r>
              <a:rPr lang="en-US" dirty="0">
                <a:cs typeface="Calibri"/>
              </a:rPr>
              <a:t>Use try/catch in each 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 function/promise (lots of repetitive code)</a:t>
            </a:r>
          </a:p>
          <a:p>
            <a:pPr lvl="1"/>
            <a:r>
              <a:rPr lang="en-US" dirty="0"/>
              <a:t>Use a helper function</a:t>
            </a:r>
            <a:r>
              <a:rPr lang="en-US" dirty="0">
                <a:cs typeface="Calibri"/>
              </a:rPr>
              <a:t> that wraps our express routes to handle rejected promises. 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Handy:</a:t>
            </a:r>
            <a:r>
              <a:rPr lang="en-US" dirty="0">
                <a:cs typeface="Calibri"/>
              </a:rPr>
              <a:t> someone has published a NPM package…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    </a:t>
            </a:r>
            <a:r>
              <a:rPr lang="en-US" dirty="0" err="1">
                <a:cs typeface="Calibri"/>
              </a:rPr>
              <a:t>npm</a:t>
            </a:r>
            <a:r>
              <a:rPr lang="en-US" dirty="0">
                <a:cs typeface="Calibri"/>
              </a:rPr>
              <a:t> install --save express-async-handler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Node and Express Tutorial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347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F43-C97A-4A83-848F-E6F1CA6A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1BE-FC0D-42BC-B829-C49BD6B2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</a:t>
            </a:r>
            <a:r>
              <a:rPr lang="en-GB" i="1" dirty="0"/>
              <a:t>next() </a:t>
            </a:r>
            <a:r>
              <a:rPr lang="en-GB" dirty="0"/>
              <a:t>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Application level (</a:t>
            </a:r>
            <a:r>
              <a:rPr lang="en-US" i="1" dirty="0" err="1">
                <a:cs typeface="Calibri"/>
              </a:rPr>
              <a:t>app.use</a:t>
            </a:r>
            <a:r>
              <a:rPr lang="en-US" i="1" dirty="0">
                <a:cs typeface="Calibri"/>
              </a:rPr>
              <a:t>(…)</a:t>
            </a:r>
            <a:r>
              <a:rPr lang="en-US" dirty="0">
                <a:cs typeface="Calibri"/>
              </a:rPr>
              <a:t>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pPr lvl="2"/>
            <a:r>
              <a:rPr lang="en-US" dirty="0">
                <a:cs typeface="Calibri"/>
              </a:rPr>
              <a:t>Often 3</a:t>
            </a:r>
            <a:r>
              <a:rPr lang="en-US" baseline="30000" dirty="0">
                <a:cs typeface="Calibri"/>
              </a:rPr>
              <a:t>rd</a:t>
            </a:r>
            <a:r>
              <a:rPr lang="en-US" dirty="0">
                <a:cs typeface="Calibri"/>
              </a:rPr>
              <a:t> Party (Authentication middleware)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express.json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 and 3</a:t>
            </a:r>
            <a:r>
              <a:rPr lang="en-IE" baseline="30000" dirty="0"/>
              <a:t>rd</a:t>
            </a:r>
            <a:r>
              <a:rPr lang="en-IE" dirty="0"/>
              <a:t> party middleware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636-EB56-4C94-9EAF-2F2E932F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Routing in Express: Routing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0895-5C21-4341-A35E-52ACE05AC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82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902</Words>
  <Application>Microsoft Office PowerPoint</Application>
  <PresentationFormat>Widescreen</PresentationFormat>
  <Paragraphs>138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office theme</vt:lpstr>
      <vt:lpstr>Express Middleware</vt:lpstr>
      <vt:lpstr>Agenda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Routing in Express: Routing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Summary: Express Middleware</vt:lpstr>
      <vt:lpstr>Middleware with Async await/promises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7</cp:revision>
  <dcterms:created xsi:type="dcterms:W3CDTF">2019-03-13T10:01:51Z</dcterms:created>
  <dcterms:modified xsi:type="dcterms:W3CDTF">2022-11-09T17:12:02Z</dcterms:modified>
</cp:coreProperties>
</file>