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94" d="100"/>
          <a:sy n="94" d="100"/>
        </p:scale>
        <p:origin x="84" y="8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F75A3-D93B-90B2-8FF7-6186D67D6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E0D5A-DCDB-75A9-856E-947DD2A28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C22A9-5341-E58B-529C-99B21D159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1434-5E66-4392-831D-1560B1BACCA6}" type="datetimeFigureOut">
              <a:rPr lang="en-IE" smtClean="0"/>
              <a:t>07/12/2022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03568-276A-8AD3-1BCF-A2DB20527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CBE6E-C9A3-5B2C-83A4-8BE7910A4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9B12-C529-4A72-8CCF-E0AA7DDCB63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5365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9B898-3053-CBAF-E40B-83F64EAFC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1A7398-7119-9669-71B5-753F4BDE8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4A2BC-4B94-81FD-3A69-5E042E2B2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1434-5E66-4392-831D-1560B1BACCA6}" type="datetimeFigureOut">
              <a:rPr lang="en-IE" smtClean="0"/>
              <a:t>07/12/2022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B7F15-EDF0-53D3-9A6F-F5B671160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3E914-0067-F044-2A4C-FEAAF6E2B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9B12-C529-4A72-8CCF-E0AA7DDCB63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09790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224FB4-A91C-1FC9-7FE2-757E9C36C8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3B41D4-8E9E-B541-F50C-47139F9E3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0C865-6119-B5EA-237D-16702E7F8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1434-5E66-4392-831D-1560B1BACCA6}" type="datetimeFigureOut">
              <a:rPr lang="en-IE" smtClean="0"/>
              <a:t>07/12/2022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51976-2980-CEB0-4B49-11BDABA9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4E6FB-CAF6-BB9E-805A-2B8238301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9B12-C529-4A72-8CCF-E0AA7DDCB63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87345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01F24-B36D-9B79-E9F1-7F4D259F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721A4-EA9E-6523-44F3-5E4066536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77037-8264-106B-F4A8-6A3396560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1434-5E66-4392-831D-1560B1BACCA6}" type="datetimeFigureOut">
              <a:rPr lang="en-IE" smtClean="0"/>
              <a:t>07/12/2022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89FE5-AB07-3866-50A3-A7ECACBD9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EEA07-876C-E5C7-0C09-EB501ED7C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9B12-C529-4A72-8CCF-E0AA7DDCB63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4005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F715E-F7C1-696A-C89C-BDA22922B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2BDC5-EF51-6D73-30CD-285658B22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87084-EF54-AA73-D481-A3C9CBF43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1434-5E66-4392-831D-1560B1BACCA6}" type="datetimeFigureOut">
              <a:rPr lang="en-IE" smtClean="0"/>
              <a:t>07/12/2022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DB442-53A2-0BED-2014-85EB9A726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5B05D-6C3E-DB28-8C54-F0A222467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9B12-C529-4A72-8CCF-E0AA7DDCB63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93219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EC2CD-1C7B-E1AE-0125-EEB6DF32F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34062-D341-D184-9CFF-7ED0839C17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711E46-EA9A-E6F5-3B2C-CF48CF0EC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BA4E6-6F25-A506-F4D9-48E0330BE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1434-5E66-4392-831D-1560B1BACCA6}" type="datetimeFigureOut">
              <a:rPr lang="en-IE" smtClean="0"/>
              <a:t>07/12/2022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F46E59-2C90-27F3-7AAC-812D5CA9A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2C985-0469-E785-7216-7A4A5E4E3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9B12-C529-4A72-8CCF-E0AA7DDCB63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13797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F6F71-C5CF-918B-96DD-653E6A1F6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F44E3-6075-7862-A143-08F704609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51BD2-4BD5-4201-6D74-E1A24F648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2DE5B9-4A61-9C2E-13E4-1F0D64DC01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D91CCA-4734-44E4-03EB-2D9B6E3035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F87FEA-8358-2532-E547-FCFE9F7F8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1434-5E66-4392-831D-1560B1BACCA6}" type="datetimeFigureOut">
              <a:rPr lang="en-IE" smtClean="0"/>
              <a:t>07/12/2022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277A11-EAB2-3F21-61E4-CAA903D52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BCBDF0-7485-3842-D78C-553DA7EF9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9B12-C529-4A72-8CCF-E0AA7DDCB63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71603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66E2D-441F-3412-2E4E-60A0383CE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A80895-0B7E-CB9B-1B7B-B1A5AF3CD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1434-5E66-4392-831D-1560B1BACCA6}" type="datetimeFigureOut">
              <a:rPr lang="en-IE" smtClean="0"/>
              <a:t>07/12/2022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49C54A-F3D2-C026-24EB-46E6EE89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94D5A3-5D6F-BDBC-57FB-BE3E8239A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9B12-C529-4A72-8CCF-E0AA7DDCB63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17368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998E7C-ABE5-252F-E29A-F870173D7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1434-5E66-4392-831D-1560B1BACCA6}" type="datetimeFigureOut">
              <a:rPr lang="en-IE" smtClean="0"/>
              <a:t>07/12/2022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1ABEA2-5C96-B7E8-ED0A-4090F1633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827A3A-5414-47D7-42D5-7D0AA7D8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9B12-C529-4A72-8CCF-E0AA7DDCB63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5290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ED504-8710-9C54-5C3D-6AECEC04B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F821C-CF5C-ABE8-6CDD-65F819DBE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184A7-EE2D-8321-7FB9-1A8A780EF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FDF95-1468-B7D3-B8B8-8DBB7E142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1434-5E66-4392-831D-1560B1BACCA6}" type="datetimeFigureOut">
              <a:rPr lang="en-IE" smtClean="0"/>
              <a:t>07/12/2022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35D4F-C89D-8A99-4099-0D2B000F9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6EF94-8419-79F6-EC49-C98576E33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9B12-C529-4A72-8CCF-E0AA7DDCB63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91141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6AD4D-6CC5-C23C-A461-CE6B676DA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E6AE5B-2FC2-8E01-4E93-2EC5D40DFA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869F2B-EF99-0177-85A1-6B4096169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2A366-7987-EFAD-4E3B-323CF1755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1434-5E66-4392-831D-1560B1BACCA6}" type="datetimeFigureOut">
              <a:rPr lang="en-IE" smtClean="0"/>
              <a:t>07/12/2022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AFC7F-C8D9-2DAF-0536-9E5480D0C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4E5CF-23AC-4D95-210B-791CD4CD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9B12-C529-4A72-8CCF-E0AA7DDCB63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59720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6B1BB5-BAE1-EAA6-568B-0F743CAA4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7F8B2-EEA1-D46E-572B-E37B657E2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BABFD-320E-3B9B-2B21-6F563F13F9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61434-5E66-4392-831D-1560B1BACCA6}" type="datetimeFigureOut">
              <a:rPr lang="en-IE" smtClean="0"/>
              <a:t>07/12/2022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DC2AF-D397-C225-9D5B-175EA5D3D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7F658-3696-460A-2322-CCF508382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19B12-C529-4A72-8CCF-E0AA7DDCB63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50275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19/05/4-website-security-tips-to-keep-your-site-safe-from-hacker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sa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www.freecodecamp.org/news/https-explained-with-carrier-pigeons-7029d2193351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www.privateinternetaccess.com/blog/best-browsers-for-privacy-and-security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inarycoders.dev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aritech.com/blog/information-security/tls-encryption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EF6D45-B892-9B9B-2083-65F10A51A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IE" sz="5400"/>
              <a:t>Security for Web APIs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A491ED-778C-FEB6-A281-81C7A53E39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en-IE" dirty="0"/>
              <a:t>HTTPS</a:t>
            </a:r>
          </a:p>
          <a:p>
            <a:pPr algn="l"/>
            <a:r>
              <a:rPr lang="en-IE" b="1" i="0" dirty="0">
                <a:effectLst/>
                <a:latin typeface="Arial" panose="020B0604020202020204" pitchFamily="34" charset="0"/>
              </a:rPr>
              <a:t>HTTP over TLS</a:t>
            </a:r>
            <a:endParaRPr lang="en-IE" dirty="0"/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9648D786-B8D7-3941-965B-53C91E4176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2070" r="7718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DBC9B5-3A77-7D88-5BCF-67903EDC33BA}"/>
              </a:ext>
            </a:extLst>
          </p:cNvPr>
          <p:cNvSpPr txBox="1"/>
          <p:nvPr/>
        </p:nvSpPr>
        <p:spPr>
          <a:xfrm>
            <a:off x="9751908" y="6657945"/>
            <a:ext cx="244009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3" tooltip="https://technofaq.org/posts/2019/05/4-website-security-tips-to-keep-your-site-safe-from-hacker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780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4E708-AA59-7D6D-42E8-F003E779F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E" sz="5400"/>
              <a:t>Web Security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D1C0C-3CED-8469-32CA-49D0974F0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 fontScale="92500" lnSpcReduction="10000"/>
          </a:bodyPr>
          <a:lstStyle/>
          <a:p>
            <a:r>
              <a:rPr lang="en-IE" sz="1700" dirty="0"/>
              <a:t>Anything you do on Web usually involves sending/receiving messages from a server, often with HTTP</a:t>
            </a:r>
          </a:p>
          <a:p>
            <a:r>
              <a:rPr lang="en-IE" sz="1700" dirty="0"/>
              <a:t>How do you know messages have not been changed/viewed in transit?</a:t>
            </a:r>
          </a:p>
          <a:p>
            <a:pPr lvl="1"/>
            <a:r>
              <a:rPr lang="en-IE" sz="1700" dirty="0"/>
              <a:t>Man in the Middle attack</a:t>
            </a:r>
          </a:p>
          <a:p>
            <a:r>
              <a:rPr lang="en-IE" sz="1700" dirty="0"/>
              <a:t>Improvement: </a:t>
            </a:r>
          </a:p>
          <a:p>
            <a:pPr lvl="1"/>
            <a:r>
              <a:rPr lang="en-IE" sz="1700" dirty="0"/>
              <a:t>Encrypt/Decrypt message using a shared Key</a:t>
            </a:r>
          </a:p>
          <a:p>
            <a:pPr lvl="2"/>
            <a:r>
              <a:rPr lang="en-IE" sz="1700" dirty="0"/>
              <a:t>But how do you share the key is you’ve never met. That could be intercepted if sent (MITM attack again)</a:t>
            </a:r>
          </a:p>
          <a:p>
            <a:pPr lvl="1"/>
            <a:r>
              <a:rPr lang="en-IE" sz="1700" dirty="0"/>
              <a:t>Encrypt/Decrypt using public/private key.  But do you trust the person your communicating with is the person you think they are (Trust)</a:t>
            </a:r>
          </a:p>
          <a:p>
            <a:pPr lvl="1"/>
            <a:r>
              <a:rPr lang="en-IE" sz="1700" dirty="0"/>
              <a:t>Public Certificate Authority. Trusted Authority can digitally “sign” certificates that contain public key.</a:t>
            </a:r>
          </a:p>
          <a:p>
            <a:r>
              <a:rPr lang="en-IE" sz="2100" dirty="0"/>
              <a:t>HTTPS explained with Pigeons:</a:t>
            </a:r>
            <a:br>
              <a:rPr lang="en-IE" sz="2100" dirty="0"/>
            </a:br>
            <a:r>
              <a:rPr lang="en-IE" sz="2100" dirty="0">
                <a:hlinkClick r:id="rId2"/>
              </a:rPr>
              <a:t>https://www.freecodecamp.org/news/https-explained-with-carrier-pigeons-7029d2193351/</a:t>
            </a:r>
            <a:endParaRPr lang="en-IE" sz="2100" dirty="0"/>
          </a:p>
          <a:p>
            <a:pPr marL="0" indent="0">
              <a:buNone/>
            </a:pPr>
            <a:endParaRPr lang="en-IE" sz="2100" dirty="0"/>
          </a:p>
        </p:txBody>
      </p:sp>
      <p:pic>
        <p:nvPicPr>
          <p:cNvPr id="5" name="Picture 4" descr="A picture containing text, device, meter, gauge&#10;&#10;Description automatically generated">
            <a:extLst>
              <a:ext uri="{FF2B5EF4-FFF2-40B4-BE49-F238E27FC236}">
                <a16:creationId xmlns:a16="http://schemas.microsoft.com/office/drawing/2014/main" id="{110C5923-9812-4A9E-208F-E32AFB3795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34303" r="15189" b="-1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25D542-0EEF-7885-F1F4-F3BB230E12D0}"/>
              </a:ext>
            </a:extLst>
          </p:cNvPr>
          <p:cNvSpPr txBox="1"/>
          <p:nvPr/>
        </p:nvSpPr>
        <p:spPr>
          <a:xfrm>
            <a:off x="9309680" y="5990433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4" tooltip="https://www.privateinternetaccess.com/blog/best-browsers-for-privacy-and-security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9487160-B42C-AB41-5242-7D626970C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269" y="5773123"/>
            <a:ext cx="1259104" cy="670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339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5AE35-3288-5539-1631-95F48BD70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Symmetric Encryption </a:t>
            </a:r>
          </a:p>
        </p:txBody>
      </p:sp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08FBB62D-67DF-6B4F-291E-9F405A689C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97427" y="1825625"/>
            <a:ext cx="919714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493BCC-FD81-AB8A-EFBB-311B46FAAEBA}"/>
              </a:ext>
            </a:extLst>
          </p:cNvPr>
          <p:cNvSpPr txBox="1"/>
          <p:nvPr/>
        </p:nvSpPr>
        <p:spPr>
          <a:xfrm>
            <a:off x="1497427" y="6176963"/>
            <a:ext cx="91971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>
                <a:hlinkClick r:id="rId3" tooltip="https://binarycoders.dev/"/>
              </a:rPr>
              <a:t>This Photo</a:t>
            </a:r>
            <a:r>
              <a:rPr lang="en-IE" sz="900"/>
              <a:t> by Unknown Author is licensed under </a:t>
            </a:r>
            <a:r>
              <a:rPr lang="en-IE" sz="900">
                <a:hlinkClick r:id="rId4" tooltip="https://creativecommons.org/licenses/by/3.0/"/>
              </a:rPr>
              <a:t>CC BY</a:t>
            </a:r>
            <a:endParaRPr lang="en-IE" sz="9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36889A-54E0-BC51-6F93-B44D302D69E2}"/>
              </a:ext>
            </a:extLst>
          </p:cNvPr>
          <p:cNvSpPr txBox="1"/>
          <p:nvPr/>
        </p:nvSpPr>
        <p:spPr>
          <a:xfrm>
            <a:off x="838200" y="1640959"/>
            <a:ext cx="270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How do you share keys…</a:t>
            </a:r>
          </a:p>
          <a:p>
            <a:r>
              <a:rPr lang="en-IE" dirty="0"/>
              <a:t>Key Distribution a problem</a:t>
            </a:r>
          </a:p>
        </p:txBody>
      </p:sp>
    </p:spTree>
    <p:extLst>
      <p:ext uri="{BB962C8B-B14F-4D97-AF65-F5344CB8AC3E}">
        <p14:creationId xmlns:p14="http://schemas.microsoft.com/office/powerpoint/2010/main" val="148179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3A7EB-78FA-6986-CAED-7A6DCCDF3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Public Key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E0665-6944-D6FA-7288-D21458A02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5725"/>
            <a:ext cx="10515599" cy="15361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Sender and Receiver have different keys</a:t>
            </a:r>
          </a:p>
          <a:p>
            <a:r>
              <a:rPr lang="en-US" sz="1600" dirty="0"/>
              <a:t>Susceptible to Man in the Middle Attacks. </a:t>
            </a:r>
          </a:p>
          <a:p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do you trust the </a:t>
            </a:r>
            <a:r>
              <a:rPr lang="en-US" sz="1600" dirty="0"/>
              <a:t>public key is the correct one. Is it issued to you by the real owner???</a:t>
            </a:r>
            <a:endParaRPr lang="en-US" sz="1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CB6A23-23D9-6ECB-F2BF-D009F0EBA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904" y="2527796"/>
            <a:ext cx="7310616" cy="403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33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2F548F-20A6-BE63-729D-42AB9175D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E" sz="5400"/>
              <a:t>Certificates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5D306-5A8C-4C94-8945-CA8F145B2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IE" sz="1900" dirty="0"/>
              <a:t>How do you know if a Public Key is genuine?</a:t>
            </a:r>
          </a:p>
          <a:p>
            <a:r>
              <a:rPr lang="en-IE" sz="1900" dirty="0"/>
              <a:t>A key could be signed by someone who’s public key you have AND you know it’s correct AND you trust them!</a:t>
            </a:r>
          </a:p>
          <a:p>
            <a:r>
              <a:rPr lang="en-IE" sz="1900" dirty="0"/>
              <a:t>A digital cert is an electronic document</a:t>
            </a:r>
          </a:p>
          <a:p>
            <a:pPr lvl="1"/>
            <a:r>
              <a:rPr lang="en-IE" sz="1900" dirty="0"/>
              <a:t>Signed by a third party Certificate Authority</a:t>
            </a:r>
          </a:p>
          <a:p>
            <a:pPr lvl="1"/>
            <a:r>
              <a:rPr lang="en-IE" sz="1900" dirty="0"/>
              <a:t>Cert user trust the CA to issue valid certs</a:t>
            </a:r>
          </a:p>
          <a:p>
            <a:r>
              <a:rPr lang="en-IE" sz="1900" dirty="0"/>
              <a:t>Digital Cert contains:</a:t>
            </a:r>
          </a:p>
          <a:p>
            <a:pPr lvl="1"/>
            <a:r>
              <a:rPr lang="en-IE" sz="1900" dirty="0"/>
              <a:t>The owner</a:t>
            </a:r>
          </a:p>
          <a:p>
            <a:pPr lvl="1"/>
            <a:r>
              <a:rPr lang="en-IE" sz="1900" dirty="0"/>
              <a:t>The Public Key</a:t>
            </a:r>
          </a:p>
          <a:p>
            <a:pPr lvl="1"/>
            <a:r>
              <a:rPr lang="en-IE" sz="1900" dirty="0"/>
              <a:t>Issuer (Cert Authority)</a:t>
            </a:r>
          </a:p>
          <a:p>
            <a:pPr lvl="1"/>
            <a:r>
              <a:rPr lang="en-IE" sz="1900" dirty="0"/>
              <a:t>Issuers digital signature</a:t>
            </a:r>
          </a:p>
          <a:p>
            <a:pPr lvl="1"/>
            <a:r>
              <a:rPr lang="en-IE" sz="1900" dirty="0"/>
              <a:t>Valid Period</a:t>
            </a:r>
          </a:p>
        </p:txBody>
      </p:sp>
      <p:pic>
        <p:nvPicPr>
          <p:cNvPr id="3074" name="Picture 2" descr="What Is a Certificate Authority (CA)? - SSL.com">
            <a:extLst>
              <a:ext uri="{FF2B5EF4-FFF2-40B4-BE49-F238E27FC236}">
                <a16:creationId xmlns:a16="http://schemas.microsoft.com/office/drawing/2014/main" id="{FC4644BC-FFAF-2015-91A1-91B2DB173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90" y="2906183"/>
            <a:ext cx="5309700" cy="379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456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AAC17-9EFF-E82F-5600-53A979E16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Securing Web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EA16D-6D2B-395A-E79D-9111DF333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HTTP provides no security</a:t>
            </a:r>
          </a:p>
          <a:p>
            <a:r>
              <a:rPr lang="en-IE" dirty="0"/>
              <a:t>The accepted approach is to add security on top of Transport Layer</a:t>
            </a:r>
          </a:p>
          <a:p>
            <a:r>
              <a:rPr lang="en-IE" dirty="0"/>
              <a:t>This is Transport Layer Security (TLS)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EC6EF08-6942-C74B-9B47-DA1B1B0FA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92548" y="3679189"/>
            <a:ext cx="6151951" cy="255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32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2E080-F888-3774-0DD5-AE37BF1C8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TLS Process Overview</a:t>
            </a:r>
          </a:p>
        </p:txBody>
      </p:sp>
      <p:pic>
        <p:nvPicPr>
          <p:cNvPr id="4098" name="Picture 2" descr="Demystifying SSL / TLS certificates">
            <a:extLst>
              <a:ext uri="{FF2B5EF4-FFF2-40B4-BE49-F238E27FC236}">
                <a16:creationId xmlns:a16="http://schemas.microsoft.com/office/drawing/2014/main" id="{F605D0DB-83A3-AEE0-44EA-1AE6AC7ED5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34" y="1835142"/>
            <a:ext cx="10226059" cy="426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278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330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Security for Web APIs</vt:lpstr>
      <vt:lpstr>Web Security</vt:lpstr>
      <vt:lpstr>Symmetric Encryption </vt:lpstr>
      <vt:lpstr>Public Key Crypto</vt:lpstr>
      <vt:lpstr>Certificates</vt:lpstr>
      <vt:lpstr>Securing Web APIs</vt:lpstr>
      <vt:lpstr>TLS Process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for Web APIs</dc:title>
  <dc:creator>Frank X Walsh</dc:creator>
  <cp:lastModifiedBy>Frank X Walsh</cp:lastModifiedBy>
  <cp:revision>3</cp:revision>
  <dcterms:created xsi:type="dcterms:W3CDTF">2022-12-07T10:42:03Z</dcterms:created>
  <dcterms:modified xsi:type="dcterms:W3CDTF">2022-12-07T16:03:28Z</dcterms:modified>
</cp:coreProperties>
</file>