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6"/>
  </p:notesMasterIdLst>
  <p:sldIdLst>
    <p:sldId id="259" r:id="rId2"/>
    <p:sldId id="256" r:id="rId3"/>
    <p:sldId id="257" r:id="rId4"/>
    <p:sldId id="258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5" d="100"/>
          <a:sy n="155" d="100"/>
        </p:scale>
        <p:origin x="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Google Shape;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90530cc5e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Google Shape;38;g90530cc5e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907afd86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907afd86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685800" y="2840054"/>
            <a:ext cx="7772400" cy="7847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26" cy="37256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2"/>
          </p:nvPr>
        </p:nvSpPr>
        <p:spPr>
          <a:xfrm>
            <a:off x="4692274" y="1200150"/>
            <a:ext cx="3994526" cy="37256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</a:defRPr>
            </a:lvl1pPr>
            <a:lvl2pPr lvl="1" algn="r">
              <a:buNone/>
              <a:defRPr sz="1300">
                <a:solidFill>
                  <a:schemeClr val="dk1"/>
                </a:solidFill>
              </a:defRPr>
            </a:lvl2pPr>
            <a:lvl3pPr lvl="2" algn="r">
              <a:buNone/>
              <a:defRPr sz="1300">
                <a:solidFill>
                  <a:schemeClr val="dk1"/>
                </a:solidFill>
              </a:defRPr>
            </a:lvl3pPr>
            <a:lvl4pPr lvl="3" algn="r">
              <a:buNone/>
              <a:defRPr sz="1300">
                <a:solidFill>
                  <a:schemeClr val="dk1"/>
                </a:solidFill>
              </a:defRPr>
            </a:lvl4pPr>
            <a:lvl5pPr lvl="4" algn="r">
              <a:buNone/>
              <a:defRPr sz="1300">
                <a:solidFill>
                  <a:schemeClr val="dk1"/>
                </a:solidFill>
              </a:defRPr>
            </a:lvl5pPr>
            <a:lvl6pPr lvl="5" algn="r">
              <a:buNone/>
              <a:defRPr sz="1300">
                <a:solidFill>
                  <a:schemeClr val="dk1"/>
                </a:solidFill>
              </a:defRPr>
            </a:lvl6pPr>
            <a:lvl7pPr lvl="6" algn="r">
              <a:buNone/>
              <a:defRPr sz="1300">
                <a:solidFill>
                  <a:schemeClr val="dk1"/>
                </a:solidFill>
              </a:defRPr>
            </a:lvl7pPr>
            <a:lvl8pPr lvl="7" algn="r">
              <a:buNone/>
              <a:defRPr sz="1300">
                <a:solidFill>
                  <a:schemeClr val="dk1"/>
                </a:solidFill>
              </a:defRPr>
            </a:lvl8pPr>
            <a:lvl9pPr lvl="8" algn="r">
              <a:buNone/>
              <a:defRPr sz="1300"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807C4-F253-4CB6-82BF-2E225959EA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2400" dirty="0"/>
              <a:t>M.Sc. in Computing (Enterprise Software Systems) </a:t>
            </a:r>
            <a:br>
              <a:rPr lang="en-GB" sz="2400" dirty="0"/>
            </a:br>
            <a:r>
              <a:rPr lang="en-GB" sz="2400" dirty="0"/>
              <a:t>Module: Enterprise Web Development</a:t>
            </a:r>
            <a:endParaRPr lang="en-IE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FC6013-243A-42B7-8705-ACAD340CE9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718" y="2889259"/>
            <a:ext cx="7772400" cy="784738"/>
          </a:xfrm>
        </p:spPr>
        <p:txBody>
          <a:bodyPr/>
          <a:lstStyle/>
          <a:p>
            <a:r>
              <a:rPr lang="en-GB" dirty="0"/>
              <a:t>Assignment 2 - Web API (server-side) </a:t>
            </a:r>
          </a:p>
          <a:p>
            <a:r>
              <a:rPr lang="en-GB" dirty="0"/>
              <a:t>Due date: 13/12/2019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49235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Assignment 2 </a:t>
            </a:r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l" rtl="0">
              <a:spcBef>
                <a:spcPts val="600"/>
              </a:spcBef>
              <a:spcAft>
                <a:spcPts val="0"/>
              </a:spcAft>
              <a:buSzPts val="2600"/>
              <a:buChar char="●"/>
            </a:pPr>
            <a:r>
              <a:rPr lang="en-GB" sz="2600"/>
              <a:t>Develop a web API for Assignment 1.</a:t>
            </a:r>
            <a:endParaRPr sz="260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GB" sz="2600"/>
              <a:t>Technologies: Node, Express, MongoDB, Mongoose, Testing tools (Mocha, Chai etc.). 	 </a:t>
            </a:r>
            <a:endParaRPr sz="260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GB" sz="2600"/>
              <a:t>Integrate	the API with	your React app.</a:t>
            </a:r>
            <a:endParaRPr sz="260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GB" sz="2600"/>
              <a:t>Can extend API beyond scope of client app:</a:t>
            </a:r>
            <a:endParaRPr sz="260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GB" sz="2600"/>
              <a:t>Client	app too narrowly scoped</a:t>
            </a:r>
            <a:endParaRPr sz="260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GB" sz="2600"/>
              <a:t>Can extend client app to accommodate scope of API </a:t>
            </a:r>
            <a:endParaRPr sz="2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Assignment 2</a:t>
            </a:r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-GB"/>
              <a:t>40% of CA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GB"/>
              <a:t>Deliverables: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GB"/>
              <a:t>Source code in Github or Bitbucket repository.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GB"/>
              <a:t>A suitable </a:t>
            </a:r>
            <a:r>
              <a:rPr lang="en-GB" b="1"/>
              <a:t>readme.md</a:t>
            </a:r>
            <a:r>
              <a:rPr lang="en-GB"/>
              <a:t> file.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Grading Spectrum</a:t>
            </a:r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600"/>
              </a:spcBef>
              <a:spcAft>
                <a:spcPts val="0"/>
              </a:spcAft>
              <a:buSzPts val="1700"/>
              <a:buChar char="●"/>
            </a:pPr>
            <a:r>
              <a:rPr lang="en-GB" sz="1700" b="1"/>
              <a:t>Pass(40-50) </a:t>
            </a:r>
            <a:r>
              <a:rPr lang="en-GB" sz="1700"/>
              <a:t>- Basic Node.js web API implementation (2 routes) and Mongo integration. React application deployed with basic read and write.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 b="1"/>
              <a:t>Good(50-60) -</a:t>
            </a:r>
            <a:r>
              <a:rPr lang="en-GB" sz="1700"/>
              <a:t> Good Node.js API design and associated modeling(Mongoose), integrated with React application allowing full manipulation of resources(Create/read/update/delete). Simple API testing.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 b="1"/>
              <a:t>V good (60-75) </a:t>
            </a:r>
            <a:r>
              <a:rPr lang="en-GB" sz="1700"/>
              <a:t>- Complex service api incorporating nested documents/ collections. Separation of concerns (routing, app). Use of third party NPM modules. Data validation at API. Very good use of code quality tools (e.g. linting). Very good use of Express Middleware. 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 b="1"/>
              <a:t>Excellent (75-85) </a:t>
            </a:r>
            <a:r>
              <a:rPr lang="en-GB" sz="1700"/>
              <a:t>- Authentication/verification to accomplish richer functionality. Build/deployment automation using suitable tool. Comprehensive testing strategy for API and associated reporting. 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 b="1"/>
              <a:t>Outstanding(85 - 100)</a:t>
            </a:r>
            <a:r>
              <a:rPr lang="en-GB" sz="1700"/>
              <a:t> - Integrating 3rd  party services/modules, live hosting, testing, reporting, analytics.</a:t>
            </a:r>
            <a:endParaRPr sz="1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253</Words>
  <Application>Microsoft Office PowerPoint</Application>
  <PresentationFormat>On-screen Show (16:9)</PresentationFormat>
  <Paragraphs>21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Arial</vt:lpstr>
      <vt:lpstr>Simple Light</vt:lpstr>
      <vt:lpstr>M.Sc. in Computing (Enterprise Software Systems)  Module: Enterprise Web Development</vt:lpstr>
      <vt:lpstr>Assignment 2 </vt:lpstr>
      <vt:lpstr>Assignment 2</vt:lpstr>
      <vt:lpstr>Grading Spectrum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M.Sc. in Computing (Enterprise Software Systems)  Module: Enterprise Web Development</dc:title>
  <dc:creator>Frank</dc:creator>
  <cp:lastModifiedBy>Frank X Walsh</cp:lastModifiedBy>
  <cp:revision>2</cp:revision>
  <dcterms:modified xsi:type="dcterms:W3CDTF">2019-10-25T12:00:36Z</dcterms:modified>
</cp:coreProperties>
</file>