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21" r:id="rId31"/>
    <p:sldId id="309" r:id="rId32"/>
    <p:sldId id="310" r:id="rId33"/>
    <p:sldId id="288" r:id="rId34"/>
    <p:sldId id="289" r:id="rId35"/>
    <p:sldId id="290" r:id="rId36"/>
    <p:sldId id="311" r:id="rId37"/>
    <p:sldId id="262" r:id="rId38"/>
    <p:sldId id="259" r:id="rId39"/>
    <p:sldId id="313" r:id="rId40"/>
    <p:sldId id="314" r:id="rId41"/>
    <p:sldId id="315" r:id="rId42"/>
    <p:sldId id="268" r:id="rId43"/>
    <p:sldId id="258" r:id="rId44"/>
    <p:sldId id="316" r:id="rId45"/>
    <p:sldId id="317" r:id="rId46"/>
    <p:sldId id="318" r:id="rId47"/>
    <p:sldId id="319" r:id="rId48"/>
    <p:sldId id="280" r:id="rId49"/>
    <p:sldId id="281" r:id="rId50"/>
    <p:sldId id="282" r:id="rId51"/>
    <p:sldId id="283" r:id="rId52"/>
    <p:sldId id="284" r:id="rId53"/>
    <p:sldId id="285" r:id="rId54"/>
    <p:sldId id="320" r:id="rId55"/>
    <p:sldId id="286" r:id="rId56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84" d="100"/>
          <a:sy n="8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19/11/2020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customXml" Target="../ink/ink3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7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849-EBF8-45F0-A527-4EF5534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9E14-F837-4B85-9700-7545666958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1957" y="2237670"/>
            <a:ext cx="12094568" cy="4384800"/>
          </a:xfrm>
        </p:spPr>
        <p:txBody>
          <a:bodyPr anchor="t"/>
          <a:lstStyle/>
          <a:p>
            <a:r>
              <a:rPr lang="en-IE" dirty="0"/>
              <a:t>Development Environment</a:t>
            </a:r>
          </a:p>
          <a:p>
            <a:r>
              <a:rPr lang="en-IE" dirty="0"/>
              <a:t>Web APIs</a:t>
            </a:r>
          </a:p>
          <a:p>
            <a:pPr lvl="1"/>
            <a:r>
              <a:rPr lang="en-IE" dirty="0"/>
              <a:t>HTTP</a:t>
            </a:r>
          </a:p>
          <a:p>
            <a:pPr lvl="1"/>
            <a:r>
              <a:rPr lang="en-IE" dirty="0"/>
              <a:t>URLs</a:t>
            </a:r>
          </a:p>
          <a:p>
            <a:pPr lvl="1"/>
            <a:r>
              <a:rPr lang="en-IE" dirty="0"/>
              <a:t>Representational State Transfer (REST)</a:t>
            </a:r>
          </a:p>
          <a:p>
            <a:pPr lvl="1"/>
            <a:r>
              <a:rPr lang="en-IE" dirty="0"/>
              <a:t>Web API Design</a:t>
            </a:r>
          </a:p>
          <a:p>
            <a:r>
              <a:rPr lang="en-IE" dirty="0"/>
              <a:t>Express and Web APIs</a:t>
            </a:r>
          </a:p>
          <a:p>
            <a:pPr lvl="1"/>
            <a:r>
              <a:rPr lang="en-IE" dirty="0"/>
              <a:t>Express Package</a:t>
            </a:r>
          </a:p>
          <a:p>
            <a:pPr lvl="1"/>
            <a:r>
              <a:rPr lang="en-IE" dirty="0"/>
              <a:t>Creating an Express App</a:t>
            </a:r>
          </a:p>
          <a:p>
            <a:pPr lvl="1"/>
            <a:r>
              <a:rPr lang="en-IE" dirty="0"/>
              <a:t>Intro to Web API Routing using Express</a:t>
            </a:r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9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2887</Words>
  <Application>Microsoft Office PowerPoint</Application>
  <PresentationFormat>Custom</PresentationFormat>
  <Paragraphs>409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Agenda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17</cp:revision>
  <dcterms:created xsi:type="dcterms:W3CDTF">2020-11-19T09:49:08Z</dcterms:created>
  <dcterms:modified xsi:type="dcterms:W3CDTF">2020-11-19T16:14:55Z</dcterms:modified>
</cp:coreProperties>
</file>