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09" r:id="rId31"/>
    <p:sldId id="310" r:id="rId32"/>
    <p:sldId id="288" r:id="rId33"/>
    <p:sldId id="289" r:id="rId34"/>
    <p:sldId id="290" r:id="rId35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7" autoAdjust="0"/>
  </p:normalViewPr>
  <p:slideViewPr>
    <p:cSldViewPr snapToGrid="0">
      <p:cViewPr varScale="1">
        <p:scale>
          <a:sx n="84" d="100"/>
          <a:sy n="84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16/11/2020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objects in a Node emit events, for example, 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net.Server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each time a peer connects to it,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fs.readStream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emits an event when the file is opened. All objects which emit events are the instances of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events.EventEmitter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89F2E-5F77-4786-A247-51519C6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27" y="3156145"/>
            <a:ext cx="4507025" cy="1576838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015460" y="1621143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8A02-7724-4845-94C3-8293C8B9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26" y="5566944"/>
            <a:ext cx="5615219" cy="1199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Environment/Structure for Labs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Tools: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Technologies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v12.18.4 or closer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FC67-652D-4988-8C56-C2E47EC2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539432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or environments(e.g. Node.js 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v12.18.4)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385595" y="4952633"/>
            <a:ext cx="753480" cy="70235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What's Node.js: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1749</Words>
  <Application>Microsoft Office PowerPoint</Application>
  <PresentationFormat>Custom</PresentationFormat>
  <Paragraphs>243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-apple-system</vt:lpstr>
      <vt:lpstr>Arial</vt:lpstr>
      <vt:lpstr>Calibri</vt:lpstr>
      <vt:lpstr>Consolas</vt:lpstr>
      <vt:lpstr>Courier New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Node.js: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Tools and Technologies</vt:lpstr>
      <vt:lpstr>Babel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9</cp:revision>
  <dcterms:created xsi:type="dcterms:W3CDTF">2020-11-12T13:56:42Z</dcterms:created>
  <dcterms:modified xsi:type="dcterms:W3CDTF">2020-11-16T12:08:46Z</dcterms:modified>
</cp:coreProperties>
</file>