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11" r:id="rId5"/>
    <p:sldId id="312" r:id="rId6"/>
    <p:sldId id="259" r:id="rId7"/>
    <p:sldId id="260" r:id="rId8"/>
    <p:sldId id="267" r:id="rId9"/>
    <p:sldId id="268" r:id="rId10"/>
    <p:sldId id="272" r:id="rId11"/>
    <p:sldId id="273" r:id="rId12"/>
    <p:sldId id="274" r:id="rId13"/>
    <p:sldId id="316" r:id="rId14"/>
    <p:sldId id="289" r:id="rId15"/>
    <p:sldId id="313" r:id="rId16"/>
    <p:sldId id="293" r:id="rId17"/>
    <p:sldId id="292" r:id="rId18"/>
    <p:sldId id="314" r:id="rId19"/>
    <p:sldId id="294" r:id="rId20"/>
    <p:sldId id="295" r:id="rId21"/>
    <p:sldId id="332" r:id="rId22"/>
    <p:sldId id="334" r:id="rId23"/>
    <p:sldId id="298" r:id="rId24"/>
    <p:sldId id="326" r:id="rId25"/>
    <p:sldId id="296" r:id="rId26"/>
    <p:sldId id="297" r:id="rId27"/>
    <p:sldId id="299" r:id="rId28"/>
    <p:sldId id="328" r:id="rId29"/>
    <p:sldId id="333" r:id="rId30"/>
    <p:sldId id="329" r:id="rId31"/>
    <p:sldId id="330" r:id="rId32"/>
    <p:sldId id="304" r:id="rId33"/>
    <p:sldId id="323" r:id="rId34"/>
    <p:sldId id="324" r:id="rId35"/>
    <p:sldId id="315" r:id="rId36"/>
    <p:sldId id="318" r:id="rId37"/>
    <p:sldId id="325" r:id="rId38"/>
    <p:sldId id="317" r:id="rId39"/>
    <p:sldId id="319" r:id="rId40"/>
    <p:sldId id="320" r:id="rId41"/>
    <p:sldId id="32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73988" autoAdjust="0"/>
  </p:normalViewPr>
  <p:slideViewPr>
    <p:cSldViewPr snapToGrid="0">
      <p:cViewPr varScale="1">
        <p:scale>
          <a:sx n="94" d="100"/>
          <a:sy n="94" d="100"/>
        </p:scale>
        <p:origin x="76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wrapper on the Mongoose schema. A Mongoose schema defines the structure of the document, default values, validators, etc., whereas a Mongoose model provides an interface to the database for creating, querying, updating, deleting records, etc.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</a:t>
            </a:r>
            <a:r>
              <a:rPr lang="en-GB" b="1" dirty="0"/>
              <a:t>BSON</a:t>
            </a:r>
            <a:r>
              <a:rPr lang="en-GB" dirty="0"/>
              <a:t>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371610" cy="1981200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schema defines the structure of the document</a:t>
            </a:r>
          </a:p>
          <a:p>
            <a:pPr lvl="1"/>
            <a:r>
              <a:rPr lang="en-GB" dirty="0">
                <a:solidFill>
                  <a:srgbClr val="0A0A23"/>
                </a:solidFill>
                <a:latin typeface="Lato"/>
              </a:rPr>
              <a:t>Properties,</a:t>
            </a:r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 default values, validation etc.</a:t>
            </a:r>
          </a:p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“wrapper” on the Mongoose schema.</a:t>
            </a:r>
          </a:p>
          <a:p>
            <a:pPr lvl="1"/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provides an interface to the database for creating, querying, updating, deleting records, etc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7F46-8595-4485-ACC7-21BAB5D3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9FE9-F11F-4127-8D34-1DD7595D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Contacts API: Manage contact details…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Contacts Schema:</a:t>
            </a:r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address: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age: Number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email: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updated: Date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Solution in Code Examples…</a:t>
            </a:r>
          </a:p>
        </p:txBody>
      </p:sp>
    </p:spTree>
    <p:extLst>
      <p:ext uri="{BB962C8B-B14F-4D97-AF65-F5344CB8AC3E}">
        <p14:creationId xmlns:p14="http://schemas.microsoft.com/office/powerpoint/2010/main" val="150193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6858-9699-49BA-8542-04B96EE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Lecture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EA23D-5FED-4D6C-A64E-50E2368FF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Sub Documents</a:t>
            </a:r>
          </a:p>
          <a:p>
            <a:r>
              <a:rPr lang="en-IE" dirty="0"/>
              <a:t>Validators</a:t>
            </a:r>
          </a:p>
          <a:p>
            <a:r>
              <a:rPr lang="en-IE" dirty="0"/>
              <a:t>Queries</a:t>
            </a:r>
          </a:p>
          <a:p>
            <a:r>
              <a:rPr lang="en-IE" dirty="0"/>
              <a:t>Object Refs.</a:t>
            </a:r>
          </a:p>
        </p:txBody>
      </p:sp>
    </p:spTree>
    <p:extLst>
      <p:ext uri="{BB962C8B-B14F-4D97-AF65-F5344CB8AC3E}">
        <p14:creationId xmlns:p14="http://schemas.microsoft.com/office/powerpoint/2010/main" val="398635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21" y="2036527"/>
            <a:ext cx="5787206" cy="3939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9398727" y="1061131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8A5EE-54F5-41A0-B11F-96A984184CAD}"/>
              </a:ext>
            </a:extLst>
          </p:cNvPr>
          <p:cNvSpPr txBox="1"/>
          <p:nvPr/>
        </p:nvSpPr>
        <p:spPr>
          <a:xfrm>
            <a:off x="949569" y="1148201"/>
            <a:ext cx="580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Example: Data Model for supports user Posts on a web site: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48DBA-A061-4FA0-85E4-4460C27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64" y="1973934"/>
            <a:ext cx="4138157" cy="40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0FFAD-EE7F-4DE2-AD49-B0BD16C1142E}"/>
              </a:ext>
            </a:extLst>
          </p:cNvPr>
          <p:cNvSpPr txBox="1"/>
          <p:nvPr/>
        </p:nvSpPr>
        <p:spPr>
          <a:xfrm>
            <a:off x="3906478" y="6424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0D13E6-4DB3-4392-B49B-97C56C24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26" y="2720684"/>
            <a:ext cx="7709342" cy="2294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name field is correct format) 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1"/>
            <a:ext cx="2951017" cy="2623933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name format, for example begins with a capital letter. </a:t>
            </a:r>
            <a:br>
              <a:rPr lang="en-IE" dirty="0"/>
            </a:br>
            <a:r>
              <a:rPr lang="en-IE" dirty="0"/>
              <a:t>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3FC6-BBB7-4E59-99A4-633A8C4C602E}"/>
              </a:ext>
            </a:extLst>
          </p:cNvPr>
          <p:cNvSpPr txBox="1"/>
          <p:nvPr/>
        </p:nvSpPr>
        <p:spPr>
          <a:xfrm>
            <a:off x="3180272" y="6259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b="1" dirty="0"/>
              <a:t>Create</a:t>
            </a:r>
            <a:r>
              <a:rPr lang="en-IE" dirty="0"/>
              <a:t> –&gt; </a:t>
            </a:r>
            <a:r>
              <a:rPr lang="en-IE" dirty="0" err="1"/>
              <a:t>Model.create</a:t>
            </a:r>
            <a:r>
              <a:rPr lang="en-IE" dirty="0"/>
              <a:t>(docs) or new Model(doc).save()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Read </a:t>
            </a:r>
            <a:r>
              <a:rPr lang="en-IE" dirty="0"/>
              <a:t>–&gt; </a:t>
            </a:r>
            <a:r>
              <a:rPr lang="en-IE" dirty="0" err="1"/>
              <a:t>Model.find</a:t>
            </a:r>
            <a:r>
              <a:rPr lang="en-IE" dirty="0"/>
              <a:t>(conditions)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Update </a:t>
            </a:r>
            <a:r>
              <a:rPr lang="en-IE" dirty="0"/>
              <a:t>–&gt; </a:t>
            </a:r>
            <a:r>
              <a:rPr lang="en-IE" dirty="0" err="1"/>
              <a:t>Model.update</a:t>
            </a:r>
            <a:r>
              <a:rPr lang="en-IE" dirty="0"/>
              <a:t>(conditions, props) </a:t>
            </a:r>
          </a:p>
          <a:p>
            <a:pPr lvl="1"/>
            <a:r>
              <a:rPr lang="en-IE" b="1" dirty="0"/>
              <a:t>Remove</a:t>
            </a:r>
            <a:r>
              <a:rPr lang="en-IE" dirty="0"/>
              <a:t> –&gt; </a:t>
            </a:r>
            <a:r>
              <a:rPr lang="en-IE" dirty="0" err="1"/>
              <a:t>Model.remove</a:t>
            </a:r>
            <a:r>
              <a:rPr lang="en-IE" dirty="0"/>
              <a:t>(conditions)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, promises, pr async-await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19642-BD90-42D5-89F7-EB7D6BE5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30" y="4406899"/>
            <a:ext cx="4943475" cy="206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(async-await)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C4EFC-844D-47D1-BFF8-785E440C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11" y="4239769"/>
            <a:ext cx="4772025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(promise)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43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Async-Await Syntax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Promise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E78BA-2FD1-46F6-8F90-BE12264B1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2"/>
          <a:stretch/>
        </p:blipFill>
        <p:spPr>
          <a:xfrm>
            <a:off x="984942" y="4625280"/>
            <a:ext cx="6000750" cy="1282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D860F-B86B-4452-A47F-385473CB5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6"/>
          <a:stretch/>
        </p:blipFill>
        <p:spPr>
          <a:xfrm>
            <a:off x="1040266" y="2428875"/>
            <a:ext cx="4886325" cy="15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85" y="2284561"/>
            <a:ext cx="8229600" cy="3048000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GB" dirty="0"/>
              <a:t>Mongoose models provide several static helper functions for CRUD operations.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D5F58-E748-4910-B149-E81BFD26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08" y="1279674"/>
            <a:ext cx="4981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B58E4-7D01-4B7A-BC02-61074769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79" y="2820927"/>
            <a:ext cx="7086600" cy="3228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6347563" y="5029939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609662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a document in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72EA-9279-4C40-8B73-BD2AE7D97B15}"/>
              </a:ext>
            </a:extLst>
          </p:cNvPr>
          <p:cNvSpPr txBox="1"/>
          <p:nvPr/>
        </p:nvSpPr>
        <p:spPr>
          <a:xfrm>
            <a:off x="505364" y="2820927"/>
            <a:ext cx="435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Can use Object Id to reference documents in other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Similar to ‘foreign keys’ in SQL databases</a:t>
            </a:r>
          </a:p>
        </p:txBody>
      </p:sp>
    </p:spTree>
    <p:extLst>
      <p:ext uri="{BB962C8B-B14F-4D97-AF65-F5344CB8AC3E}">
        <p14:creationId xmlns:p14="http://schemas.microsoft.com/office/powerpoint/2010/main" val="26454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407583" y="4104100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/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509699-381C-4952-A13F-1A262CCA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5" y="3243776"/>
            <a:ext cx="5176092" cy="291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373C2-DD5B-4E88-BBFF-BC32DFE5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3" y="3500724"/>
            <a:ext cx="4267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2. 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Use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25AA0-1298-413D-8A73-95F6D79C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9" y="5558771"/>
            <a:ext cx="7619458" cy="426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Add 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/movies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data is not homogeneous</a:t>
            </a:r>
          </a:p>
          <a:p>
            <a:pPr lvl="1"/>
            <a:r>
              <a:rPr lang="en-US" dirty="0"/>
              <a:t>some kinds of data will be much larger</a:t>
            </a:r>
          </a:p>
          <a:p>
            <a:r>
              <a:rPr lang="en-US" dirty="0"/>
              <a:t>consider using different databases for different requirements.</a:t>
            </a:r>
          </a:p>
          <a:p>
            <a:r>
              <a:rPr lang="en-US" dirty="0"/>
              <a:t>user </a:t>
            </a:r>
            <a:r>
              <a:rPr lang="en-US" dirty="0" err="1"/>
              <a:t>details,billing</a:t>
            </a:r>
            <a:r>
              <a:rPr lang="en-US" dirty="0"/>
              <a:t> - needs consistency</a:t>
            </a:r>
          </a:p>
          <a:p>
            <a:pPr lvl="1"/>
            <a:r>
              <a:rPr lang="en-US" dirty="0"/>
              <a:t> require traditional database</a:t>
            </a:r>
          </a:p>
          <a:p>
            <a:r>
              <a:rPr lang="en-US" dirty="0"/>
              <a:t>user </a:t>
            </a:r>
            <a:r>
              <a:rPr lang="en-US" dirty="0" err="1"/>
              <a:t>data,content</a:t>
            </a:r>
            <a:r>
              <a:rPr lang="en-US" dirty="0"/>
              <a:t> - needs partition tolerance</a:t>
            </a:r>
          </a:p>
          <a:p>
            <a:pPr lvl="1"/>
            <a:r>
              <a:rPr lang="en-US" dirty="0"/>
              <a:t>replicate to keep safe</a:t>
            </a:r>
          </a:p>
          <a:p>
            <a:r>
              <a:rPr lang="en-US" dirty="0" err="1"/>
              <a:t>analytics,sessions</a:t>
            </a:r>
            <a:r>
              <a:rPr lang="en-US" dirty="0"/>
              <a:t> - needs availability</a:t>
            </a:r>
          </a:p>
          <a:p>
            <a:pPr lvl="1"/>
            <a:r>
              <a:rPr lang="en-US" dirty="0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1852</Words>
  <Application>Microsoft Office PowerPoint</Application>
  <PresentationFormat>Widescreen</PresentationFormat>
  <Paragraphs>271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Lato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Demo</vt:lpstr>
      <vt:lpstr>Lecture 2</vt:lpstr>
      <vt:lpstr>Mongoose Schemas – Arrays &amp; sub-documents</vt:lpstr>
      <vt:lpstr>Mongoose Schemas - Arrays</vt:lpstr>
      <vt:lpstr>Mongoose Schema – Built-in Validation</vt:lpstr>
      <vt:lpstr>Mongoose Custom Validation</vt:lpstr>
      <vt:lpstr>Data Manipulation Mongoose</vt:lpstr>
      <vt:lpstr>Create with Mongoose (async-await)</vt:lpstr>
      <vt:lpstr>Create with Mongoose (promise)</vt:lpstr>
      <vt:lpstr>Update with Mongoose</vt:lpstr>
      <vt:lpstr>Mongoose Queries</vt:lpstr>
      <vt:lpstr>Mongoose Queries</vt:lpstr>
      <vt:lpstr>Object Referencing</vt:lpstr>
      <vt:lpstr>Query Population using Refs</vt:lpstr>
      <vt:lpstr>Schema Methods</vt:lpstr>
      <vt:lpstr>Example: Using Schema Methods for Simple Authentication</vt:lpstr>
      <vt:lpstr>Aside: Sessions</vt:lpstr>
      <vt:lpstr>1. User Schema with Static &amp; Instance Methods</vt:lpstr>
      <vt:lpstr>2. express-session middleware</vt:lpstr>
      <vt:lpstr>3. Use User Route to authenticate</vt:lpstr>
      <vt:lpstr>4. Add Authentication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29</cp:revision>
  <dcterms:created xsi:type="dcterms:W3CDTF">2020-03-23T23:49:18Z</dcterms:created>
  <dcterms:modified xsi:type="dcterms:W3CDTF">2020-12-03T18:33:08Z</dcterms:modified>
</cp:coreProperties>
</file>