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307" r:id="rId3"/>
    <p:sldId id="308" r:id="rId4"/>
    <p:sldId id="291" r:id="rId5"/>
    <p:sldId id="292" r:id="rId6"/>
    <p:sldId id="294" r:id="rId7"/>
    <p:sldId id="260" r:id="rId8"/>
    <p:sldId id="263" r:id="rId9"/>
    <p:sldId id="264" r:id="rId10"/>
    <p:sldId id="301" r:id="rId11"/>
    <p:sldId id="267" r:id="rId12"/>
    <p:sldId id="271" r:id="rId13"/>
    <p:sldId id="295" r:id="rId14"/>
    <p:sldId id="269" r:id="rId15"/>
    <p:sldId id="303" r:id="rId16"/>
    <p:sldId id="265" r:id="rId17"/>
    <p:sldId id="266" r:id="rId18"/>
    <p:sldId id="305" r:id="rId19"/>
    <p:sldId id="272" r:id="rId20"/>
    <p:sldId id="304" r:id="rId21"/>
    <p:sldId id="273" r:id="rId22"/>
    <p:sldId id="299" r:id="rId23"/>
    <p:sldId id="274" r:id="rId24"/>
    <p:sldId id="275" r:id="rId25"/>
    <p:sldId id="300" r:id="rId26"/>
    <p:sldId id="276" r:id="rId27"/>
    <p:sldId id="278" r:id="rId28"/>
    <p:sldId id="279" r:id="rId29"/>
    <p:sldId id="287" r:id="rId30"/>
    <p:sldId id="309" r:id="rId31"/>
    <p:sldId id="310" r:id="rId32"/>
    <p:sldId id="288" r:id="rId33"/>
    <p:sldId id="289" r:id="rId34"/>
    <p:sldId id="290" r:id="rId35"/>
    <p:sldId id="311" r:id="rId36"/>
    <p:sldId id="262" r:id="rId37"/>
    <p:sldId id="259" r:id="rId38"/>
    <p:sldId id="313" r:id="rId39"/>
    <p:sldId id="314" r:id="rId40"/>
    <p:sldId id="315" r:id="rId41"/>
    <p:sldId id="268" r:id="rId42"/>
    <p:sldId id="258" r:id="rId43"/>
    <p:sldId id="316" r:id="rId44"/>
    <p:sldId id="317" r:id="rId45"/>
    <p:sldId id="318" r:id="rId46"/>
    <p:sldId id="319" r:id="rId47"/>
    <p:sldId id="280" r:id="rId48"/>
    <p:sldId id="281" r:id="rId49"/>
    <p:sldId id="282" r:id="rId50"/>
    <p:sldId id="283" r:id="rId51"/>
    <p:sldId id="284" r:id="rId52"/>
    <p:sldId id="285" r:id="rId53"/>
    <p:sldId id="320" r:id="rId54"/>
    <p:sldId id="286" r:id="rId55"/>
  </p:sldIdLst>
  <p:sldSz cx="1343977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xwalsh@wit.ie" initials="f" lastIdx="1" clrIdx="0">
    <p:extLst>
      <p:ext uri="{19B8F6BF-5375-455C-9EA6-DF929625EA0E}">
        <p15:presenceInfo xmlns:p15="http://schemas.microsoft.com/office/powerpoint/2012/main" userId="f619e97340dcf5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7" autoAdjust="0"/>
  </p:normalViewPr>
  <p:slideViewPr>
    <p:cSldViewPr snapToGrid="0">
      <p:cViewPr varScale="1">
        <p:scale>
          <a:sx n="106" d="100"/>
          <a:sy n="106" d="100"/>
        </p:scale>
        <p:origin x="88" y="2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3T16:21:39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29333 7178 576 0,'-18'-22'25'0,"6"17"6"0,-7-6-31 0,7-6 0 15,-7 6 0-15,7-5 0 0,-13 5 226 0,7-6 39 0,5-4 8 0,-5 10 2 16,-1-6-194-16,1 12-38 15,-7-17-8-15,7 0-2 0,-7 5-24 0,7 1-9 0,-13-1 0 0,6-4 9 16,0 10-23-16,-5-6-5 0,-7 6-1 0,0-5 0 16,0 10 0-16,-6-16 0 15,-7 11 0-15,-5 11 0 0,5-16 10 0,1 10 2 0,-6-5 0 0,-1 6 0 16,-6 0 22-16,-5-6 5 0,5 5 1 16,-6-5 0-16,0-5-1 0,0 10 0 0,-6-10 0 0,7 10 0 15,-1 1 4-15,0-12 1 16,0 12 0-16,6-17 0 0,-5 11-8 0,-1 0-2 0,-6 0 0 15,-12-5 0-15,-1 5-6 0,1 0-8 0,0 0 11 16,5-6-11-16,-5 6 0 0,0-5 0 16,6 10 0-16,-1-16 0 0,-5 12 0 15,0-12 0-15,-7 5-9 0,1 6 9 0,-1-5 0 0,-5 10 0 0,5-16 0 0,1 6 8 16,-1 5-8-16,1 0 0 0,-1 0-8 0,-12 0 8 16,1 0 0-16,-1 0 0 0,0 0 0 0,-6 0 11 0,0 0-11 15,0 6 0-15,0-6 0 0,-6 11 0 0,-13-11 0 0,1 5 0 16,-13 1 0-16,13 5 8 15,5 0-20-15,-5 0-4 0,-1 0 0 0,1 0-1 0,-1 5 17 16,7-5 0-16,-6 6 0 0,5 5 0 0,7-11 0 0,-6 5 0 16,-1-5-8-16,-5 6 8 0,6 10 0 15,-7-16 12-15,7 11-1 0,-1 0-1 0,1 0-10 16,-6-11-14-16,5 6 3 0,-5-1 1 0,-7 1 10 16,7 4 14-16,-1 1-3 0,1 0-1 0,-1 0-10 0,-5 11-11 15,-1-5 3-15,-6-1 0 0,13 12 8 16,-1 4 0-16,1-10 0 0,5-5 0 0,-11 5 0 0,-1 0 9 15,7 11-1-15,-1-17-8 0,7 17 8 0,0-11-8 16,-1 5 0-16,1-5 0 0,0 0 8 0,-7 5-8 16,-6 6 0-16,19 0 0 0,6-11 0 15,-6 6 10-15,-6 4-10 0,6-15 8 0,6 10-8 0,-6 1 0 16,-19 5 0-16,13 5 0 0,-1-5 0 0,13-6 0 0,-12 6 0 16,0 6 0-16,-7-7 0 0,1 12 0 15,-1-11 8-15,7 6-8 0,0 4 0 0,12-4 0 0,-7 5-12 16,1-12 12-16,0 7-10 0,-6-1 10 0,-1 6 0 0,7-6-9 15,12 6 9-15,1-16 0 0,-7 5 0 0,0-1 0 16,-19 1 0-16,13-5 0 0,-6-1 0 16,6 6 0-16,6 0 0 0,-7-6-10 0,14 1 1 0,-7 10 0 15,-7-5 9-15,1-11 11 0,6 16-3 16,0-10 0-16,13 10-8 0,5-5-14 0,1 0 3 16,-1 0 1-16,7 0 10 0,-7-6 0 0,1 6 0 0,-1-6-8 15,13 6-1-15,0 0 0 0,-12 5 0 0,5-5 0 0,7-5-12 16,0 5-3-16,0-1 0 0,0-10 0 0,0 0 14 15,-7 0 10-15,7 6-13 0,-6-12 5 0,-1 11 8 0,7-5 0 16,6 6 0-16,0-6 0 0,-6 5 0 0,6-5 0 16,12 5 0-16,-11 1 0 15,-1-1 0-15,0 1 0 0,0-1 0 0,0 0 0 16,12 6 0-16,-12-5 0 0,12 5 0 0,-12-11 0 16,13 0 0-16,5 5 0 0,-6 6 0 0,1-22 0 0,5 5 0 0,7 6 0 15,-19 0 0-15,6 0 0 0,1-6 0 16,-1 6 0-16,7 0 0 0,-7 0 0 0,-6 6 0 0,7-6 0 15,-1 10 0-15,0-15 0 0,1 10 0 0,11 1 0 16,-18-1 0-16,19-5 0 0,-13 0 0 16,13 0 0-16,0-6 0 0,-1 6 0 0,1 0 0 0,6 0 0 15,-19 0 0-15,7-6 0 0,5 1 0 0,7-1 0 16,-12 6 0-16,5-5 0 0,-5 5 0 0,6 5 0 16,-13 0 0-16,6-10 0 0,7 5 0 0,0 0 8 0,12 0-8 15,-19 5 8-15,7-5-8 0,6 11 8 0,0-11-8 0,-7 0 8 16,1 0-8-16,6 5 0 15,0-5 0-15,6 5 0 0,6-5 0 0,-12 0 0 0,12 0 0 0,0 0 0 16,13 5 0-16,-7-5 0 0,6-5 0 0,7 10 0 16,6-10 0-16,-6 5-12 15,-1 0 4-15,13-6 0 0,0 6 8 0,0 0 0 16,-12-6 0-16,6 6 0 0,6-5 0 0,0-1-8 16,0 6 8-16,0-6 0 0,-13 6 0 0,7 0-8 0,6 0 8 0,-6 0 0 15,0 0 0-15,6 0 0 0,6-6 0 16,-6 12 0-16,0-1 0 0,6 1 0 0,13-1 0 0,-19 0 0 15,6 1-10-15,6-1 10 0,-6 1-12 0,13-1 12 16,-13 0 0-16,6 1 0 0,1-1 0 0,5 6 0 0,-5 0 0 0,5-6-8 16,-6 6-1-16,7 0 0 0,-1 6 9 0,-5-18 0 15,11 7 0-15,-17 5 0 0,11-17 0 0,1 12 0 16,-1-6 0-16,1 5 0 0,5-5 0 16,-5 0 0-16,5 0 0 0,-5 5 0 0,-1-10 0 15,7-1 0-15,-6 6 0 0,11 5 0 0,-11-16 0 0,6 11 0 16,-1-5 0-16,7 5 0 0,0 0 0 0,0-6 0 15,-7 0 0-15,13 6 8 0,-12 6-8 0,6-12 0 16,6 1 0-16,0 5 0 0,0 5 0 0,6-16 0 16,0 5 8-16,-12 6-8 0,0-5 8 0,0-1-8 0,6 1 8 0,0 5-8 31,6-6 0-31,0 0 0 0,0 6 0 0,-6-5 0 0,6-6 0 16,7 5 0-16,-7-5 0 0,0 6 0 0,0-6 0 0,0 5 0 15,7-5 0-15,-1 0 8 0,0-6-8 0,1 1 0 0,5-1 0 16,1 1 0-16,5-1 0 0,7-5 0 15,-6 6 0-15,5 5 11 0,7-11-11 0,-12 0 0 16,0 0 0-16,-1 0 8 0,1 11-8 0,6-11 0 16,-6 0 0-16,5 0 8 0,1 0-8 0,-6 11 0 15,12-11 0-15,0 5 8 0,0 1-8 0,0 5 0 16,0 0 0-16,0 0 8 0,0-6-8 0,0 1 0 16,0-1 0-16,6 6 8 0,6 0-8 0,-6-11 0 0,7 5 0 0,-13 1 0 15,12-1 0-15,-6-5 8 0,0 11-8 16,-6-5 8-16,7-1-8 0,-1 1 0 15,-6 5 0-15,6-6 0 0,6 6 0 0,1 0 8 16,-13 0-8-16,6-5 0 0,6 5 0 0,0-6 8 0,7 6-8 0,-19-6 0 16,12 1 10-16,7-1-10 0,-1 1 12 15,1-6-12-15,5 0 28 0,7 0-2 0,-6 5 0 0,-1-5 0 16,-5 0-26-16,-1-5 0 0,7 5 8 0,0 0-8 16,5-6 0-16,1 6 0 0,-6 0 0 0,6 0 0 0,-7 0 0 0,-5 0 0 15,-1 0 0-15,7 6 8 0,-6-12-8 0,11 6 0 16,1 0 0-16,0 6 0 0,0-6 0 15,0 5 0-15,-7 6 0 0,-5-11 0 0,-1 0 0 16,7 0 8-16,0 0-8 0,5 0 0 16,7 0 8-16,-6 0-8 0,-6 0 8 15,0 0-8-15,5 0 12 0,1 0-4 0,-12 0 0 16,5 0 0-16,13-11 1 0,-6 11 0 0,-6 0 0 0,-1 0 0 16,7 0-9-16,-6 0 8 0,0 0-8 0,-7 11 8 0,-6-11-8 15,13 0 0-15,18 11 0 0,0-11 0 0,-12 6 0 0,6-6 8 16,0 11-8-16,6-11 0 0,-6 0 0 0,6 0 0 15,-6 0 0-15,13 0 0 0,5-6 0 0,-12 6 0 0,0-5 0 0,-6 5 0 16,0 0 0-16,0 0 8 0,7 0-8 0,5 5 0 16,-12-5 0-16,0 6 0 15,0-1 0-15,0 1 0 0,-6 5 0 0,6-6 0 16,0 6 0-16,6-5 0 0,0 5 0 0,0 0 0 16,0-6 0-16,-6 6 0 0,-6-6 0 0,12 1 8 0,7-1-8 15,5-5 0-15,-12 0 0 0,13 6 0 0,-7-6 0 0,0 0 0 16,7-6 0-16,-1 1 0 0,1-1 0 0,-1 1 0 15,13-1 0-15,-6 1 0 0,-1 0 0 0,-5-6 0 16,5 0 0-16,7 5 0 0,0-5 8 0,0 0-8 16,-6 6 0-16,-1-6 0 0,1 0 0 0,0 5 0 0,5-5 0 15,-5 0 8-15,6 0-8 0,-7 0 8 16,-5 0-8-16,6-5 0 0,-1 5 0 0,1 0 8 0,18-11-8 0,-12 6 0 16,-7-1 0-16,1-5 0 0,0 6 8 0,-7-11-8 15,1 5 8-15,-1 5-8 0,1-10 0 0,-7 5 0 16,-6 0 8-16,-6-5-8 0,0-6 0 15,6 5 8-15,7 6-8 0,-7 0 8 16,0-16 4-16,-12 11 0 0,6-6 0 0,-6 0 0 0,-1 0-2 0,7-5 0 16,0-1 0-16,0 6 0 0,6 0-10 0,-12 1 12 0,0-1-12 15,-6 0 12 1,-7-6-12-16,1 7 0 0,-1-7 9 0,1 1-9 16,-1 5 8-16,-5-16-8 0,5 10 8 0,-6-5-8 0,1 6 0 15,-1-11 0-15,-6 5 0 0,0 0 0 0,-6 0 0 0,0-5 9 0,0-6-9 16,-6 6 0-16,-6 5 15 0,-1-6-4 15,7 1-1-15,6 0 0 0,-6 5-10 0,0 0 0 16,0 0 0-16,-7-5 0 0,1 5 11 0,0-5-3 0,-1-17-8 0,1 11 12 16,-6 0-12-16,-1-5 11 0,7-6-11 0,-1 6 10 15,1 0 2-15,-7-6 1 0,-5 0 0 16,5 11 0-16,-5-5-13 0,-1 0-8 0,-6 5 8 16,-6 0-13-16,0-5 13 0,-6 0 0 0,0-1 12 0,-7 1-12 15,-5 5 19-15,6-5-3 0,-7 0-1 0,-6 5 0 16,7-5-15-16,-7 5 0 0,1 5 8 15,-1-10-8-15,-6 5 0 0,6 6 0 0,-5 5 8 0,-1-5-8 0,0-6 0 0,-6 6 0 16,-6-1 0-16,0-4 0 16,-1 4 10-16,1-5-10 0,-6 17 10 0,-7-22-10 0,7 16 20 15,-6-11-1-15,-7 11-1 0,0-5 0 0,1 5 10 0,-1 0 3 16,-6 0 0-16,6 6 0 0,-5-6-11 16,-7 0-3-16,0 6 0 0,0 0 0 0,0-6-17 0,0 0 0 15,-7 6 0-15,1-6 0 0,0 16 0 0,-6-27 0 16,6 17 0-16,0-6 0 0,-1-5 0 0,1 0 0 15,0 5-8-15,0 0 8 0,0 6 0 0,0-12 0 16,-7 6 0-16,1 6 10 0,0-6-10 0,-13 0 0 16,0 17 0-16,7-22 0 0,-1 16 0 0,-5-11 0 0,-7 11 0 0,6-5 0 15,-6 5 0-15,0 5 0 16,1-16 0-16,-1 12 0 0,-6-7 0 0,-6 6 0 0,0 6 0 16,-1-6 0-16,1 6 0 0,-6-6 0 0,6 0 0 0,0 5 0 15,-1 6 0-15,1-10 0 16,0-7 0-16,0 28 0 0,-6-27 0 0,-1 10 0 0,1 1 0 15,-7 0 0-15,-18-1 0 0,7 6 0 0,5 6 0 16,-6-6 0-16,0 0 0 0,-6 0 0 16,-6 6 0-16,-12 5 0 0,5-6 0 0,1 1 8 15,0 5-8-15,-1 5 8 0,-5-10-8 0,-13 10 0 0,0 6 0 0,-6-10 8 16,0 10-8-16,-6 0 0 0,-6 10 0 0,-13-10 0 16,-12 11 0-16,7 6 0 0,-1 5-8 0,-6 0 8 15,-13 5 0-15,-11 6-11 0,5 11 11 0,-18-6-8 16,-6 17 8-16,-12 16-8 0,-1-5 8 0,-24 16-8 15,-6 11-34 1,-13 6-6-16,-6 11-2 0,-6 10 0 0,-6 12-118 16,-18 16-23-16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0:40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4 920 0 0,'0'0'4461'0'0,"14"20"6184"0"0,-10-17-10558 0 0,-1 0 0 0 0,1-1 0 0 0,-1 0-1 0 0,1 0 1 0 0,0 0 0 0 0,0 0 0 0 0,-1 0 0 0 0,1-1 0 0 0,1 0-1 0 0,-1 0 1 0 0,0 0 0 0 0,0 0 0 0 0,0-1 0 0 0,0 1 0 0 0,7-1-1 0 0,15 5 249 0 0,-3 0-126 0 0,170-14 726 0 0,-94 5-792 0 0,-26 2-73 0 0,63-7-58 0 0,-28 13-12 0 0,120-18 64 0 0,8-2-64 0 0,-103 10 0 0 0,1 5 0 0 0,153 18 0 0 0,-146 0 0 0 0,9 6 0 0 0,119 12 0 0 0,-116-13 0 0 0,11 11 0 0 0,96 26 0 0 0,-171-37 0 0 0,71 32 0 0 0,-40-11 0 0 0,116 40 0 0 0,-192-66 0 0 0,90 40 0 0 0,-1 1 0 0 0,90 31 0 0 0,-106-42 0 0 0,360 151 63 0 0,-422-175-62 0 0,118 47-1 0 0,61 25 0 0 0,-168-65 0 0 0,213 87 0 0 0,-179-77 0 0 0,42 15 0 0 0,239 91 0 0 0,-77-26 0 0 0,-193-81 0 0 0,286 109 0 0 0,-202-53 0 0 0,22 9 0 0 0,-109-54 6 0 0,182 115 0 0 0,-196-108 46 0 0,128 97-52 0 0,-116-76 11 0 0,-61-42 47 0 0,-1 1 1 0 0,45 52-1 0 0,-45-44 36 0 0,148 167 6 0 0,-101-108 56 0 0,-8 5-73 0 0,-14-18-15 0 0,-29-41-2 0 0,-2 2 1 0 0,-2 2-1 0 0,32 63 0 0 0,-4-5 82 0 0,-31-58-48 0 0,-1-5-36 0 0,-19-30-20 0 0,18 33 0 0 0,158 309 196 0 0,-134-231-117 0 0,64 224 1 0 0,-95-275-104 0 0,-4-10 39 0 0,16 103-1 0 0,-28-133-38 0 0,2 19 32 0 0,7 73 12 0 0,-13-94-51 0 0,0-7 18 0 0,-1 1 0 0 0,-2 0 0 0 0,-3 35-1 0 0,-2 89 34 0 0,2-125-57 0 0,1-12 5 0 0,0-1-1 0 0,-1 0 1 0 0,-1 1-1 0 0,-6 19 0 0 0,-4 38-11 0 0,-2-28 24 0 0,-31 82 108 0 0,45-128-131 0 0,-66 135 106 0 0,54-111-85 0 0,-2-2 0 0 0,0 0 0 0 0,-27 30 0 0 0,-48 60 50 0 0,63-74-17 0 0,-54 56 0 0 0,59-73-47 0 0,-73 70-6 0 0,0-6 36 0 0,-42 35 48 0 0,-85 45-2 0 0,121-90-84 0 0,62-44 3 0 0,31-25 10 0 0,0 0-1 0 0,0 0 1 0 0,-10 5 0 0 0,-168 87 72 0 0,165-88-71 0 0,-1 0 1 0 0,-28 8-1 0 0,-3 2-4 0 0,-111 43 54 0 0,150-59-64 0 0,-1 0-1 0 0,-15 2 0 0 0,-8 2 14 0 0,-13 4 67 0 0,-101 11 1 0 0,80-15-53 0 0,38-4-20 0 0,-78 11 208 0 0,-139 3 0 0 0,181-18-99 0 0,-54-1 26 0 0,50-3-62 0 0,-66-5 37 0 0,70-2-82 0 0,-23-2 96 0 0,-116-31 1 0 0,39-3-79 0 0,-125-30 28 0 0,-11 1-82 0 0,171 41 0 0 0,-142-28 0 0 0,125 33 75 0 0,26 3 32 0 0,51 12-96 0 0,48 8-11 0 0,0 2 0 0 0,-40-3-1 0 0,10 14-359 0 0,46 18-1726 0 0,5-11 36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0:42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126 317 3624 0 0,'0'0'10536'0'0,"11"-4"-9930"0"0,38-3 725 0 0,-17 2-642 0 0,37-9 1 0 0,-60 11-551 0 0,0 1 0 0 0,0-2 0 0 0,-1 1 0 0 0,1-1 0 0 0,-1-1 0 0 0,0 1 0 0 0,0-2 0 0 0,13-9 0 0 0,-8 4 106 0 0,1 0-1 0 0,19-10 1 0 0,-21 14-149 0 0,0-1 1 0 0,0 0-1 0 0,-1-1 1 0 0,11-10-1 0 0,-1-2-11 0 0,-16 17-65 0 0,0-1 0 0 0,0 1 0 0 0,-1-1 1 0 0,1 0-1 0 0,5-10 0 0 0,-4-7 126 0 0,-6 11-146 0 0,-16-18-85 0 0,7 18-21 0 0,4 10 85 0 0,2 1 1 0 0,-2-2-23 0 0,-1-1 0 0 0,0 1 0 0 0,1 1 0 0 0,-1-1 0 0 0,0 1 0 0 0,0 0 0 0 0,-8 0 0 0 0,10 1-5 0 0,1 0 1 0 0,0 0-1 0 0,-1 0 1 0 0,1 1-1 0 0,0 0 0 0 0,0-1 1 0 0,0 1-1 0 0,-1 0 1 0 0,1 1-1 0 0,0-1 1 0 0,0 1-1 0 0,0-1 1 0 0,1 1-1 0 0,-1 0 1 0 0,-4 3-1 0 0,1 0-85 0 0,0-1 0 0 0,0 0 0 0 0,-1 0-1 0 0,1 0 1 0 0,-13 4 0 0 0,12-5 24 0 0,1 0 0 0 0,-1 1-1 0 0,0 0 1 0 0,1 0 0 0 0,-7 5-1 0 0,-18 16-326 0 0,20-17 336 0 0,2 0 1 0 0,-1 0-1 0 0,1 0 0 0 0,-12 16 1 0 0,-33 41 27 0 0,-22 30 366 0 0,67-81-175 0 0,-50 78 756 0 0,52-80-674 0 0,1 0 0 0 0,0 1 0 0 0,1-1 0 0 0,1 1 0 0 0,-6 25 0 0 0,9 25 478 0 0,1-61-661 0 0,1 1-1 0 0,-1-1 1 0 0,1 0-1 0 0,0 1 1 0 0,0-1 0 0 0,0 0-1 0 0,0 1 1 0 0,0-1-1 0 0,0 0 1 0 0,3 3 0 0 0,2 5 45 0 0,-4-6-28 0 0,0-1 0 0 0,0 1-1 0 0,0 0 1 0 0,0-1 0 0 0,0 0-1 0 0,1 1 1 0 0,0-1 0 0 0,-1 0-1 0 0,1 0 1 0 0,0-1 0 0 0,1 1-1 0 0,-1-1 1 0 0,0 1 0 0 0,1-1-1 0 0,6 3 1 0 0,-5-2 22 0 0,0 1-1 0 0,-1-1 1 0 0,1 1 0 0 0,-1 0-1 0 0,5 5 1 0 0,-5-5-6 0 0,0 1 0 0 0,1-1 1 0 0,0 0-1 0 0,8 6 0 0 0,53 31 190 0 0,-25-17-178 0 0,15 7-43 0 0,-42-24-75 0 0,-10-4-160 0 0,1 0 1 0 0,-1-1-1 0 0,1 0 0 0 0,-1 0 0 0 0,1-1 0 0 0,0 1 1 0 0,6 0-1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0:43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1 694 4688 0 0,'0'0'4512'0'0,"1"-11"-3796"0"0,1-5-412 0 0,2 1 1 0 0,0-1 0 0 0,1 1-1 0 0,0-1 1 0 0,14-26 0 0 0,-12 29 56 0 0,1 0 1 0 0,-1 1-1 0 0,2 0 1 0 0,0 1-1 0 0,18-18 1 0 0,-8 10 128 0 0,-12 12-305 0 0,0 1 0 0 0,0 0-1 0 0,9-6 1 0 0,-2 2 22 0 0,-1-1-1 0 0,0 0 1 0 0,-1 0-1 0 0,0-2 0 0 0,-1 1 1 0 0,12-17-1 0 0,-12 15-91 0 0,71-72 477 0 0,9-9-242 0 0,-21 25-171 0 0,-56 55-141 0 0,20-29-1 0 0,-33 43 59 0 0,-13 20-651 0 0,4-11 442 0 0,0-1-1 0 0,-1 1 0 0 0,0-2 0 0 0,-19 12 1 0 0,14-10-67 0 0,1 0 0 0 0,-15 14 1 0 0,22-17 35 0 0,0-1 0 0 0,0 0 1 0 0,0-1-1 0 0,-13 6 1 0 0,-5 3-223 0 0,1 2-282 0 0,-6-7 473 0 0,-32 5 0 0 0,3-1 21 0 0,29-8 195 0 0,26-4-32 0 0,-1 2 0 0 0,1-1 0 0 0,-1 0 1 0 0,0 1-1 0 0,1-1 0 0 0,0 1 0 0 0,-1 0 0 0 0,1 0 1 0 0,-6 3-1 0 0,6-3 16 0 0,0 0 0 0 0,0 0 0 0 0,0 0 1 0 0,-1-1-1 0 0,1 1 0 0 0,0-1 0 0 0,0 1 0 0 0,-1-1 0 0 0,1 0 1 0 0,-6-1-1 0 0,-10 0 191 0 0,-26 12 287 0 0,43-11-16 0 0,-10-1-95 0 0,18 8 2001 0 0,5 2-2188 0 0,-2 1 1 0 0,13 16-1 0 0,20 32 570 0 0,23 39-546 0 0,46 73 499 0 0,-105-161-718 0 0,-3-4 9 0 0,0 0-1 0 0,0 1 1 0 0,0 0-1 0 0,-1 0 1 0 0,0 0-1 0 0,2 9 1 0 0,-3-9 6 0 0,1 1 0 0 0,0-1 1 0 0,0 0-1 0 0,7 11 0 0 0,31 55 133 0 0,28 44-57 0 0,-65-112-93 0 0,0 0 0 0 0,0 0 0 0 0,-1 0-1 0 0,1 1 1 0 0,-1 0 0 0 0,0-1 0 0 0,0 1 0 0 0,0 0 0 0 0,-1 0-1 0 0,0 0 1 0 0,0 0 0 0 0,0 0 0 0 0,-1 0 0 0 0,1 1 0 0 0,-2 7-1 0 0,1 31-283 0 0,0-42 207 0 0,-1-4-407 0 0,-3-2 326 0 0,0-1-1 0 0,0 0 1 0 0,0 1-1 0 0,1-1 1 0 0,0-1-1 0 0,0 1 1 0 0,1 0-1 0 0,-1-1 1 0 0,1 1-1 0 0,1-1 1 0 0,-1 0-1 0 0,1 0 1 0 0,-1-5-1 0 0,0-7-181 0 0,0 0 0 0 0,-1 1 0 0 0,-1 0 0 0 0,-7-23 0 0 0,-1-1 96 0 0,-21-89 44 0 0,17 61 192 0 0,10 38 0 0 0,-18-51 0 0 0,6 33 0 0 0,7 18 0 0 0,-1 0 0 0 0,-21-38 0 0 0,16 38 0 0 0,5 9 0 0 0,-1 1 0 0 0,0 0 0 0 0,-22-25 0 0 0,29 40 68 0 0,-1 1 0 0 0,0-1 0 0 0,0 1 0 0 0,0 0 0 0 0,-1 0 0 0 0,1 1 0 0 0,-10-4 0 0 0,16 8-50 0 0,-12-3 547 0 0,12 3-557 0 0,1 1-1 0 0,0-1 1 0 0,-1 1-1 0 0,1-1 1 0 0,-1 0-1 0 0,1 1 1 0 0,0-1-1 0 0,-1 1 1 0 0,1-1-1 0 0,0 1 0 0 0,0-1 1 0 0,-1 1-1 0 0,1-1 1 0 0,0 1-1 0 0,0-1 1 0 0,0 1-1 0 0,0 0 1 0 0,0-1-1 0 0,0 1 1 0 0,0-1-1 0 0,0 1 1 0 0,0-1-1 0 0,0 1 1 0 0,0-1-1 0 0,0 2 1 0 0,6 34 158 0 0,-6-35-159 0 0,0 0 0 0 0,1 0 0 0 0,-1 0-1 0 0,0 0 1 0 0,0-1 0 0 0,0 1 0 0 0,1 0 0 0 0,-1 0-1 0 0,0 0 1 0 0,1 0 0 0 0,-1-1 0 0 0,1 1-1 0 0,-1 0 1 0 0,1 0 0 0 0,-1-1 0 0 0,1 1-1 0 0,0 0 1 0 0,0 0 0 0 0,9 13 88 0 0,-8-9-79 0 0,1 0 0 0 0,0 0 0 0 0,0-1 0 0 0,0 1-1 0 0,1-1 1 0 0,0 0 0 0 0,-1 0 0 0 0,1-1-1 0 0,1 1 1 0 0,6 4 0 0 0,8 8 162 0 0,-13-12-100 0 0,1 0 0 0 0,0-1-1 0 0,1 1 1 0 0,-1-1 0 0 0,0-1-1 0 0,1 0 1 0 0,0 0 0 0 0,0 0-1 0 0,15 1 1 0 0,-13-2 16 0 0,4-1 49 0 0,0-1 0 0 0,1 0 0 0 0,-1-1-1 0 0,0-1 1 0 0,-1 0 0 0 0,20-7 0 0 0,-31 10-134 0 0,70-23 289 0 0,-1-4 0 0 0,102-53 0 0 0,-100 36-737 0 0,-39 22-2294 0 0,-17 12-3900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0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6182 3252 920 0 0,'-8'7'13992'0'0,"6"-8"-13849"0"0,-1 1 0 0 0,1-1 0 0 0,0 1 0 0 0,-1-1 1 0 0,1 0-1 0 0,0 1 0 0 0,0-1 0 0 0,0-1 0 0 0,-4-1 1 0 0,5 2 55 0 0,-9-21 248 0 0,-13-41 338 0 0,23 43-667 0 0,0 19-115 0 0,0 0-1 0 0,0 0 1 0 0,0 0-1 0 0,0 0 1 0 0,0 0-1 0 0,0 0 1 0 0,0 0 0 0 0,0 0-1 0 0,0 0 1 0 0,0 0-1 0 0,0 0 1 0 0,-1 0-1 0 0,1 0 1 0 0,0 0 0 0 0,-1 0-1 0 0,1 0 1 0 0,-1 0-1 0 0,1 1 1 0 0,-1-1-1 0 0,1 0 1 0 0,-1 0-1 0 0,0 0 1 0 0,1 1 0 0 0,-1-1-1 0 0,0 0 1 0 0,0 1-1 0 0,0-1 1 0 0,-1 0-1 0 0,1 0 4 0 0,1 0-1 0 0,-1 1 0 0 0,0-1 1 0 0,1 0-1 0 0,-1 1 0 0 0,0-1 1 0 0,1 0-1 0 0,-1 0 0 0 0,1 0 1 0 0,-1 0-1 0 0,1 0 0 0 0,0 0 0 0 0,-1 1 1 0 0,1-1-1 0 0,0 0 0 0 0,-1-2 1 0 0,1 1 5 0 0,0 1 0 0 0,-1-1 0 0 0,1 1 0 0 0,0 0 0 0 0,-1-1 1 0 0,0 1-1 0 0,1 0 0 0 0,-1-1 0 0 0,0 1 0 0 0,0 0 0 0 0,-1-2 0 0 0,-13-13 81 0 0,11 13-54 0 0,0-1-1 0 0,1-1 1 0 0,-1 1-1 0 0,1 0 1 0 0,0-1-1 0 0,0 0 1 0 0,-3-5-1 0 0,3 5-12 0 0,1 0 0 0 0,-1 1-1 0 0,0-1 1 0 0,-1 1 0 0 0,1 0-1 0 0,-1 0 1 0 0,0 0-1 0 0,-5-4 1 0 0,-18-20 84 0 0,-37-42 54 0 0,35 35-138 0 0,8 11-4 0 0,-25-37-1 0 0,-15-16 18 0 0,54 66 139 0 0,-2 1 0 0 0,-16-17 0 0 0,3 5 126 0 0,0 1-20 0 0,-2 1 0 0 0,0 0-1 0 0,-30-17 1 0 0,-24-19 242 0 0,-34-20-189 0 0,81 56-304 0 0,-87-51-184 0 0,96 57 161 0 0,-1 1 0 0 0,-30-11-1 0 0,-17-10 153 0 0,-12-5-185 0 0,2 2-19 0 0,-70-40 172 0 0,-13-6 14 0 0,140 71-123 0 0,-1 1 0 0 0,-45-13-1 0 0,-14-6 46 0 0,-99-43-18 0 0,-67-30-18 0 0,124 41-29 0 0,-309-138 0 0 0,358 166 0 0 0,-11-6 0 0 0,-34-14 29 0 0,-3-2 81 0 0,20 15-34 0 0,-45-15 29 0 0,125 47-87 0 0,-41-22 1 0 0,-11-5 8 0 0,-26-12-27 0 0,-236-88 188 0 0,192 85 8 0 0,3 2-86 0 0,7-2-325 0 0,20 6 574 0 0,79 32-283 0 0,0-1 0 0 0,1-2 0 0 0,-36-21 0 0 0,22 8 34 0 0,33 20-72 0 0,1 0 0 0 0,0-1 0 0 0,-28-24 0 0 0,-149-122-26 0 0,155 131 9 0 0,-1 3 1 0 0,-51-23-1 0 0,81 41-21 0 0,-80-29 44 0 0,38 15-13 0 0,-22-6-4 0 0,-41-17-1 0 0,1-12-90 0 0,40 17 64 0 0,-5-4 0 0 0,49 27 0 0 0,24 9 0 0 0,-1 2 0 0 0,0-1 0 0 0,0 1 0 0 0,0-1 0 0 0,0 2 0 0 0,-11-3 0 0 0,-39-9 0 0 0,5 6 0 0 0,35 6 0 0 0,-13 1 0 0 0,-43-3-74 0 0,71 3 18 0 0,1 8-758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07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1 351 1376 0 0,'0'0'3216'0'0,"1"-16"-2054"0"0,4 8 2624 0 0,9-8-3010 0 0,-3 7 9097 0 0,-9 8-9647 0 0,13-10 253 0 0,-7 4-343 0 0,38-34 545 0 0,-13 23-437 0 0,9-6-72 0 0,-18 7-108 0 0,-12 10-36 0 0,-1-1 0 0 0,0 0 0 0 0,-1-1 0 0 0,16-17 0 0 0,7-9-12 0 0,-22 25 8 0 0,-1-1-1 0 0,16-21 1 0 0,-17 23 11 0 0,-8 8-27 0 0,1-1-1 0 0,0 0 0 0 0,-1 1 1 0 0,1-1-1 0 0,-1 0 1 0 0,1 0-1 0 0,-1 0 0 0 0,0 0 1 0 0,0 0-1 0 0,0 0 1 0 0,1-4-1 0 0,-1 4 154 0 0,-1 4-948 0 0,0-2 765 0 0,0 1 1 0 0,0-1-1 0 0,-1 1 0 0 0,1 0 1 0 0,0-1-1 0 0,0 1 0 0 0,0-1 1 0 0,-1 1-1 0 0,1 0 0 0 0,0-1 1 0 0,0 1-1 0 0,-1-1 0 0 0,1 1 1 0 0,-1-1-1 0 0,1 1 0 0 0,0-1 1 0 0,-1 0-1 0 0,1 1 0 0 0,-1-1 1 0 0,1 1-1 0 0,-1-1 0 0 0,0 1 1 0 0,-16 13-266 0 0,14-12 275 0 0,-53 46-1133 0 0,15-21 100 0 0,37-25 987 0 0,-1-1 0 0 0,1 1-1 0 0,-1-1 1 0 0,1 1 0 0 0,-1-1 0 0 0,1 0 0 0 0,-1-1 0 0 0,1 1 0 0 0,-6-1-1 0 0,-24 5-249 0 0,-1-3 91 0 0,4 0 66 0 0,23-1 151 0 0,-2-1 1584 0 0,-3 12-841 0 0,12-10-699 0 0,1 0 1 0 0,-1 0-1 0 0,1 0 1 0 0,0 0-1 0 0,0 0 1 0 0,0 1-1 0 0,0-1 0 0 0,0 0 1 0 0,0 0-1 0 0,0 0 1 0 0,1 0-1 0 0,-1 0 0 0 0,1 0 1 0 0,-1 0-1 0 0,2 3 1 0 0,3 20 277 0 0,-5-25-316 0 0,0 0-1 0 0,0 1 0 0 0,0-1 1 0 0,0 1-1 0 0,0-1 1 0 0,0 1-1 0 0,0-1 0 0 0,0 0 1 0 0,0 1-1 0 0,0-1 1 0 0,0 1-1 0 0,0-1 0 0 0,1 0 1 0 0,-1 1-1 0 0,0-1 0 0 0,0 0 1 0 0,0 1-1 0 0,1-1 1 0 0,-1 1-1 0 0,0-1 0 0 0,0 0 1 0 0,1 0-1 0 0,-1 1 0 0 0,0-1 1 0 0,1 0-1 0 0,-1 1 1 0 0,7 8 136 0 0,61 161 616 0 0,6-5-377 0 0,-72-163-370 0 0,1 2-10 0 0,-2 13 80 0 0,0-10-3 0 0,1-6-76 0 0,-1 17 170 0 0,-1-16-248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11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510 579 2560 0 0,'0'0'116'0'0,"11"0"8112"0"0,-14 0-8052 0 0,-3-1 3488 0 0,15-10-2786 0 0,-8 11-834 0 0,0-1 0 0 0,0 0 0 0 0,0 0 0 0 0,0 0-1 0 0,0 0 1 0 0,0 0 0 0 0,-1 0 0 0 0,1-1 0 0 0,0 1 0 0 0,-1 0-1 0 0,1 0 1 0 0,-1 0 0 0 0,1-1 0 0 0,-1 1 0 0 0,0 0 0 0 0,0 0-1 0 0,1-1 1 0 0,-1 1 0 0 0,0 0 0 0 0,0-1 0 0 0,0-1 0 0 0,-1 0 68 0 0,0-1 1 0 0,0 1 0 0 0,0-1 0 0 0,0 1 0 0 0,-1-1-1 0 0,1 1 1 0 0,-4-5 0 0 0,3 4-69 0 0,1 0 1 0 0,-1 1 0 0 0,1-1-1 0 0,0 0 1 0 0,0 0-1 0 0,-1-7 1 0 0,-4-17 260 0 0,4 19-167 0 0,0 1-1 0 0,0-1 1 0 0,0-15 0 0 0,1 15-77 0 0,0-1 0 0 0,0 1 1 0 0,-4-12-1 0 0,0 1-26 0 0,0-1-1 0 0,2 0 1 0 0,0 0-1 0 0,1-27 1 0 0,-3-17 9 0 0,4 56-44 0 0,0 0 0 0 0,1 0 0 0 0,0 0 0 0 0,0 0 0 0 0,1 0 0 0 0,0-1 0 0 0,4-13 0 0 0,-4 20-23 0 0,0 1 0 0 0,-1-1 1 0 0,1 0-1 0 0,-1 0 0 0 0,0 1 0 0 0,0-1 0 0 0,0 0 0 0 0,0 0 0 0 0,-1-2 0 0 0,0-29-174 0 0,1 38 111 0 0,1-1 1 0 0,0 0 0 0 0,0 1 0 0 0,0-1-1 0 0,0 0 1 0 0,0 1 0 0 0,1-1-1 0 0,0 0 1 0 0,0 0 0 0 0,3 4 0 0 0,-3-3 12 0 0,1-1 1 0 0,-1 1-1 0 0,0 0 1 0 0,-1 0-1 0 0,1-1 1 0 0,1 6-1 0 0,6 24-451 0 0,-7-28 456 0 0,0 0 0 0 0,0 0-1 0 0,-1 1 1 0 0,0-1-1 0 0,0 0 1 0 0,0 1 0 0 0,-1-1-1 0 0,0 1 1 0 0,0 7 0 0 0,-1-5-1 0 0,1 0 1 0 0,0-1 0 0 0,1 1 0 0 0,1 9 0 0 0,1 16-55 0 0,-3-13 59 0 0,1-3-13 0 0,-2-1-1 0 0,0 1 1 0 0,-3 18-1 0 0,3-16 20 0 0,0 4-17 0 0,-4 3 42 0 0,5-25 29 0 0,0 0 0 0 0,0 0 1 0 0,0 0-1 0 0,0 0 0 0 0,0 0 1 0 0,0 0-1 0 0,0 0 0 0 0,-1 0 1 0 0,1 0-1 0 0,0 0 0 0 0,-1 0 1 0 0,1 0-1 0 0,-1 0 0 0 0,0 1 1 0 0,-2 0 23 0 0,1 0 1 0 0,-1 0 0 0 0,0 0-1 0 0,1-1 1 0 0,-1 1-1 0 0,0-1 1 0 0,0 1 0 0 0,-3 0-1 0 0,2 0 54 0 0,4-1-72 0 0,-1 0 1 0 0,0 0 0 0 0,1-1-1 0 0,-1 1 1 0 0,0 0-1 0 0,0 0 1 0 0,1-1 0 0 0,-1 1-1 0 0,0-1 1 0 0,0 1 0 0 0,0-1-1 0 0,0 1 1 0 0,0-1 0 0 0,0 1-1 0 0,0-1 1 0 0,0 0 0 0 0,0 0-1 0 0,0 1 1 0 0,0-1 0 0 0,0 0-1 0 0,0 0 1 0 0,0 0 0 0 0,0 0-1 0 0,0 0 1 0 0,0 0 0 0 0,0 0-1 0 0,-2-1 1 0 0,-2 0 36 0 0,-5 1 119 0 0,-13 0 255 0 0,0 0 0 0 0,1-2 0 0 0,-38-7 0 0 0,21-1-338 0 0,-62-12 1930 0 0,-1 4-1547 0 0,99 17-464 0 0,1 1 0 0 0,0-1 0 0 0,-1 1 1 0 0,1-1-1 0 0,-1 0 0 0 0,1 1 0 0 0,0-1 1 0 0,-1 0-1 0 0,1-1 0 0 0,0 1 0 0 0,0 0 1 0 0,0-1-1 0 0,0 1 0 0 0,-3-4 0 0 0,2 1-199 0 0,0 0 0 0 0,0 0 0 0 0,0-1 0 0 0,0 1-1 0 0,1-1 1 0 0,-4-7 0 0 0,-1-11-6301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13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0 230 1376 0 0,'0'0'2577'0'0,"1"11"-1107"0"0,2 28 9592 0 0,5-39-11006 0 0,0-1 0 0 0,-1 1 0 0 0,1-2 0 0 0,0 1 0 0 0,-1-1 0 0 0,1 0 0 0 0,-1-1 0 0 0,0 0 0 0 0,0 0 0 0 0,0 0 0 0 0,0-1 0 0 0,-1 0 0 0 0,1 0 0 0 0,7-7 0 0 0,35-26 394 0 0,-11 14 185 0 0,-36 22-629 0 0,-1 0 0 0 0,1-1 0 0 0,0 1 0 0 0,-1 0 0 0 0,1-1 0 0 0,-1 0 0 0 0,0 1 0 0 0,1-1 0 0 0,-1 0 0 0 0,0 1 0 0 0,2-5 0 0 0,2-3 53 0 0,-4 7 87 0 0,-2 1-66 0 0,-3-6-26 0 0,1 5-225 0 0,1 1-1 0 0,-1 0 1 0 0,1-1 0 0 0,-1 1 0 0 0,0 0-1 0 0,0 1 1 0 0,-4-2 0 0 0,7 2 162 0 0,-40 4 278 0 0,37-4-175 0 0,-3 2-76 0 0,2-1-181 0 0,0-1-1 0 0,1-1 0 0 0,-1 1 1 0 0,1 0-1 0 0,-1-1 1 0 0,-6-2-1 0 0,-5 0-610 0 0,13 3 751 0 0,1 0 0 0 0,-1 0 0 0 0,1 0 0 0 0,-1 0 0 0 0,0 1 0 0 0,1-1 0 0 0,-1 0 0 0 0,1 1 0 0 0,-1-1 0 0 0,1 1 1 0 0,-1-1-1 0 0,1 1 0 0 0,0 0 0 0 0,-1 0 0 0 0,1-1 0 0 0,-2 3 0 0 0,-6 2 2 0 0,5-3-22 0 0,-3 1 22 0 0,4-1-22 0 0,-2 6 33 0 0,-4-4 26 0 0,9-4 14 0 0,0 0 0 0 0,-1 0 0 0 0,1 0 0 0 0,-1 0 1 0 0,1 1-1 0 0,-1-1 0 0 0,1 0 0 0 0,-1 0 0 0 0,1 0 1 0 0,0 0-1 0 0,-1 0 0 0 0,1 1 0 0 0,-1-1 0 0 0,1 0 1 0 0,0 0-1 0 0,-1 1 0 0 0,1-1 0 0 0,0 0 0 0 0,-1 1 1 0 0,1-1-1 0 0,0 0 0 0 0,0 1 0 0 0,-1-1 0 0 0,1 1 1 0 0,0-1-1 0 0,0 0 0 0 0,0 1 0 0 0,-1-1 1 0 0,1 1-1 0 0,0-1 0 0 0,0 1 0 0 0,0-1 0 0 0,0 0 1 0 0,0 2-1 0 0,14 6 261 0 0,24-1-162 0 0,-26-7-66 0 0,1 0 0 0 0,0-1 0 0 0,-1-1 0 0 0,14-2 0 0 0,-19 1-37 0 0,1 1-1 0 0,-1-1 1 0 0,0-1 0 0 0,0 1 0 0 0,0-1 0 0 0,0 0-1 0 0,10-9 1 0 0,45-28 422 0 0,-26 18-311 0 0,-14 11-61 0 0,-22 11-73 0 0,1 0 1 0 0,0 0-1 0 0,1 0 0 0 0,-1 1 0 0 0,0-1 0 0 0,0 0 0 0 0,0 1 0 0 0,0-1 0 0 0,0 1 0 0 0,1-1 0 0 0,-1 1 0 0 0,0 0 0 0 0,0 0 0 0 0,1-1 0 0 0,1 1 0 0 0,-1 0-1 0 0,0 0 0 0 0,-1 0 0 0 0,1 0 0 0 0,0 0 1 0 0,-1-1-1 0 0,1 1 0 0 0,0-1 0 0 0,-1 1 0 0 0,1-1 0 0 0,0 0 0 0 0,-1 1 0 0 0,2-2 0 0 0,18-7 9 0 0,-19 8 145 0 0,-7-19-515 0 0,4 18 331 0 0,0 1-1 0 0,0-1 1 0 0,0 1-1 0 0,-1 0 1 0 0,1-1-1 0 0,0 1 1 0 0,-1 0-1 0 0,1 0 1 0 0,-1 0-1 0 0,0 0 1 0 0,1 0-1 0 0,-1 0 0 0 0,0 0 1 0 0,1 1-1 0 0,-1-1 1 0 0,0 0-1 0 0,0 1 1 0 0,-2-1-1 0 0,-1 1-44 0 0,1 0-1 0 0,-1 0 1 0 0,0 1 0 0 0,1 0-1 0 0,-8 1 1 0 0,-17 2-267 0 0,12-2 147 0 0,0-1 0 0 0,0 2 0 0 0,0 0 0 0 0,-17 6 0 0 0,9-2 495 0 0,13-4-620 0 0,-23 5 486 0 0,31-7-35 0 0,-6 4-106 0 0,6-4-73 0 0,1 1 0 0 0,0-1 0 0 0,0 1 0 0 0,0 0 0 0 0,0 0 0 0 0,0 0 0 0 0,-5 4 0 0 0,0 0-82 0 0,5-3 141 0 0,1 0 0 0 0,0 0 0 0 0,0 0 0 0 0,0 0 0 0 0,0 0 1 0 0,1 0-1 0 0,-3 7 0 0 0,-9 32 351 0 0,4-18-447 0 0,-2-2 683 0 0,9-21-512 0 0,3 2-41 0 0,-1-1-1 0 0,0 1 1 0 0,0-1-1 0 0,1 0 1 0 0,0 1 0 0 0,-1-1-1 0 0,1 0 1 0 0,0 1-1 0 0,0-1 1 0 0,0 0-1 0 0,0 0 1 0 0,3 4-1 0 0,12 11 181 0 0,-15-16-226 0 0,0-1-1 0 0,0 1 1 0 0,0-1 0 0 0,-1 1-1 0 0,1 0 1 0 0,0 0 0 0 0,-1-1-1 0 0,1 1 1 0 0,0 0-1 0 0,-1 0 1 0 0,1 0 0 0 0,-1 0-1 0 0,1 0 1 0 0,-1 0 0 0 0,0 0-1 0 0,1 0 1 0 0,-1 0-1 0 0,0 0 1 0 0,0 0 0 0 0,0 1-1 0 0,1 2 0 0 0,15 22-39 0 0,-5-9 239 0 0,0 1-1 0 0,-2 0 0 0 0,0 1 1 0 0,8 22-1 0 0,-5-6-15 0 0,32 62 1 0 0,3 7 6 0 0,-42-95-168 0 0,0 1 0 0 0,0-1 0 0 0,1 0 0 0 0,0 0 0 0 0,0 0 0 0 0,1-1-1 0 0,0 0 1 0 0,13 11 0 0 0,-4-8-65 0 0,-11-12 0 0 0,-2 0 13 0 0,12 1-86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3T16:22:30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21632 14479 345 0,'0'0'15'0,"-12"-17"4"0,0 12-19 0,-1-6 0 0,1 0 0 0,0 0 0 16,-1 0 95-16,1 5 15 0,0-15 3 0,5 10 1 15,-5 0-91-15,6 0-23 0,-6-6 0 0,5 6 0 16,1-11 0-16,-6 6 0 0,0-1 0 0,-1 1 0 16,7 0 0-16,-6-1-13 0,-7 1 1 0,7-1 1 15,0 1 11-15,-1-1 8 0,-11 1-8 0,-1 5 11 16,0-11 43-16,-6 0 9 0,1 6 1 0,-1 5 1 15,-6 0 15-15,0-11 2 0,0 5 1 0,0 6 0 16,0 0-26-16,-6 0-5 0,6 1 0 0,0-1-1 16,-7 0-35-16,8 5-6 0,-8 6-2 0,1-5 0 0,6-1-23 0,-6 1-5 15,0-6 0-15,6 11-1 0,-6-11 1 0,6 5 0 16,0 6 0-16,-6 0 0 16,-1-11-13-16,1 11-3 0,0 0 0 15,0-11 0-15,-13 11 12 0,13 0 3 0,-6 0 0 0,-7 11 0 16,7-11 21-16,-6 11-11 0,-7-5 11 0,0 5-8 0,-6-6 8 15,1 12 0-15,-7-1 0 0,6 11-8 16,0-5-20-16,-6 11-4 0,6-5-1 16,0 5 0-16,7-1 22 0,-1 1 11 0,-6 6-10 0,7-1 10 0,-1-11 0 0,0 1 0 15,7 10 0-15,-13-5 0 0,-6 5 0 0,12-5 12 16,13 6-4-16,0-1-8 0,-13 6 8 0,0 5-8 0,19 6 0 16,-6-6 0-16,-1 6 0 0,1-5 0 0,6 10 0 15,0 6 0-15,6-17 0 0,0 0-11 16,0 6 11-16,6-6-13 0,13 6 13 0,-13-11 0 15,-6-6 0-15,6 6-9 0,19-5 9 0,-7-1 0 0,-6 6 0 0,7-11 0 16,12 0 15-16,0 5-2 0,-7-5 0 16,7-6 0-16,6 6 8 0,6-5 2 0,0 4 0 0,-6-4 0 15,0-1 0-15,13-5 0 0,5 6 0 0,1-1 0 16,-7-5-12-16,7 11-3 0,5-17 0 0,7 12 0 16,-6-1-8-16,6-5 8 0,-1 5-8 0,14-5 8 15,-7 0-8-15,12 0 12 0,-6-5-12 0,12 5 12 0,13 10 8 16,-6-15 1-16,-13 10 1 0,13 1 0 15,12-6-22-15,-6 0 0 0,-7-6 0 0,1 6 0 0,6 0 0 16,0-6 0-16,-7-5-10 0,7 6 10 16,0-6 0-16,6 5 0 0,6 6 8 0,7-17-8 0,-1 6 9 15,0-5-9-15,0 5 8 0,-5 0-8 0,-1 0 10 16,0 5-10-16,0-16 12 0,6 11-12 0,7 0 11 0,6-5-11 16,-7 5 10-16,7 0-10 15,-1 0 8-15,1 0-8 0,-6 10 0 0,-1-10 0 0,1 17 0 0,11-12 0 16,1 12 0-16,6-17 0 0,-12 11 8 0,6-1-8 15,-1-4 0-15,-5 5 0 0,0-11 9 0,-1-6-9 16,1 1 8-16,-6-6-8 0,5-6 16 0,-5 6-3 16,5-5 0-16,-5-6 0 0,-1-17 6 0,1 12 1 15,-13-11 0-15,6 5 0 0,-12-17 6 0,6 6 2 16,7 1 0-16,-13-7 0 0,0 6-7 0,0-11-1 16,0 6 0-16,-6 0 0 0,-7-6-8 0,-5 5-3 15,-1-4 0-15,-6-1 0 0,-5 5-1 0,-7-4-8 0,0 4 12 0,-7-10-4 16,-5 5 6-16,-6-5 1 0,-1 5 0 0,-6-11 0 15,1 0 11-15,-7 6 2 16,-6-6 1-16,-6 0 0 0,0 0 8 0,-7 1 2 0,-5 10 0 0,-1-16 0 16,-5 16-5-16,-7-17-1 0,-12 7 0 0,-7-7 0 15,-5 6-9-15,-1-5-1 0,-5 0-1 0,-1-6 0 16,-6 0-8-16,-6 6-2 0,0 5 0 0,-6-11 0 16,0 12 4-16,0-1 0 0,-13 0 0 0,-5 6 0 15,-7-6-3-15,0 6 0 0,-6 5 0 0,0 5 0 16,0-4 5-16,0-1 1 0,-12 0 0 0,-1 0 0 15,-11 0-27-15,-1 17-6 0,0-12-1 0,-5 12 0 16,5 11 15-16,-12-12 0 0,-6 12 0 0,0 5 0 0,0 0 0 16,-1 11 0-16,14 0-11 0</inkml:trace>
  <inkml:trace contextRef="#ctx0" brushRef="#br0" timeOffset="171.04">20011 13898 2688 0,'-142'5'-31'0,"0"6"1"0,-6 6 0 0,6 16 0 15,13-12-6-15,-1 7-2 79,7 5 0-79,12 5-622 15,18 0-124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3T16:23:27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16693 4629 1785 0,'-135'-16'159'0,"85"16"-127"0,-5 0-32 0,6-5 0 0,-7 10 35 0,-6-5 1 0,13-5 0 0,0-1 0 16,-1 6-36-16,-5-11 0 0,-7 0 0 0,7 6 0 15,-7-12 0-15,7 6 0 0,-7 6 10 0,0-1-10 16,-6-5 0-16,1 0 0 0,11 6 0 0,1-12 0 15,-7 12 0-15,7-6 0 0,-7-5 0 16,6 10 0-16,1-5-10 0,-7 6 10 0,-12-1 0 16,6 1-9-16,7 5-2 0,-1 0 0 0,0 0 0 0,-12 0 0 15,0 0 1-15,13 0 0 0,-7 5 0 16,6 1 0-16,1 10 10 0,-1-10 0 0,0 10 0 16,1-5 0-16,-1-6 0 0,-6 12 0 0,7 10 0 0,5-16 0 15,-6 11 0-15,1-5 0 0,11 5 0 0,-5 10 0 16,-1-10 0-16,7 6 0 0,6 16 0 0,0-12 0 15,-7 7 0-15,13-1 0 0,0-5 0 0,7 11-8 16,-14 0 8-16,14 5 0 0,-1-11 0 0,0 6 0 16,6 6-9-16,1-1 0 0,-1 6 0 0,0 0 0 0,13 5 9 0,-7 0-13 15,1 11 5-15,6-10 8 16,-1 10-11-16,7 6 11 0,6-22-8 0,0 16 8 16,-12-11 0-16,12 0 0 0,0 1 0 0,12-7 0 0,-6 7 0 0,7-6 0 15,-1-1 0-15,6 12 0 0,1-11 0 0,6 5 0 16,-1 11 0-16,1-16 0 0,0 6 0 15,5-1 0-15,1 0 0 0,6 0 0 16,0-5 11-16,0 0 1 0,6 0 0 0,1 11 0 16,11-28-12-16,-6 11-11 0,7 1 3 0,-1 10 0 15,13-22 8-15,0 12 11 0,0-6-3 0,0-1 0 0,0-4-8 16,6 5-9-16,-7-12 9 0,7 7-13 0,0-6 13 16,13 5 0-16,-7-16 0 0,6 0 0 0,7 5 0 15,-1-5 0-15,1 0 8 0,-1-5-8 0,1-1 0 0,-1 1 0 0,7-7 8 16,6-10-8-16,-1 11 0 0,7-11 8 0,6 0-8 15,-12 0 0-15,0-11 10 0,6 1-10 0,12-1 8 0,-12 0-8 16,7-11 0-16,5 11 8 0,6-6-8 0,1-5 0 16,-7 0 9-16,7 6-9 0,-1-17 10 15,7 0-10-15,6 0 8 0,-7-5-8 0,-11 0 0 0,11-6 0 16,1 0 0-16,12-11 8 0,-13 6-8 16,7-12 0-16,12 1 0 0,-12 0 9 0,0-11-9 0,6-6 8 15,-6 0-8-15,6-11 0 0,6 1 0 0,-12-1 8 16,-13 0-8-16,7 6 0 0,-7 0 0 15,1 5-11-15,-1-5 11 0,1 11 0 0,-7-1 0 16,-12-4 0-16,-6 5 0 0,-6-1 0 0,-7 12 0 0,1-11 0 16,-7-1 16-16,0 7-2 0,-18 4 0 15,0 7 0-15,-13-7 14 0,1 1 4 0,-7 5 0 0,-6 0 0 16,-12 1 4-16,-6 4 2 0,-7-16 0 0,-11 6 0 16,-7 0 5-16,-7 0 1 0,-5 5 0 0,-13-11 0 15,-5 11 6-15,-14 0 2 0,-11-5 0 16,-7 16 0-16,-12-5-22 0,0-11-4 0,-12 16-1 0,0-6 0 15,-13 7-4-15,-6 4-1 0,-6-5 0 0,-6-10 0 16,-12 10-6-16,-1 0-2 0,7 0 0 0,-19 0 0 16,0-5-12-16,-18 5 0 0,-1 6-9 0,-11 10 9 0,5-16 0 15,-24 6-9-15,-12 11 9 0,5-1 0 16,13-10 0-16,-6 16 0 0,-24 0 9 0,-1-5-9 16,6 16 8-16,-12 0-8 0,0-6 0 0,-6 12 0 0,-12 5 0 0,-7 0 0 15,-12 5-8-15,6-5 8 0,0 17 0 0,-6-1 0 16,-6 17 0-16,-6 0 10 0,6 11-26 0,-7 16-6 0,-5-5-1 0,-7 22 0 31,7-6-5-31,-7 22 0 0,13-11-1 0,-13 33-735 16,-12-5-146-16</inkml:trace>
  <inkml:trace contextRef="#ctx0" brushRef="#br0" timeOffset="42306.4">12155 7934 576 0,'-37'-27'51'0,"13"22"-41"0,-7-12-10 0,0 12 0 16,-6-28 153-16,0 11 29 0,-6 0 6 0,0 5 0 15,-1-10-81-15,-5 0-17 0,6-1-3 0,-6 6-1 16,5-5-58-16,1 0-11 0,-6-1-2 0,0 6-1 15,-1 0-14-15,1-5 0 0,-6 5 8 0,-7 11-8 16,-6-11 0-16,6 17 0 0,-5-12 0 0,-1 12-10 16,6 5-2-16,-12 5 0 0,0-5 0 0,12 17 0 31,1-6-13-31,-7 5-3 0,6 6-1 0,-6-6 0 16,1 6-24-16,-1 22-5 0,0-16-1 0,6 15 0 0,1-4-37 0,-13 5-7 15,6 10-1-15,0 7-1 0,-6-12 37 0,6 11 7 16,0 17 1-16,-6-6 1 0,7 1 76 0,-1 15 15 0,-12 1 4 0,12 5 0 0,-19-11 28 0,26 6 7 15,-1 0 1-15,0-1 0 0,7-4-16 0,6-1-4 16,12 6 0-16,0-12 0 0,12 12-28 16,0-11-7-16,19-6-1 0,-12 0 0 0,18 0-4 0,0-5-2 15,6-5 0-15,6-1 0 16,7-5-10-16,11-1 0 0,-5 12 0 0,12-27 8 16,0 15-19-16,6-10-4 0,0 6-1 0,7-7 0 0,5 1 26 0,13-5 5 15,-6 4 1-15,6-10 0 0,6 0-16 16,6-16-16-16,6 5 3 0,19-6 1 15,-19-16 12-15,19-5 0 0,18-6 0 0,-6-6 0 0,7-5 0 16,-1-5 0-16,0-6 8 0,13-5-8 0,6-12 0 0,6-10 0 16,-6 0 8-16,6-1-8 0,0-4 0 0,6-12 0 15,-12 0 0-15,-1-5 0 0,1-11 0 0,-6 5 0 16,-13-5 8-16,7 0-8 0,-1 5 0 0,-5-5 10 16,5 11-10-16,-18-6 8 0,-6 6 31 0,-13-6 5 0,-5-5 2 15,-13 11 0-15,0-1 29 0,-13 12 5 0,1-17 2 16,-7 23 0-16,-5-7-14 0,-19 7-4 0,6 4 0 15,-19 12 0-15,-12-11-28 0,-12 16-7 16,-6-5-1-16,-7-1 0 0,-12 6 4 0,-12 1 0 0,0 4 0 16,-12 6 0-16,-1-5-32 0,-12 5 8 0,-18 0-8 0,6 17 0 15,-13-1-31-15,-5 6-9 16,-7 0-1-16,6 6-1 16,7 5-29-16,5 0-5 0,1 0-2 0,0 0 0 0,-1 0 5 15,7 11 1-15,6-6 0 0,-12 1 0 0</inkml:trace>
  <inkml:trace contextRef="#ctx0" brushRef="#br0" timeOffset="43403.01">16490 7628 1209 0,'-37'-17'108'0,"6"-10"-87"0,0 5-21 0,-6-6 0 0,0-5 56 0,0 1 6 15,0 10 2-15,0-11 0 0,-6-6 16 0,0 7 3 16,-6 4 1-16,-7 6 0 0,1 0-36 0,-7 11-8 16,-6-11 0-16,0 11-1 15,-12 6-23-15,6-1-4 0,0 6 0 0,6 6-1 0,-12-1-11 0,6 6 0 16,0 0-12 0,-6 11 12-16,-6 0-19 0,-1 0 4 0,7 16 1 0,0-5 0 0,-6 0-7 0,-1 6-2 0,7-1 0 15,0-5 0-15,6 11 23 0,0-6 0 0,0 6 10 16,0 5-10-16,6-5 0 0,-6 11-19 0,7-11 3 15,-1 11 0-15,0-6 26 0,0 6 6 0,6 5 0 0,1 0 1 16,5 1-17-16,1 4 0 0,5-4 0 0,7 10 0 16,0 0 0-16,12 0 0 15,-6 1 0-15,13-1 0 0,-7-5 0 0,12-1 0 0,1 7 0 0,12-1 0 16,6 0 0-16,-13 0 0 0,26-5 0 0,-7 0 0 16,12 0-12-16,1 5-5 0,12-11-2 15,-1 1 0-15,14-7 19 0,5-4-10 0,6-1 10 0,1-5-8 16,6 0 8-16,5-6-10 0,14-5 10 0,-1 11-10 0,0-6 10 15,6-10 0-15,-6 5 0 0,7 10-8 16,-1-10 8-16,13 6 0 0,5-1 0 0,7 6 0 0,7-17 0 0,-14 6 0 16,14 11 0-16,-7-17-8 15,12-5 8-15,0 0 0 0,13-5 10 0,-1-6-10 0,1 5 0 16,0-5 0-16,-1-11 0 0,1 0 0 0,-13-16 0 16,13 5 0-16,12-6 0 0,0-5 0 0,-12 6 0 15,-7-12 0-15,7 1 0 0,-1-11 0 0,1-6 0 0,0-6 0 16,-7-4 0-16,-5-1 0 0,5 0 8 15,-6-11-8-15,-12-5 0 0,6-11 0 0,1 0 9 0,-1-12-9 16,-19 12 8-16,1-11-8 16,-13 11 0-16,-5-22 8 0,-14 21-8 0,1-10 0 0,-12 11 11 0,-1-17-3 0,-24 6-8 0,6 0 12 15,-12 0 19-15,-7 5 3 16,-5 0 1-16,-20 1 0 0,1-1 13 0,-12-5 4 0,-7 11 0 0,-6-11 0 16,-6-1-6-16,-18 1-1 15,-13 0 0-15,-12 0 0 0,0 5-6 0,-13 6-2 0,-30 5 0 16,6 0 0-16,6 12-7 0,-19 10-2 0,-12-5 0 15,-12-1 0-15,-6 23-11 0,-7 0-2 16,1-1-1-16,-19 17 0 0,-12 0-14 0,-7 11 0 0,13 0 0 16,-12 22 0-16,-7 0-9 0,-6 11 9 0,0 6-13 15,0 16 5 1,-5-6-37-16,-1 17-7 0,0 5-2 0,-7 6-647 0,7 21-130 0</inkml:trace>
  <inkml:trace contextRef="#ctx0" brushRef="#br0" timeOffset="56261.11">13802 12725 601 0,'0'0'26'0,"0"0"6"0,0 0-32 0,0 0 0 16,12-11 0-16,-12 11 0 0,0-6 44 0,12-5 3 16,-12 11 0-16,6-11 0 0,7 0-31 0,5 1-5 15,-5 10-2-15,-1-11 0 0,6 11-9 0,1 0 8 16,6-11-8-16,-7 5 8 0,1 6-8 0,5 0 12 16,1 0-12-16,0 0 12 0,-7 0-12 0,13 6 10 0,-13 5-10 0,13-11 10 15,-12 11-1-15,5-6 0 16,7 6 0-16,0-6 0 0,0 1 5 0,0 5 1 15,6-6 0-15,0 1 0 0,6-1-3 0,6 1 0 0,0 5 0 16,1-11 0-16,-1 0-12 0,7 0 0 0,-7 11 0 16,6-11 0-16,-5 0 32 0,5 0 0 0,1 11 0 0,-1-11 0 15,1 5-22-15,-7 1-10 0,7-1 10 0,-7 1-10 16,0-1 29-16,7 1 0 0,-1-1 0 16,7 1 0-16,-1-6-5 0,1 5-2 15,0-5 0-15,6 6 0 0,-1-1-6 0,1 6-2 16,0-11 0-16,-6 11 0 0,-1 0-14 0,1-6 11 0,6 1-11 0,-6-1 10 15,-7-5-10-15,13 11 8 0,12-11-8 0,-12 0 8 16,-13 0 4-16,1 0 1 0,18-5 0 0,-6 5 0 16,0-6-13-16,-7 6 11 0,1-11-11 0,6 6 10 15,-7-6 4-15,7 0 1 0,-6 0 0 0,6-5 0 0,12-1 1 0,-12 1 0 16,-19 5 0-16,6 0 0 0,19-11-2 0,-6 11 0 16,-6 0 0-16,0 0 0 0,-1 0-5 15,1 0-1-15,-7 6 0 0,1-6 0 16,-7-6-8-16,7 12 12 0,-7-12-12 0,0 12 12 0,-12-1-12 15,13 1 0-15,5-1 0 0,-12 1 0 0,-6 5 0 0,6 0-11 16,13 0 3-16,6 0 0 0,-7 5-10 0,-6 1-2 16,13-1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3T16:25:22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2777 14183 460 0,'-12'0'41'0,"-1"0"-33"0,-5-6-8 0,-1 1 0 15,-5-1 100-15,5-5 19 0,-6 6 3 0,-5-6 1 16,11-11-67-16,-6 6-12 0,7-1-4 0,6 6 0 15,-7-5-10-15,7-6-2 0,-7 5-1 0,7-5 0 16,-19 0-2-16,6 12 0 0,7-12 0 0,6 11 0 16,-19-6 9-16,12 1 2 15,7-1 0-15,-7 6 0 0,-5 0-19 0,5 0-3 0,-12 6-1 0,19-6 0 16,-6-5-2-16,-1 5-1 0,-5 5 0 0,5-5 0 16,1 0-10-16,-1 6 12 0,1-1-12 0,11 1 12 15,-17-6-12-15,5 11 0 16,1-6 0-16,-1 6 8 0,1 0-8 0,-7 0 10 0,7 6-10 0,-7 5 10 15,0 0-2-15,7 5 0 0,-7 1 0 0,-6-6 0 16,7 10-8-16,-1-4 8 0,6 10-8 0,1-5 8 16,-7 0-8-16,7 6 0 0,-1-1 0 0,13 6 0 15,-12 0 0-15,-1 5 12 0,13-5-2 0,-13 11 0 0,1 0-10 16,12 0 0-16,-7 10 0 0,7-10 0 0,-12 16-14 0,-1-5-5 16,-5 6-1-16,5 4 0 0,-6 12 20 15,7-17 0-15,-1 6-8 0,-5 0 8 0,5 11 0 0,-5-17 0 16,5 11 0-16,1-5 0 0,5-6 0 0,-5-5 0 15,-1 0 0-15,1 11 0 0,12-17 0 0,-13 6 0 16,19-6 0-16,-18 0 0 0,11-5 0 0,-11 6 0 16,6 4 0-16,5-15 0 0,-11 5 0 15,12-1 0-15,-13-4 0 0,7 5 0 0,6-17 0 0,0 6 0 16,-13-6 0-16,19 6 9 0,-18-11 5 16,18-5 1-16,-19 10 0 0,13-11 0 0,6 6-1 0,-12 0 0 15,5-5 0-15,7-1 0 0,-12 12-14 0,6-17 8 0,6 5-8 0,0-5 0 16,0 5 8-16,0-5-8 0,0-11 0 15,0 17 0-15,0-6 9 0,0 0-9 0,0-11 8 0,0 16-8 16,0 1 0-16,0-6 0 0,0 5-9 0,0-5 9 16,-6-6 0-16,6 6 0 0,0 0 0 0,0-11 0 15,0 0 0-15,-13 17 0 0,13-6 0 0,-6 5 0 16,6-5 0-16,0-11 0 0,0 11 0 0,0-11 0 16,0 11 0-16,0 6 0 0,0-6 0 0,0 5 0 15,0 0 0-15,0 1 0 0,0 5 0 0,0-6 0 16,0 1 0-16,6 5 0 0,-6-11 0 0,13 0 0 0,-7 5 0 0,-6 0 0 15,18 1 0-15,-11-6 0 16,11 5 0-16,1 1 0 0,-1-1 0 0,7 1 0 0,-1-1-8 0,13-5 8 16,0 11 0-16,-6-6 0 0,25-5 0 15,-13 6 0-15,6-1 0 0,7 6 0 0,5 0 0 0,-11 5 0 16,11 1 0-16,1 5 0 0,0-6 0 16,-1 12 0-16,-11-1 0 0,11 0 0 0,1 12 0 0,6-7 0 15,-6 7 0-15,12 5 0 0,-13-1 8 0,7-4-8 16,-6-1 0-16,5 0 0 0,14 1 8 0,-1-6-8 15,-6-1 0-15,0-4 0 0,0-6 9 0,0-6-9 16,6-5 8-16,-6-6-8 0,6-5 8 16,6 0-8-16,13-11 0 0,-6 0 8 0,5-11-8 15,-5 0 0-15,5-5-10 0,1-6-481 0,-7-11-96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3T16:25:55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8431 5704 288 0,'0'0'25'0,"0"0"-25"16,0 0 0-16,12 0 0 16,-5 5 65-16,5 12 8 0,-12-17 2 0,12 0 0 15,1 5-41-15,5 6-8 0,-18-11-2 0,12 6 0 0,1 5-12 0,5 5-2 16,-18-16-1-16,19 0 0 15,-7 11-9-15,0 0 0 0,7-11 0 0,-7 0 8 0,7 0 0 0,-1 0-8 16,1 0 12-16,5 0-4 0,1 0 13 0,-6 0 3 16,11 0 0-16,-11 0 0 0,6 0 3 0,-1 0 1 15,13 0 0-15,-18 5 0 0,5 1-9 0,7-6-2 16,0 11 0-16,-6-11 0 0,12 0-7 16,-7 11-2-16,-11-6 0 0,6 6 0 0,-1-5-8 0,7-1 10 15,0 6-10-15,0 0 10 0,0-11-10 16,-1 6 8-16,14 10-8 0,-14-10 8 0,1 4 4 0,12 1 0 15,-18-5 0-15,6-1 0 0,0 6 6 0,-7 0 2 0,1-11 0 16,6 11 0-16,-6-5-20 0,5-6 0 16,1 5-13-16,-6 6 5 0,12-11 8 0,-6 0 0 0,12 0 0 15,-6 0 0-15,6 0 0 0,-6 0-20 16,0 0 4-16,0 0-305 16,0 0-62-16</inkml:trace>
  <inkml:trace contextRef="#ctx0" brushRef="#br0" timeOffset="1407.4">11008 6087 471 0,'56'-11'20'0,"-13"11"6"0,-12 0-26 0,12-16 0 0,6 10 0 0,1 6 0 0,5 0 63 0,1-21 7 16,-1 15 2-16,1 1 0 0,11-6-42 0,-5 5-8 16,-6 1-2-16,5-1 0 15,1-5-20-15,12 6 0 0,-12-1 0 0,5 1 0 0,1-1 0 0,-6 6 0 16,6-11 0-16,-13 11-240 15,1-16-42-15</inkml:trace>
  <inkml:trace contextRef="#ctx0" brushRef="#br0" timeOffset="5329.22">11970 6734 288 0,'19'0'25'0,"-13"0"-25"16,6 0 0-16,1 11 0 0,17-11 57 0,-17 6 7 16,18-1 0-16,-13-5 1 0,13 6-20 0,0-6-4 15,6 5-1-15,0-5 0 0,-6 0 6 0,12 0 1 16,-6 0 0-16,0 0 0 0,0-5-2 0,0 5 0 16,12 0 0-16,-6 0 0 0,0 0-14 0,1 0-3 15,5 0-1-15,0 0 0 0,-12 5-11 0,6-5-3 16,7 0 0-16,-7 0 0 0,0 5-13 0,0 1 0 15,0-1 0-15,0 1 0 0,7-6 0 0,-19 5 0 16,12-5 0-16,-6 11 0 16,0-11-30-16,6 11-6 0,-12-11 0 0</inkml:trace>
  <inkml:trace contextRef="#ctx0" brushRef="#br0" timeOffset="5844.62">15140 6964 1234 0,'24'-27'55'0,"-5"10"11"0,5 7-53 0,1-12-13 0,6 0 0 0,6 0 0 15,6 5 11-15,0-5-1 0,7-5 0 0,11 5 0 16,7 0 3-16,0 6 1 0,0 10 0 0,6-10 0 15,-7 5-14-15,7 0 0 0,0 5 0 0,-6 6 0 16,0-5 0-16,0 5 0 16,-13 0 0-16,7 0-10 15,0 5-22-15,-7 1-4 0,1 5 0 0,-13-6-508 0</inkml:trace>
  <inkml:trace contextRef="#ctx0" brushRef="#br0" timeOffset="18590.91">5607 7847 403 0,'0'0'17'0,"0"0"5"0,12 0-22 0,7 11 0 0,-1 0 0 0,7 0 0 16,6-11 51-16,-19 0 5 0,7 0 2 0,5 0 0 15,7 0-30-15,-12 5-7 0,5-5-1 0,1 6 0 16,0 5-7-16,6-11-1 0,-19 0-1 0,19 5 0 16,-7 1 5-16,-5-1 2 0,6 6 0 0,-1-6 0 15,1 12 6-15,6-6 2 0,12 0 0 16,-19-6 0-16,13 6-6 0,-6 0 0 0,0-5-1 0,12 5 0 16,0 0-3-16,1-6-1 0,-14 17 0 15,20-22 0-15,-1 6-15 0,-6-6 0 0,13 0 0 16,-13 0 0-16,6 0 0 0,7 0 0 0,5-6 8 0,1 6-8 15,12-11 0-15,0-5 0 0,-12 5 0 0,24 5 0 16,-12-10-9-16,6 5-5 0,0 5-1 16,0 1 0-16,-12-6-17 15,12 0-4-15,-12-6-1 0</inkml:trace>
  <inkml:trace contextRef="#ctx0" brushRef="#br0" timeOffset="34935.54">6199 8570 172 0,'0'0'8'0,"18"0"1"0,-11-11-9 0,5 11 0 15,13-11 0-15,-19 6 0 0,-6 5 39 0,18-6 5 16,1 1 2-16,-1-1 0 0,1 1 2 15,-7 5 1-15,7-6 0 0,-1 6 0 0,1 0-9 0,-1 0-1 16,1 0-1-16,5 0 0 0,-5 6-16 0,-7 5-3 16,0-6-1-16,7 6 0 0,-1 0-18 0,7 0 10 15,-19-11-10-15,13 11 8 0,-1-5-8 0,1-1 0 16,-19-5 0-16,12 6 0 0,7 5 0 0,-1-6-12 0,-6 1 2 0,13-1 1 47,-25-5-27-47,19 6-4 0,-1-1-2 0,7 0-140 0,-7-5-28 0</inkml:trace>
  <inkml:trace contextRef="#ctx0" brushRef="#br0" timeOffset="46153.49">8585 9283 536 0,'0'0'24'0,"0"0"4"0,0 0-28 0,0 0 0 0,0 0 0 0,0 0 0 0,0 0 58 0,0 0 6 16,0 0 0-16,0 0 1 15,0 0-34-15,13 0-7 0,-13 0-2 0,12 0 0 16,0 0-14-16,-12 0-8 0,19-6 8 0,-7 6-8 0,-12 0 0 0,19 0 0 16,-7 6 0-16,0-6 0 0,7 5 0 0,-7-5 0 15,7 0 0-15,-7 6 0 0,6-6 10 0,-5 5-2 16,5-5-8-16,1 0 12 0,-7 0 11 0,13 0 1 16,-7 0 1-16,-6 0 0 0,7 0 6 0,-1 6 1 15,7-6 0-15,6 0 0 0,-19 0-4 0,7 5-1 16,5 1 0-16,-5-6 0 0,-1 5-6 0,-5 1-1 15,11-6 0-15,-5 5 0 0,6-5-20 0,12 0 0 16,-13 0 0-16,1 0 0 0,12 0 11 0,6 0-3 16,-18-5 0-16,12 5 0 0,6-6 4 0,-12 1 0 15,6-1 0-15,0 1 0 0,-6-1-12 0,12 1-17 16,-6-6 4-16,6 0 1 0,0 11 12 0,0-22 0 16,7 16 0-16,-7 1 0 0,-12-1 0 0,6 6 10 0,6-5-10 15,-6-1 8-15,6 6-8 0,-12 0 0 0,6-5 0 16,0 5-11-16,-13 0 11 0,13 0 0 0,-18 5 0 15,5-5 0-15,1 6 0 0,0-1 0 16,-1 1 0-16,-5 5 0 0,6-11 0 0,-1 22 0 16,1-22 0-16,-13 0 0 0,19 5 0 0,-19-5 0 0,13 6 0 0,0-1 0 15,-1-5 0-15,1 6 0 0,0-12 0 0,6 6 0 16,-19 0 0-16,19 0 0 0,0 0 0 0,-1 0 0 16,1-5 0-16,0 5 0 0,12 0 0 0,-12 0-8 15,0 5-8-15,12-5-2 0,-18 0 0 0,12 6-538 16</inkml:trace>
  <inkml:trace contextRef="#ctx0" brushRef="#br0" timeOffset="49649.58">18839 19708 576 0,'0'0'51'0,"0"0"-41"0,0 0-10 0,0 0 0 0,0 0 42 0,0 0 6 15,0-11 2-15</inkml:trace>
  <inkml:trace contextRef="#ctx0" brushRef="#br0" timeOffset="49863.23">18882 19565 288 0,'0'0'12'0,"0"0"4"0,0 0-16 0,0 0 0 0,0 0 0 15,13 0 0-15,-1 0 192 0,-12 0 35 0,6 11 7 0,6 0 2 16,-5 5-180-16,5-5-36 0,-6 11-8 0,0-11 0 0,7 6-12 16,-7-1 8-16,6 12-8 0,7-17 8 0,-7-1 5 0,13 1 1 15,-1 0 0-15,7 0 0 0,0-5 16 0,6-1 3 16,6-5 1-16,6 0 0 0,1-5-6 0,11-1-2 15,-5-5 0-15,6 0 0 0,5 6-11 0,1-6-3 16,0-5 0-16,-6 5 0 0,-7 5 5 0,1-5 1 16,-7 6 0-16,0-1 0 0,1 1-18 0,-7-1-16 0,0 1 4 15,0 10 0-15,-6-5 3 0,0 6 1 16,6-1 0-16,-6 1-661 0</inkml:trace>
  <inkml:trace contextRef="#ctx0" brushRef="#br0" timeOffset="52125.16">21003 19560 403 0,'0'0'36'0,"6"-11"-36"0,7-6 0 0,-7 6 0 16,6-5 172-16,1-1 27 0,5 1 5 0,-6 5 2 15,1-11-160-15,5 11-32 0,7-5-6 0,-7 5-8 16,1-6 0-16,6 6-13 16,-7 6 1-16,1 5 0 0,-7-11 12 0,6 0 0 0,1 5 0 0,-7 6 0 15,7-5 8-15,-7 5-8 0,7-6 12 0,5 6-12 16,-11-5 28-16,11 5 0 0,-5 0-1 0,5 0 0 15,7 5-3-15,-6 6 0 0,6-5 0 0,0 5 0 16,-1 0-9-16,1-11-3 16,0 5 0-16,6 6 0 0,-6-5 4 0,6-1 0 0,-6 1 0 0,12 5 0 15,-6-11 12-15,6 5 4 0,6 1 0 0,1-6 0 0,5 0-5 0,1 0-1 16,5 0 0-16,7-6 0 0,0 1-3 16,0 5-1-16,6 0 0 0,0 0 0 0,0 0-22 0,-6 0 9 15,-1 0-9-15,7 0 0 0,-6 5 21 0,0 1-2 16,6-6-1-16,-6 5 0 0,0 6 7 0,12 0 2 15,0 0 0-15,-6-6 0 0,0 12-6 0,-6-1-1 16,0 1 0-16,-1 10 0 0,1-16-10 16,-6 11-2-16,0 0-8 0,5 5 12 0,-5-10-12 15,6 5 0-15,0 0 0 0,-7 0 0 0,1 5-12 16,0-11 0-16,-1 6 1 0,1-5 0 16,-6 5-25-16,-7-17-4 0,6 6-2 0,1-5-782 0</inkml:trace>
  <inkml:trace contextRef="#ctx0" brushRef="#br0" timeOffset="56984.9">14733 10286 568 0,'123'0'25'15,"-61"0"6"-15,5 0-31 0,7 0 0 0,13 0 0 0,-1-6 0 0,7 6 20 0,5-5-1 16,13 5-1-16,6 0 0 15,-6-6 4-15,6 6 1 0,-6 0 0 0,7-5 0 0,-1-1 4 16,6-5 1-16,0 6 0 0,1-1 0 16,-13 6-13-16,0 0-3 0,0-5 0 0,-7 5 0 0,1 0-12 15,-12-11-16-15,-7 11 3 0,-6 0 1 0</inkml:trace>
  <inkml:trace contextRef="#ctx0" brushRef="#br0" timeOffset="58629">4695 10828 403 0,'0'0'36'0,"0"0"-36"0,0 0 0 0,12 11 0 0,6-5 43 0,-11 5 1 16,11-6 1-16,-12 1 0 0,13-1-17 0,-1 6-3 16,1-11-1-16,-1 6 0 0,7-6-4 0,-7 0-2 15,13 0 0-15,0-6 0 0,0 6-18 0,6-5 0 16,0-1 8-16,6 1-8 0,6 5 0 0,-6-6 0 0,-6 6 0 0,7 0 0 16,-1 6-14-16</inkml:trace>
  <inkml:trace contextRef="#ctx0" brushRef="#br0" timeOffset="67155.73">11335 11831 716 0,'0'0'32'0,"0"0"6"0,0 0-30 0,13-5-8 0,-1-6 0 0,0 11 0 0,7-6 17 0,-7-4 3 46,7-1 0-46,-7 11 0 0,0 0-12 0,7-11-8 0,-7 5 12 0,7 1-12 0,-1-1 32 0,0 1 0 0,1-1 0 0,6 6 0 0,-1-11 12 0,7 6 3 16,-6-1 0-16,6 1 0 0,6-1-3 0,-7-5-1 0,1 11 0 0,0 0 0 16,6 0-15-16,-6 0-4 0,0 0 0 15,0 0 0-15,12 0-24 0,-19 11 0 0,13-11-14 0,7 6 5 16,-14-1 20-16,1 1 4 16,0 5 1-16,0-6 0 0,12 6-16 0,-24 0-16 15,5-5 3-15,7 5 1 16,-12 0-12-16,-1-1-1 15,-6-4-1-15,13 10-535 0</inkml:trace>
  <inkml:trace contextRef="#ctx0" brushRef="#br0" timeOffset="67977.87">14282 11799 748 0,'0'0'67'0,"0"0"-54"0,0 0-13 0,0 0 0 16,0 0 68-16,0 0 10 0,0 0 2 16,0 0 1-16,0 0-31 0,0 0-6 15,0 0-2-15,0 0 0 0,0-11-18 0,7-6-3 16,-1 6-1-16,0 6 0 0,6-1-6 0,7-5-2 0,5 6 0 0,7-6 0 15,-6 11 11-15,6-6 1 0,12-5 1 0,0 11 0 16,0-11-1-16,0 11-1 0,7-11 0 0,-1 6 0 16,7 5-1-16,5-6 0 0,1 6 0 0,0-5 0 15,-7 5-32-15,7 0-6 0,-7 0-2 0,-5 0-657 16</inkml:trace>
  <inkml:trace contextRef="#ctx0" brushRef="#br0" timeOffset="76140.05">4466 12533 403 0,'0'0'36'0,"0"0"-36"0,13 5 0 0,-7-10 0 15,-6 5 69-15,18 0 7 0,-5-6 2 0,-1 1 0 16,7 0-61-16,-1 5-17 0,1-6 0 0,-1 1 8 15,1-1-8-15,5-5 12 0,1 11-12 0,0-11 12 16,5 0-12-16,-5 6 0 0,-6-6 0 0,5 5 0 16,-5-5 17-16,5 6-1 0,1-1-1 0,-7 1 0 0,1-1 5 0,6 1 2 15,-13 5 0-15,13 0 0 16,-7-11-10-16,-6 11-3 0,7-11 0 0,-1 11 0 16,7 0-9-16,-6-5 0 0,-1 5 0 0,7-6 8 0,-7 1-8 0,7 5 0 15,12-6 0-15,0 1 0 0,-12 5 0 16,-7-6 0-16,1 6 0 0,5-5 0 0,1-1 0 0,12 6 0 15,-19-5 0-15,13 5 0 16,-6 5 0-16,6-5 0 0,-13 0 0 0,13 6 0 16,-6-1 0-16,6 1 0 0,-13-6 0 0,13 0 0 0,-6 5 0 15,5-5 0-15,-11 6 0 0,6-6 0 0,-7 5 0 0,7 1 0 16,-1-6 0-16,-5 5 8 16,6-5-8-16,-1 0 0 0,7 11 0 0,-12-11 0 0,5 0 0 0,-5 11 0 0,5-11 0 0,-5 5 0 15,-1-5 0-15,7 6 0 16,-6-6 0-16,5 0 0 0,-5 5 0 0,-1 1 0 0,7-6 0 0,-1 0 0 15,13 0 0-15,-18 0 0 16,-7-6 0-16,7 6 0 0,-1 0 0 0,7 0 0 16,-7-5 0-16,19 5 8 0,-18-6 6 0,6 6 1 0,-7 0 0 15,1-5 0-15,5 5-5 0,-5 0-1 16,5 0 0-16,-5 0 0 0,-19 0 4 0,18 5 1 0,7-5 0 16,-6 6 0-16,-7-6-14 0,6 0 9 0,1 0-9 15,6 5 8-15,-7-5-8 0,1 0 0 16,-1-5 0-16,7 5 0 0,-1 0 0 0,-5 0 0 0,6 0 0 0,-7-6 8 15,7 6-8-15,6 0 0 0,-13 0 0 16,13 0 0-16,0 0 0 0,12 0 0 0,-18 0 9 0,5 0-9 16,7 0 0-16,-12 0 9 0,6 0-9 0,-6 0 0 0,12 6 0 0,6-1 0 15,0 1 0 1,0-1 0-16,-12 12 0 0,12-12 0 0,6 6 0 0,-6 0 0 16,1 11 0-16,-1-16 0 0,-6 10 0 0,6 0 0 15,6 1 9-15,7-1-1 0,-13 6-8 0,19 0-482 16</inkml:trace>
  <inkml:trace contextRef="#ctx0" brushRef="#br0" timeOffset="93755.4">10361 16397 403 0,'0'0'36'0,"0"0"-36"0,0 0 0 0,0 0 0 0,-12 0 153 0,12 0 24 0,0 0 5 0,0 0 1 15,0 0-134-15,0 0-26 0,0 0-6 0,0 0-1 16,12 0 13-16,6-16 3 0,-5 5 0 0,11 0 0 15,1 5 3-15,0 1 1 0,-1-6 0 0,7 0 0 16,0 0-12-16,6 0-3 0,0 0 0 0,0 5 0 16,6 1-11-16,0-1-2 0,1 1-8 0,-1 5 12 15,0-5-12-15,0 5 0 0,6 0-9 0,1 5 9 16,-1 0 0-16,0-5 0 0,1 6 0 16,5-1 0-16,-5 1-9 0,5-1 1 0,1 1 0 0,-1 5-417 15,1-11-83-15</inkml:trace>
  <inkml:trace contextRef="#ctx0" brushRef="#br0" timeOffset="127858.11">32947 8713 172 0,'0'0'8'0,"0"0"1"0,0 0-9 0,0 0 0 0</inkml:trace>
  <inkml:trace contextRef="#ctx0" brushRef="#br0" timeOffset="128233.32">32367 8773 288 0,'0'0'25'0,"0"0"-25"15,0 0 0-15,0 0 0 0,0 0 100 0,0 0 16 16,0 0 2-16,0 0 1 0,0 0-87 0,0 0-16 0,0 0-4 0,0 0-1 16,12 6-11-16,1-12 0 0,-1 6 0 15,0 0 0-15,7 0 0 0,-1-5 0 16,1-1 0-16,6 6 0 0,-1-5 0 0,7 5 0 0,-12 0 8 0,11 0-8 16,7-11 44-16,0 11 4 15,0-11 1-15,7 11 0 0,-7 0 5 0,6-11 1 0,0 11 0 0,0 0 0 16,0-6-14-16,0 6-2 0,0 0-1 0,1-5 0 15,5 5-10-15,6-6-1 16,1 6-1-16,12 0 0 0,0 0-7 0,-1 6-2 16,1-1 0-16,0 1 0 0,0 5-17 0,6 0 0 15,-6 0 0-15,6-6 0 0,-6 6 0 0,-7-5 0 16,1-1-15-16,0 0-406 0,-1 6-82 0</inkml:trace>
  <inkml:trace contextRef="#ctx0" brushRef="#br0" timeOffset="129216.23">23587 9557 633 0,'0'0'56'0,"0"0"-44"0,0-11-12 0,0 11 0 16,-13-6 62-16,13 6 10 0,0 0 3 0,0 0 0 16,0 0-65-16,0 0-10 0,0 0 0 0,0 0-12 15,0 0-12-15,0 0-1 16,0 0-1-16,19 0 0 0,-7 0 12 0,7 6 2 0,-7-6 1 0,7 5 0 0,-1 1 11 15,7-6 8-15,-7 5-8 0,1 1 11 0,-1-1 19 16,7 1 4-16,-7-1 1 0,7 1 0 16,0 5-1-16,-1 0 0 0,7-11 0 0,0 11 0 0,-6 0-9 0,12 0-1 15,0-6-1-15,12 0 0 16,0 12-15-16,7-12-8 0,6-5 8 0,-1 6-8 16,7 5 8-16,0-11-8 0,6 0 8 15,0-11-8-15,0 11 0 0,12-6 8 0,0 1-8 0,7 5 0 16,-1-17 0-16,1 12 8 0,-1-6-8 0,1 0 0 0,-1 6 0 15,1-6 0-15,-1-6 0 0,1 6 0 0,-1 0 9 16,7-5-9-16,6 10 12 0,-6 1-12 0,-1-1 0 16,-5 6 0-16,-1 0 0 0,-6 6 0 0,7-6-26 0,-7 5 1 15,99 1 0-15,-55-1 0 0</inkml:trace>
  <inkml:trace contextRef="#ctx0" brushRef="#br0" timeOffset="131345.22">30480 10160 864 0,'0'11'76'0,"0"-11"-60"0,13 5-16 0,-1 1 0 15,6-6 15-15,7 0 0 0,0 0 0 0,6 11 0 16,6-6 3-16,0 1 1 15,0-6 0-15,12 5 0 0,0 6-19 0,7 0 0 0,5-11 0 0,-5 5 0 16,6 6 0-16,-1-5 0 0,-5-1 0 0,5 1 0 16,1-6 13-16,0 5-4 0,-1 1-1 0,1-6-306 15,6-6-62-15</inkml:trace>
  <inkml:trace contextRef="#ctx0" brushRef="#br0" timeOffset="132032.94">22933 11283 806 0,'19'-11'36'0,"-7"0"7"0,7 0-35 0,5 0-8 0,1 1 0 0,12-1 0 15,0 0 141-15,12 0 27 0,7 5 4 0,12-5 2 16,12 0-139-16,0 6-35 0,12-6 0 0,1 5 0 16,12 1 10-16,-1-1-10 0,7 1 8 0,13-1-8 15,-1 1 9-15,0 5-9 16,1 0 10-16,-7 0-10 0,6 5-20 15,1 1-9-15,110 10-3 0,-62 1 0 0</inkml:trace>
  <inkml:trace contextRef="#ctx0" brushRef="#br0" timeOffset="192427.04">24018 13624 460 0,'0'0'41'0,"0"0"-33"0,0 0-8 0,0 0 0 15,0 0 98-15,13-11 18 0,-7 0 3 0,0-6 1 16,6 12-59-16,1-6-11 16,-1 0-2-16,0 0-1 0,1-5-19 0,-1 5-3 0,7 11-1 0,-1-11 0 15,-18 11-8-15,12-6-1 0,7 6-1 0,-1-5 0 16,-18 5-6-16,19-6-8 0,-1 6 11 0,-18 0-11 16,19 6 15-16,-7-1-4 0,7-5-1 0,-1 6 0 15,-18-6 10-15,19 11 1 0,-19-11 1 0,24 0 0 16,-24 0-30-16,0 0-7 0,25 11-1 0,0-11 0 15,-1 0 16-15,-24 0 0 0,25 10 0 0,-6-10 0 16,5 0 0-16,-5 6 0 0,5-6 8 0,-5 0-8 16,6 5 8-16,-7-5-8 0,7-5 12 0,-1 5-12 15,1-6 18-15,0 6-3 0,-1-10-1 0,7 10 0 16,-6 0-2-16,6 0-1 0,-7 0 0 16,7 0 0-16,0 0-1 0,0 0 0 0,-7 0 0 0,7 10 0 15,0-10-10-15,-6 6 0 0,-13-6 0 0,7 11 8 0,-1-6-8 16,1 1 0-16,-1-1 0 0,7 1 0 0,6-1-9 0,-1 6-4 15,1-5-1-15,6 5-406 16,-6 0-82-16</inkml:trace>
  <inkml:trace contextRef="#ctx0" brushRef="#br0" timeOffset="196494">23685 14588 489 0,'0'0'21'0,"0"0"6"0,0 0-27 0,0 0 0 0,0 0 0 0,0 0 0 15,13 0 11-15,-13 0-3 16,0 0-8-16,12 11 12 0,-12-11-2 0,0 0-1 0,0 0 0 0,12 6 0 16,-12-6 15-16,13 5 2 0,-13-5 1 0,12 6 0 31,-12-6 3-31,0 0 1 0,12 5 0 0,7 1 0 0,-19-6-3 0,12 0 0 0,1 0 0 0,-13 0 0 16,12-6 0-16,6 6 0 0,1 0 0 15,-7 0 0-15,7-5-7 0,-7-1-1 0,0 6-1 0,1 0 0 16,-1 0-9-16,0 6-2 0,7-6 0 0,-7 5 0 15,1 1 11-15,-13-6 1 0,12-6 1 0,0 6 0 16,7 0-21-16,-1 0 9 0,1 0-9 0,-7 0 0 16,7 0 20-16,-7 0-4 0,0-5 0 0,1-1 0 15,-1 1 2-15,6 5 0 0,1 0 0 0,-1 0 0 16,-5-6-8-16,-1 6-2 0,-12 0 0 0,12 0 0 16,7 0 2-16,-19 0 0 0,18 0 0 0,1 6 0 15,-19-6-10-15,12 5 0 0,7 1 0 0,-7-1 8 16,0 1-8-16,-12-6 0 0,19 5 0 0,-1 1 0 15,1-6 0-15,-1 5 0 0,-18-5 0 0,0 0 8 16,19 0-8-16,-1 0 0 0,-18 0 0 0,0 0 8 0,13 0-8 0,-13 0 0 16,18 0 0-16,-18 0 0 15,19 0 0-15,-1 11 0 0,-5-11 0 0,-1 0 0 0,-12 0 0 16,12 0 8-16,-12 0-8 0,13 11 8 0,5-11 0 0,-18 0-8 16,12 0 12-16,-12 0-4 15,13 11-8-15,-1-11 8 0,0 6-8 0,1 4 8 0,-13-10-8 16,18 0 0-16,-5 0 0 0,-1 0 8 0,-12 0-8 15,12 0 8-15,7 0-8 0,-7 0 8 0,-12 0-8 0,12 0 0 16,1 0 0-16,-1 0 0 0,0 0 0 0,1 0 8 16,-1 6-8-16,0-6 8 0,1 0-8 0,5-6 8 15,-12 6-8-15,13 0 8 0,-13-5 1 0,12 5 0 16,-5 0 0-16,-1 0 0 0,7-5-9 0,-7-1 0 0,0 6 0 16,7-11 0-16,-1 11 0 0,1 0 0 15,-1-11 0-15,1 11 8 0,-19 0-8 0,0 0 0 16,0 0 0-16,0 0 0 0,0 0 0 0,0 0 0 0,0 0 0 0,18 0 8 15,7 0-8-15,-25 0 12 16,18 0-12-16,1-11 12 0,6 6 0 0,-13 5 0 16,6 0 0-16,7-6 0 0,-25 6-12 0,19 0 0 0,5 0-12 0,-5 0 12 15,-1 0 0-15,1 0 0 16,-1 0 0-16,-5 0 0 0,5-5 0 0,-6 5 0 16,-12 0 0-16,19 5 0 0,-1-5 0 0,-5 6 0 0,-13-6 0 0,18 5 0 15,-5-5 0-15,-13 0 0 0,18-5 0 0,-6 5 0 16,7 16 0-16,-7-16 0 0,1 0 0 0,-1 0 0 0,-12 0 0 0,18 0 0 15,-5 0 0-15,-1 11 8 0,0-11 0 16,1-11 0-16,5 11 0 0,-5 0 0 16,-1 0-8-16,6 0 0 0,-5 0 0 0,5 0 0 15,-5 0 0-15,5 0-9 0,-12 11 9 0,13-11-10 16,-1 0 10-16,1 11 0 0,-1-11 8 0,1 6-8 16,5-1 0-16,-5 0 8 0,-1 1-8 0,7-1 0 15,6 1 0-15,-13-1 0 0,1-5 0 0,-7 6 0 0,13-6 0 0,-7 5 0 16,1-5 0-16,-1 6 0 15,1-6 0-15,6-6 8 0,-7 6-8 0,0 6 0 0,1-6 0 16,-1 5 0-16,1 6 0 0,-1-11-8 0,1 0 8 0,6 0 0 16,-7 11 0-16,7-11 0 0,-7 0 0 0,7 6 0 15,-7-6 0-15,1 0 0 0,6 5 0 0,-7-10 0 16,7-1 0-16,-1 6 0 0,-5 0 0 0,-1 0 0 16,1 0 0-16,6 0 0 0,-7-11 0 0,7 11 8 15,-7-11-8-15,7 6 0 0,-7-1 0 0,7 1 8 16,0 5-8-16,-1 0 0 0,1-11 0 0,0 5 9 15,-1 1-9-15,1-1 0 0,0 1 12 0,-7 0-12 16,1-1 12-16,5-5-12 0,7 0 0 0,-6 11 0 0,6-11 0 0,0 6 0 16,6-6 0-16,-7-6 0 0,7 6 0 0,-6 6 0 15,6-6-17 1,-6 0-11-16,6 11-1 0,-6-11-439 0,6 0-87 0</inkml:trace>
  <inkml:trace contextRef="#ctx0" brushRef="#br0" timeOffset="198062.09">32194 14769 288 0,'0'0'25'0,"0"0"-25"0,0 0 0 0,13 0 0 15,-13 0 37-15,12 0 3 0,7-5 0 0,-7 5 0 16,0-6-32-16,1-5-8 0,-1 11 0 15,0 0 0-15,7 0 0 0,-7-11 0 0,0 11 0 0,7-5 0 16,-7-1 27-16,7 6 4 16,-7-5 1-16,0 5 0 0,7 5 28 0,-7 1 5 0,-6-1 2 0,7 6 0 15,5 0-16-15,-5-5-3 0,-1-1-1 0,0 6 0 16,1-5-23-16,-1-1-4 0,0 1 0 0,7-1-1 16,-19-5 2-16,12 0 1 0,7 0 0 0,5 0 0 15,-11 0-22-15,5 0 0 0,7 0 0 0,-1 6 0 16,-5-1 0-16,-1 1 0 0,1 4 0 0,-1-10 0 15,-5 0 0-15,5 11 0 0,1-11-12 0,-7 11 4 16,6 0-4-16,-5 0-1 0</inkml:trace>
  <inkml:trace contextRef="#ctx0" brushRef="#br0" timeOffset="199399.15">34192 14780 172 0,'0'0'16'16,"0"0"-16"-16,0 0 0 0,0 0 0 0,-6 11 17 0,6-11 1 0,0 0 0 0,0 0 0 15,0 0-18-15,0 0 0 0,-6 6 0 0,6-6 0 16,0 0 30-16,0 0 2 0,-6 5 1 0,6-5 0 16,0 0 47-16,0 0 8 0,0 0 3 0,0 0 0 0,0 0-33 0,0 0-6 15,0 0-2-15,0 0 0 16,0 0-28-16,0 0-6 0,0 0 0 0,12 0-1 16,-12 0 9-16,18 0 1 0,1 0 1 0,6 0 0 15,-7-5-1-15,1-1 0 0,5 6 0 0,1-5 0 16,0-1 2-16,-1 6 0 0,7 0 0 0,-6 6 0 0,6-1 2 0,-7 1 1 15,-5-1 0-15,5 1 0 16,7-1-4-16,0 1-1 0,-6 4 0 0,6 1 0 16,6-11-9-16,0 0-3 0,-7 6 0 15,7-1 0-15,0 6 17 0,0-5 3 0,-6 5 1 16,0-6 0-16,0 6-34 0,6-5-9 0,-6 5-1 0,6 0 0 16,-6-11 10-16,12 16 0 0,-6 1 0 0,6-1-8 31,6-5-22-31,-6 0-4 0,50 22-1 0,-19-17 0 0</inkml:trace>
  <inkml:trace contextRef="#ctx0" brushRef="#br0" timeOffset="204207.92">31726 14561 345 0,'0'0'31'0,"0"0"-31"16,0 0 0-16,0 0 0 0,0 0 98 0,0 0 14 15,0 0 2-15,0 0 1 0,0 0-72 0,6 0-15 16,12 0-2-16,-11 0-1 15,-7 0-11-15,18-6-2 0,-6 1-1 0,7-1 0 0,-7 1-1 0,7 0 0 16,-1 5 0-16,-5 0 0 0,5-6 8 0,-6 6 2 16,-12 0 0-16,19-5 0 0,-1-1-2 0,-18 6 0 15,19 0 0-15,-1-5 0 0,1-1-4 0,-1 6-1 16,-5 0 0-16,5-5 0 0,1-6-4 0,-1 11-1 16,1 0 0-16,-1-11 0 0,-5 11-8 0,5 0 0 0,-6 0 0 15,7-11 8 1,-1 11-8-16,-5 0 0 0,5 0 0 0,1 0 0 0,-7 0 0 0,0 0 0 15,7 0 0-15,-7 11 0 0,1-11 0 0,5 0 0 0,1 0 0 0,-1 0 8 16,1 0-8 0,5 0 12-16,-5 0-12 0,-1 0 12 0,7 0-4 0,-7 0-8 15,7 0 12-15,-6 0-4 0,5 0-8 0,-11 0 12 16,-13 0-12-16,18-11 12 0,-6 11-12 0,1 11 0 16,5-11 0-16,1 0 8 0,-13 0-8 0,12 11 0 15,-5-11 0-15,-1 0 0 0,-12 0 0 0,0 0 0 0,0 0 0 0,19 11 0 16,-1-11 0-16,-18 0 0 0,12 5 0 0,7 6 0 15,-19-11 0-15,18 11 0 0,-18-11 0 0,13 6 0 16,-1 4-9-16,0 1 9 0,-12-11-12 0,13 17-525 16</inkml:trace>
  <inkml:trace contextRef="#ctx0" brushRef="#br0" timeOffset="205146.5">31812 14665 172 0,'6'0'16'0,"7"0"-16"16,-7 0 0-16,12 0 0 0,-5 0 65 0,5 11 11 15,-6-11 1-15,7 0 1 0,-1 0-49 0,1-11-9 16,-1 11-3-16,1 0 0 0,-1 0 23 0,1 0 4 16,-1 0 0-16,1 0 1 0,-1 0 4 0,7 0 1 15,-6 0 0-15,-1 0 0 0,7 0-28 0,-1 11-6 16,-5-11 0-16,6 6-1 0,-1-6-5 0,1 5-1 16,6 0 0-16,-7 1 0 0,13-1-1 0,-6-5 0 15,0 6 0-15,0-6 0 0,6 5 4 0,-12 1 1 16,-1 5 0-16,7-6 0 0,0-5 6 0,0 0 1 15,0 0 0-15,6 0 0 16,0 0 6-16,-7 11 2 0,7-11 0 0,0 0 0 16,-6 0-4-16,6 0 0 0,0 0 0 0,-6 0 0 15,6 0-6-15,-6 0-2 0,6 0 0 0,0 0 0 0,-6 11-6 0,-1-11-2 16,1 0 0-16,6 6 0 0,6-6-8 16,-6 0 0-16,0 11-12 0,7-6 12 0,-14-5 0 0,7 0 0 15,-12 0 0-15,0 0 0 0,6 6 0 0,-7-1 0 0,1-5 0 0,-7 6 0 16,1-6 0-16,-1 0 8 0,-18 0-8 15,13 0 0-15,-13 0 0 0,0 0 0 0,0 0 0 0,0 0 0 16,0 0 0-16,0 0 0 0,0 0 0 0,0 0 0 16,0 0 10-16,0 0-10 0,0 0 12 0,0 0-12 15,0 0 8-15,0 0-8 0,-13 0 0 0,1 0 0 0,0-6 10 16,-1 6-10-16,-5 0 8 0,-1-5-8 0,7 5 0 0,-6 0 0 16,-1-11 0-16,-6 5 0 15,1 1 0-15,-7 5 0 0,0-6 0 0,0-5 0 16,-6 11 0-16,6 0 15 0,-6-11-3 0,7 6 0 0,-7 5-12 15,0 0 0-15,6 0 8 0,-6 5-8 0,-6-5 0 16,6 11 0-16,-13-11 0 0,1 0-10 16,0 11-4-16,-13-11-1 0,0 17 0 0,7-12 0 0,-1 6 1 15,1 0 0-15,-7-11 0 0,7 11 0 0,-1 5 0 0,7 1 0 16,-7-6 0-16,7 5 0 0,0 1 0 0,-1-6 0 16,1 0 0-16,0 11-356 15,-1-17-71-15</inkml:trace>
  <inkml:trace contextRef="#ctx0" brushRef="#br0" timeOffset="-178621.12">34180 15904 403 0,'0'0'36'0,"0"0"-36"0,0 0 0 0,0 0 0 16,0 0 99-16,12 5 13 0,7-10 2 0,-7 5 1 15,0-6-85-15,-12 6-17 0,13 0-3 0,5 0-1 0,-6 0 8 0,1 0 2 16,-13 0 0-16,18 0 0 0,-5 0 19 0,5 0 4 15,1 0 1-15,-1 6 0 0,1-1 8 0,5-5 1 16,1 0 1-16,6 6 0 0,0-6-20 16,-7 5-4-16,7 1-1 0,0-1 0 0,0-5-12 0,0 6-4 15,6 5 0-15,6-6 0 0,-6-5-12 0,6 0 8 16,0 0-8-16,-6 0 0 0,6-5 12 16,-6-1-3-16,0 1-1 0,6-1 0 0,1 1 26 15,-7-6 5-15,0 5 1 0,6 1 0 0,0-6-20 0,0 0-4 16,0 11-1-16,0 0 0 0,1 0-4 0,-7 0-1 15,0 0 0-15,6 0 0 0,-6 0 2 0,0 0 0 0,0 11 0 16,0-11 0-16,-7 0 6 0,7 5 2 16,-6-5 0-16,0 0 0 15,0 0-41-15,0 0-8 0,0-5-2 16,-7 5 0-16,1 0-94 0,0-11-19 0,30-11-4 0,-24 5-1 16</inkml:trace>
  <inkml:trace contextRef="#ctx0" brushRef="#br0" timeOffset="-177517.37">22502 17055 403 0,'0'0'17'0,"24"-6"5"0,1 1-22 0,0 5 0 16,-1-6 0-16,-5 1 0 0,5-1 83 0,-5 1 12 15,-1-1 2-15,1 6 1 16,6-11-26-16,-7 11-6 0,1 0-1 0,-1 0 0 0,1 0-7 0,5 0-2 16,-5 0 0-16,-1 0 0 0,7 0-14 0,0 0-3 15,-1 0-1-15,1 0 0 0,0 0-1 0,12 0 0 16,0 0 0-16,-7 0 0 0,1 0 1 0,6 0 0 15,0 0 0-15,6 0 0 0,1 0-18 0,5 0-4 16,-6 11-1-16,6-11 0 0,1 11-15 16,-1-5 11-16,-6-1-11 0,0 6 10 0,7 0-10 15,-7 0 0-15,6 0 0 0,0 6 8 0,7-6-24 0,-1 5-4 16,1 0-2-16,6 6-702 0</inkml:trace>
  <inkml:trace contextRef="#ctx0" brushRef="#br0" timeOffset="-163883.83">28612 15734 172 0,'0'0'8'0,"0"0"1"0,0 0-9 0,0 0 0 16,0 0 0-16,0 0 0 0,0 0 112 0,0 0 20 15,0 0 4-15,0 0 0 0,0 0-104 0,-6 5-22 16,6-5-10-16,-12 6 10 0,-1-1-10 0,13-5 0 0,0 0 0 16,0 0 0-16,-12 0 0 0,12 0 0 15,0 0 0-15,0 0 0 0,0 0 0 0,0 0 0 16,0 0 0-16,0 0 0 0,0 0 0 0,0 0 8 0,0 0-8 0,0 0 8 15,0 0 14-15,0 0 2 0,0 0 1 0,0 0 0 16,0 0 9-16,0 0 2 0,0 0 0 0,0 0 0 16,0 0-16-16,0 0-2 0,0 0-1 0,0 0 0 15,0 0-17-15,0 0 0 0,0 0 8 0,0 0-8 16,0 0 0-16,0 11 0 0,0-11 0 0,12 17 0 16,-12-17 0-16,0 0 8 0,13 11-8 0,-1 0 0 15,0-11 16-15,1 11-3 0,5-6-1 0,-6-5 0 16,7 0 6-16,6 0 1 0,-7 0 0 0,7 0 0 15,-1 6-1-15,1-6 0 0,6-6 0 0,-7 1 0 16,-5-6-18-16,6 11 0 0,-1 0 0 0,7 5 0 16,-6-5 0-16,6 6 0 0,-7-6 0 0,7 5 0 15,-6 1 0-15,-1-1 0 0,1-5 0 0,6 6 0 0,-6-1 0 16,-1 0 0-16,1 6 0 0,0-5 0 16,-1 5 8-16,1 0-8 0,0-11 9 0,-1 0-9 0,1 11 12 0,0-11-3 15,5 0-1-15,-5 5 0 0,0-10-8 0,6 5 0 16,-1-11 0-16,7 11 0 0,0 0 0 15,-6 0 18-15,0-11-3 0,0 11-1 0,6 0 11 0,0-11 3 16,6 11 0-16,-6-6 0 16,0 6-12-16,0 0-1 0,0-5-1 0,0-1 0 0,0 6-3 0,0 0-1 15,0 6 0-15,-6-1 0 0,6-5-2 16,0 0-8-16,0 0 12 0,0 0-4 0,0 0-8 0,6-5 0 16,-6-1 0-16,6 1 8 0,6-6-8 0,-5 0 0 15,-1 11 9-15,0-11-9 0,6 6 20 0,1-6 0 16,5 0 0-16,-6 5 0 15,1-5-20-15,-1 6-12 0,0-6 2 0,1 0 0 0,-7 5 10 0,0 1 8 0,0-1-8 0,0-5 11 16,7 0-3-16,-7-5-8 16,6 11 12-16,7-6-4 0,-1 0-8 0,1 5 8 0,-7-5-8 0,6 0 8 15,1 0-8-15,-1 11 0 16,1-16 9-16,-1 10-9 0,-5 1 0 0,-1-1 0 0,0 1 0 0,-5 5 8 16,-1 0-8-16,0 0 0 0,-6 5 0 15,0 1 0-15,6-6 0 0,-6 5 0 0,6 1 0 16,0-6 0-16,1 16 8 0,-7-16-8 0,6 0 8 0,0 0-8 15,0 0 8-15,0 0-8 16,7 0 8-16,5 0-8 0,-12 0 0 0,7 0 0 0,-7 0 0 16,0 0 0-16,0 0 0 0,-6 0 8 0,6 0-8 0,-6 0 0 15,6 0 0-15,-6 0 0 0,6 11 0 0,1-11 0 16,5 6-16-16,13 5 0 0,-7-6-1 0,1 6-459 16,11-5-91-16</inkml:trace>
  <inkml:trace contextRef="#ctx0" brushRef="#br0" timeOffset="-160500.86">29716 17082 172 0,'0'0'16'0,"0"0"-16"16,0 0 0-16,0 0 0 15,0 0 194-15,0 0 36 0,0 0 7 0,0 0 2 0,0 0-187 0,0 0-36 16,0 0-8-16,0 0-8 0,0 0 0 0,0 0 0 16,0 0 0-16,0 0 0 0,0 0 0 0,0 0 0 15,0 0 0-15,0 0 0 0,0 0 25 0,0 0 6 16,0 0 1-16,12 6 0 0,7 5 12 0,-7-11 4 15,-12 0 0-15,18 11 0 0,7 0-16 0,6-6-2 16,-6 11-1-16,5-10 0 0,1-1-8 0,6 1-1 16,0-1-1-16,0-5 0 15,6 6 6-15,-6-6 2 0,7 0 0 0,-1 0 0 0,0-6-3 0,0 6 0 0,6 0 0 0,1 0 0 16,5 0 0 0,1 0-1-16,-1 0 0 0,1 0 0 0,-1 0-3 0,1 6 0 0,5-6 0 15,-5 11 0-15,5-11-4 0,1 11-2 0,-6-6 0 16,-1 6 0-1,-6 0-6-15,7 0 0 0,-7 0-8 0,1 11 12 0,-1-11-3 0,6 0-1 16,-5 0 0-16,11 0 0 0,-11 0 10 0,5 0 2 0,1 5 0 16,-1-5 0-16,1 0-29 0,-7-5-6 15,6-6-1-15,1 5 0 0,-7-5-2 0,1 0-1 0,-1 0 0 16,0-5 0 0,7-1-106-16,-7 6-22 0,68-27-4 0,-24 10-1 0</inkml:trace>
  <inkml:trace contextRef="#ctx0" brushRef="#br0" timeOffset="-157906.15">26879 17225 460 0,'0'0'41'0,"0"0"-33"0,0 0-8 0,0 0 0 0,13-6 66 0,-13 6 11 15,12-5 3-15,0-1 0 0,7 1-64 0,-7-1-16 16,-12 6 0-16,13-5 0 15,-1 5 0-15,6-11 9 0,1 11-9 0,6-11 8 0,-1 11 28 0,1-11 6 16,6 5 1-16,0 1 0 0,6-6 17 0,0 5 3 16,0 1 1-16,0 0 0 0,-7-1-21 0,7 1-4 15,0 5-1-15,0-11 0 0,0 11-7 0,0 0-2 16,0 0 0-16,0 0 0 0,6 0-5 0,-6 0-2 16,13 0 0-16,-7 11 0 0,6-11-6 15,1 5 0-15,-1 1-1 0,0-1 0 0,7 0-6 16,-1 1-1-16,1-1 0 0,-7 1 0 0,7-6-8 0,-7 5 0 15,6-5 9-15,-5 0-9 0,-1 0 11 0,7 0-3 16,-1 0 0-16,7 0 0 0,-1 6-8 0,-5-1-14 16,6 1 3-16,-7-6 1 15,7 11-80-15,-1 0-16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3T16:30:55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12723 17882 576 0,'-25'11'51'0,"19"0"-41"15,0-5-10-15,-7 5 0 0,7-6 68 0,6-5 11 16,0 0 2-16,0 0 1 0,0 0-33 0,0 0-6 0,0 0-2 0,0 0 0 15,0 0-13-15,0 0-4 16,0 0 0-16,0 0 0 0,0 0-24 0,0 0-9 16,0 0 0-16,12-5 0 0,-12 5 9 0,19-6 14 0,6 6-3 0,-13 0-1 15,0 0 8-15,13 0 2 16,0 6 0-16,-7-6 0 0,7 0 18 0,-7 0 4 16,1 5 1-16,5-5 0 0,7 0-24 0,12 0-5 0,-24 0-1 0,24-5 0 31,0-1-13-31,-6 1 0 0,0-12 8 0,6-5-8 15,7 6-96-15,-7-11-23 0</inkml:trace>
  <inkml:trace contextRef="#ctx0" brushRef="#br0" timeOffset="8806.62">10965 7951 288 0,'13'0'25'0,"17"0"-25"0,7 0 0 0,-6 0 0 0,6 0 52 0,0 0 6 16,6 0 1-16,-6 0 0 16,7 11-27-16,-1-11-4 0,0 11-2 0,0-6 0 0,0 1-12 0,-6-1-2 15,6 1-1-15,0-1 0 16,7 6-11-16,5 0 0 0,-12 0 9 0,7 0-9 0,-1 0 8 0,0-5-8 15,7 10 8-15,-1-5-8 0,-5 0 0 0,5 0 0 16,1 5 0-16,-7-5 0 16,0 0 0-16,-5 0 0 0,-1-5 0 0,6-1 0 15,-6 6 0-15,0 0 0 0,1-5 8 0,-1-1-8 0,6-5 0 0,0 0 9 16,-5 0-9-16,5 0 0 0,0-5 10 0,-6 5-10 16,7 0 8-16,5-6-8 0,-12 1 0 0,7-6 8 15,5 0-8-15,-12 0 0 0,7 5 12 0,-1-5-2 0,-6 0-1 0,0-5 0 16,7 5 6-1,-1 0 1-15,0 0 0 0,1-5 0 0,-1 10-8 0,6-5-8 16,1-11 11-16,6 11-11 0,-7 6 12 0,7-12-12 0,12 6 12 0,-19 6-12 16,7-6 0-16,-7 0 0 0,1 11 0 15,-1-11 0-15,1 11 0 0</inkml:trace>
  <inkml:trace contextRef="#ctx0" brushRef="#br0" timeOffset="9783.65">8622 9447 288 0,'0'0'25'0,"0"0"-25"15,13-11 0-15,5 11 0 0,-12 0 0 0,7 0 0 16,5 0 0-16,7 0 0 0,-7 0 15 0,13-11-3 16,0 11 0-16,0 0 0 0,6 0-12 0,0 0 0 15,6-5 0-15,0-1 0 0,0 6-13 0,-12 0 4 16,12-5 1-16,-6 5 0 0,6 5 8 0,0 1 0 15,1-6 0-15,-1 0 0 0,0 5 9 0,0-5-9 0,-6 11 12 0,6-11-12 16,-6 0 9-16,0 11-9 16,6-5 0-16,1-1 9 0,-14 6-9 0,20-11 0 0,-7 0 0 0,6 6 0 15,7-1 0-15,-13 1 0 0,0-1 0 0,19 1 8 16,-19-1 11-16,19-5 1 0,-1 5 1 16,-5 6 0-16,-1-11-21 0,1 11-10 0,5-11 1 0,-5 0 0 15,-1 0 19 1,7 0 4-16,0-11 1 0,-7 11 0 0,7 0 0 0,-1-11 0 0,1 6 0 0,12 0 0 15,-12-1 1-15,12 6 1 0,-13 0 0 0,7-5 0 16,0-6 0-16,0 5 0 0,-6 6 0 0,-1-16 0 16,1 10 8-16,-1-5 2 0,7-5 0 0,-6 5 0 15,-19 0-11-15,19 5-1 0,-7-5-1 0,7 0 0 16,-7 6 2-16,1 5 0 0,-1-11 0 0,1 0 0 0,-13 11-6 0,6-11-1 16,1 6 0-16,5-6 0 0,-5-6-9 0,-1 6 12 15,6 0-12-15,7 6 12 0,6-17-12 0,6 11 0 16,-6-6 9-16,-1 1-9 0,14-11 9 0,-7 16-9 15,-7-11 12-15,7 0-12 16,-6 11 10-16,-6 0-10 0,6 5 8 0,-7-5-8 0,1 11 0 0,0 0 0 16,-1 0 0-16</inkml:trace>
  <inkml:trace contextRef="#ctx0" brushRef="#br0" timeOffset="10944.28">9300 10626 403 0,'0'0'36'0,"13"5"-36"0,5 1 0 0,-5-1 0 16,5 6 35-16,7 0 0 0,-7-11 0 0,7 0 0 16,-7 5-12-16,13 6-3 0,-6-11 0 0,6 6 0 15,0-6 3-15,-1 0 0 0,1 0 0 0,12 0 0 0,-6-6 2 0,19 1 1 16,-13-1 0-16,6 1 0 16,7-6 2-16,-7 0 1 0,7 6 0 0,5-6 0 0,-5 0-6 0,5 5-2 15,13-5 0-15,-12 11 0 0,-6-5-3 0,-1-1-1 16,7 1 0-16,-1 5 0 15,1-11-4-15,0 11-1 0,-1-11 0 0,-5 11 0 0,6 0-3 0,-1 0-1 16,1 0 0-16,0 0 0 0,-7-11-8 16,7 11 0-16,-1 11 0 0,-5-11 8 0,6 0-8 15,-7 0 0-15,7 0 0 0,-1 0 0 0,-5 0-10 0,5 0-7 16,7 0-2-16,-12 0 0 0</inkml:trace>
  <inkml:trace contextRef="#ctx0" brushRef="#br0" timeOffset="12126.53">9011 11996 504 0,'0'0'22'0,"0"0"5"0,0 0-27 0,0 0 0 0,0 0 0 0,0 0 0 15,0 0 64-15,0 0 8 0,0 0 2 0,0 0 0 16,6 11-34-16,6 0-6 0,-12-11-2 0,19 5 0 16,5 6-9-16,-5 0-3 0,-13-11 0 0,12 11 0 15,7-5-10-15,0 5-2 0,6 0-8 0,-1-1 12 0,1 1-12 0,12 11 0 16,7-11 8-16,-1 0-8 0,0 0 14 0,1 0 0 15,5 0 0-15,1-5 0 16,12-6-6-16,-1 0-8 0,14-6 11 0,5 1-11 0,-6-6 9 0,6 5-9 16,1-5 0-16,5 0 9 15,1 0-9-15,-1-11 8 0,7 1-8 0,-13 10 8 0,13-6 4 0,-7 6 1 16,1-5 0-16,5-6 0 16,1 11-1-16,-6-6 0 0,5 12 0 0,-5-6 0 0,5 0-12 15,-5 0 9-15,5 6-9 0,1 5 8 16,6 0-8-16,0 0 0 0,0 11 0 0,-1 5-528 15</inkml:trace>
  <inkml:trace contextRef="#ctx0" brushRef="#br0" timeOffset="31193.9">10022 16090 172 0,'0'0'16'0,"0"0"-16"16,0 0 0-16,0 0 0 16,0 0 95-16,0 0 16 0,0 0 3 0,0 0 1 15,0 0-75-15,0 0-14 0,0 0-3 0,0 0-1 0,0 0-22 0,0 0 0 16,-6-5-10-16</inkml:trace>
  <inkml:trace contextRef="#ctx0" brushRef="#br0" timeOffset="34808.04">9923 16074 388 0,'0'0'17'0,"0"0"4"0,0 0-21 0,0 0 0 0,0 0 0 15,0 0 0-15,0 0 16 0,0 0 0 0,0 0-1 0,0 0 0 0,0 0-15 0,0 0 0 16,0 0 0-16,0 0 0 0,0 0 0 0,0 0-10 16,6 11 2-16,-6-11 0 0,13 11 32 0,-13-11 6 15,0 0 2-15,0 0 0 0,12 11 14 0,-12-11 3 16,0 0 1-16,0 0 0 0,6 16-14 0,-6-16-4 15,0 0 0-15,0 0 0 0,0 0 1 0,0 0 0 0,0 0 0 0,0 16 0 16,0-16-13-16,0 0-2 16,0 0-1-16,0 11 0 0,0-11-9 0,0 11-8 0,0-11 12 0,0 11-12 15,0-11 0-15,0 0 0 0,0 0 0 0,0 17 0 16,13-6 8-16,-13 0-8 0,0-11 0 0,0 11 0 16,0-11 8-16,0 0-8 0,0 0 0 0,0 16 0 15,0-5 14-15,0-11-4 16,0 0-1-16,0 0 0 0,0 11 10 0,0 5 1 0,0-16 1 0,0 0 0 15,-13 6-1-15,13-6 0 0,0 16 0 0,0-16 0 16,-6 17 8-16,6-17 2 0,0 0 0 0,0 11 0 16,0-6-22-16,-12 6-8 0,12-11 0 0,0 17 0 15,0-6 0-15,0-11 0 0,-6 5 0 0,6 6 0 0,-7 11-8 0,7-17 8 16,-6 6 0-16,0 0 0 0,6 0 0 16,0-11 0-16,-6 11 0 0,6 0 0 0,-12 0 0 0,12 0 0 15,0-11 0-15,0 0 0 0,-7 17 0 0,7-17 0 16,0 11 0-16,0-11 0 0,0 0 0 0,-6 16 0 15,6-16 0-15,0 11 0 0,0-11 14 16,6 16-3-16,1-5-1 0,-7-11 0 0,0 0-10 0,0 11 0 16,0-11 0-16,0 0-11 0,0 0 11 0,12 17 8 15,-12-1-8-15,0-5 11 16,0 0-11-16,0-11 10 0,0 0-10 0,0 17 10 0,0 5-10 0,0-11 8 16,0-11-8-16,0 16 8 0,0 0-8 0,0-16 0 15,0 0 0-15,0 17 0 0,0 5 9 0,0-22-9 16,0 11 10-16,0 5-10 0,0 1 0 0,0-17 0 15,0 11 0-15,0-11 0 0,6 16 0 0,-6-16 0 0,0 22 0 0,0-6 0 16,0 1 0-16,0-17 0 16,0 16 9-16,0-5-9 0,0 11 0 0,0-22 0 0,-6 6 8 15,6 10-8-15,6-5 8 0,-6-11-8 0,-6 11 12 0,6 0-4 16,0-11 4-16,0 16 1 16,0-16 0-16,0 11 0 0,0-11-2 0,0 0-1 15,0 17 0-15,-12-6 0 0,12 5-2 0,-7-5-8 0,7-11 12 0,-6 11-4 16,0 6-8-16,6-17 0 0,0 0 0 0,0 11 0 15,-12 0 0-15,12-1 0 0,0-10 0 0,0 11 8 16,-13-5-8-16,13-6 8 0,0 11-8 0,0-11 8 16,-6 11-8-16,6-11 8 0,0 0-8 0,0 0 8 15,0 11-8-15,0-11 0 0,0 11 0 0,0-6 0 16,0-5 0-16,0 0 0 0,0 0 0 0,0 0 0 0,0 0 0 16,0 0 0-16,0 0 0 0,0 11 0 0,0-11 0 15,0 0 0-15,0 0 0 0,0 0 0 0,0 11 0 0,0-11 8 16,0 0-8-16,6 6 0 0,-6-6 0 0,0 0 8 15,13 11-8-15,-13-11 0 16,0 0 0-16,0 0 0 0,0 0 0 0,0 0 0 0,12 5 0 0,-12-5 8 16,0 0-8-16,12 0 0 0,7 6 0 0,-19-6 0 15,0 0 0-15,6-6 0 16,6 1 0-16,13 5 8 0,-19 0-8 0,7 0 0 0,-13 0 0 0,12-6 0 16,0 6 0-16,-12 0 0 0,0 0 0 0,19-5 0 15,-13 5 0-15,12-6 0 0,1 6 0 0,-19 0 0 0,0 0 0 0,6-5 0 16,6-1 0-16,7 6 0 15,-7 0 0-15,7-5 0 0,-7 5 0 0,13-6 0 0,-25 6 0 16,6 0 0-16,6 0 0 0,-12 0 0 0,0 0 0 16,19 0 0-16,-19 0 0 0,12 6 0 15,-12-6 0-15,0 0 0 0,0 0 0 0,18 0 0 16,-5 0 0-16,11 0 0 0,-24 0 0 0,7 0 0 0,-7 0 0 0,0 0 0 16,0 0 0-16,18 0 0 15,-6 0 0-15,-12 0 0 0,0 0 0 0,0 0 0 0,0 0 0 0,25 0 0 16,-19 0 0-16,-6 0 0 0,0 0 0 0,0 0 0 15,19 5 0-15,-19-5 0 0,0 0 0 0,0 0 0 16,18 0 0-16,-18 0 0 0,0 0 0 0,13 6 0 16,-13-6 0-16,12 5 0 0,-12-5 0 0,12 6 0 15,13-1 0-15,-25-5 0 0,6 6 0 0,6-6 0 16,-12 0 0-16,25 5 0 0,-19 1 0 16,7-6 0-16,-13 0 0 0,18 5 0 15,-6 6 0-15,1-11 0 0,5 0 0 0,-18 0 0 0,0 0 0 0,13 11 0 0,-1-11 0 16,0 0 0-16,-12 0 0 0,0 0 0 0,19 0 0 15,-13 11 0-15,-6-11 0 0,0 0 0 0,12 0 0 0,-12 0 0 16,13 0 0-16,-13 0 0 16,12 0 0-16,-12 0 0 0,12 0 0 0,-12 0 0 0,0 0 0 0,19 0 8 15,-7 0-8-15,-6 0 0 0,-6 0 0 0,13 0 0 16,-1-11 0-16,-12 11 0 0,18 0 0 0,-5 0 0 16,-7 0 0-16,6 0 0 0,7-11 8 0,-7 11-8 15,0 0 8-15,7 0-8 0,-7-11 0 0,1 11 0 0,-13 0 0 16,18-5 0-16,-6 5 0 15,-12 0 0-15,7 0 0 0,5-6 0 0,0 6 0 0,1-5 0 0,5 5 0 0,-18 0 0 16,0 0 0-16,0 0 0 0,6-6 0 16,7 1 0-16,-1-1 0 0,0 6 0 0,7-5 0 0,-19 5 0 15,12-6 0-15,0 1 0 16,-5-1 0-16,5 6 0 0,-12 0 0 0,18-5 0 0,-18 5 0 16,0 0 0-16,25 0 0 0,-25 0 0 0,0 0 0 0,19 0 0 15,5 0 0-15,-5 0 0 16,-19 0 0-16,12-11 0 0,7 11 0 0,-19 0 0 0,12-11 0 0,-12 11 0 15,18 0 0-15,-5 0 0 0,5-6 0 0,-18 6 0 16,13 0 0-16,-13 0 0 0,12 0 0 0,6-5 0 16,-18 5 0-16,13 0 0 0,-13 0 0 0,0 0 0 15,12 0 0-15,-12 0 0 0,0 0 0 0,0 0 0 16,19 0 0-16,-7 0 0 0,-12 0 0 0,0 0 0 16,12 0 0-16,7 0 0 0,-19 0 0 0,12 0 0 15,7 0 0-15,-7 0 0 0,-12 0 0 0,12 0 0 16,-12 0 0-16,19 0 0 0,-7 0 0 0,-12 0 0 0,12 0 0 15,1 5 0-15,-13-5 0 0,0 0 0 16,0 0 0-16,24 0 0 0,-18 0 0 0,-6 0 0 0,0 0 0 0,19 0 0 16,-1 0 0-16,-5 0 0 0,-1 6 0 15,0-6 0-15,-12 0 0 0,13-6 0 0,5 6 0 0,1 0 0 16,-1-5 0-16,-12 5 0 16,7 0 0-16,5 0 0 0,-5-6 0 0,-1 6 0 0,0 0 0 0,-6 0 0 15,-6 0 0-15,25 0 0 0,-25 0 0 0,0 0 0 16,0 0 0-16,0 0 0 0,0 0 0 0,6 6 0 15,-6-6 0-15,6 0 0 0,-6 0 0 0,13 5 0 16,-1-5 0-16,-12 0 0 0,0 0 0 0,25 0 0 16,-19-5 0-16,6 5 0 0,13 0 0 0,-19 0 0 15,6 0 0-15,1-6 0 0,-13 6 0 0,12 0 0 16,7 0 0-16,-19 0 0 0,18 0 0 0,-18 0 0 16,0 0 0-16,0 0 0 0,12 0 0 0,-12 0 0 0,0 0 9 0,13 0-9 15,5 0 0-15,-5 0 0 0,-13 0 0 0,18 0 0 16,-18 0 0-16,12-5 0 0,7-1 0 0,6 6 0 15,-13 0 0-15,0 0 0 0,7-5 0 0,-1 5 0 16,-5-6 0-16,5 1 0 0,-6 5 0 0,-12 0 0 16,13-5 0-16,-13 5 0 0,0 0 0 0,18-6 0 15,-18 6 0-15,13 0 0 16,-13 0 0-16,18 0 0 0,-6 0 0 0,-12 0 0 0,19 0 0 0,-19 0 0 16,12 0 0-16,-12 0 0 0,13 0 0 0,-1 0 0 15,-12 0 0-15,12 0 0 0,-12 0 0 0,0 0 0 0,0 0 0 0,19 0 0 16,-19 0 0-16,0 0 0 15,0 0 0-15,12 0 0 0,-12 0 0 0,12 0 0 16,-12 0 0-16,0 0 0 0,0 0 0 0,25 0 0 0,-19 0 0 0,-6 0 0 16,0 0 0-16,0 0 0 0,13 6 0 0,-13-6 0 15,0 0 0-15,12 0 0 0,-12 0 0 0,12 5 0 16,-12-5 0-16,0 0 0 0,0 0 0 0,13 0 0 16,-13 0 0-16,12-5 0 0,0 5 0 0,-12 0 8 15,0 0-8-15,0 0 8 16,0 0-8-16,13-6 0 0,-1 12 0 0,-12-6 8 0,0 0-8 0,0 0 0 15,0 0 0-15,12 0 0 0,7 5 0 0,-19-5 0 16,0 0 0-16,12-5 0 0,-12 5 0 0,0 0 0 0,0 0 0 16,12 0 8-16,-12 0-8 0,0 0 0 15,0 0 0-15,7 0 0 0,5 5 0 0,-12-5 8 16,0 0-8-16,0 0 0 0,0 0 8 0,12 0-8 0,-12 0 8 16,0 0-8-16,0 0 0 0,19 0 8 0,-7 0-8 0,-12 0 0 15,0 0 0-15,6 0 0 16,13 0 0-16,-7 0 0 0,-12 0 0 0,12 0 9 15,-12 0-9-15,13 5 0 0,-1-5 10 0,7 0-10 0,-19 0 8 0,6 0-8 16,6 0 16-16,0 0-3 0,-12 0 0 0,0 0 0 16,13 0-13-16,-13 0 0 0,12 0 0 0,-12 0 0 0,12 6 0 15,1-6 0-15,-13 0 0 0,0 0 0 16,0 0 0-16,24 5 0 0,-24-5 0 0,13 6 0 16,-1-6 0-16,-12 0 11 0,18 0-11 0,-18 0 10 15,0 0-10-15,0 0 10 0,0 0-10 0,0 0 10 0,7 5-10 0,-7-5 8 16,0 0-8-16,12 6 8 0,6 5-8 15,-5-11 0 1,-13 0 0-16,0 0 0 0,18 11 8 0,1 0-8 0,-19-11 8 0,18 0-8 0,1 0 8 0,-1 0-8 16,-5 0 0-16,-1 0 8 0,6 0-8 15,-18 0 8-15,25-11-8 0,-25 11 8 0,0 0-8 0,12 0 0 16,-12 0 0-16,19 0 8 16,-19 0-8-16,0 0 0 0,0 0 0 0,18 0 0 0,-18 0 8 0,0 0-8 15,0 0 8-15,19-11-8 0,6 11 8 0,-25 0-8 16,12 0 0-16,-12 0 8 0,0 0-8 0,18 0 0 15,-18 0 0-15,19 0 8 0,-19 0-8 0,25-6 0 16,-25 6 0-16,0 0 8 0,6 0-8 0,-6 0 0 16,0 0 0-16,18 6 8 0,1-6-8 0,-19 0 0 15,12 0 0-15,0 11 0 0,-12-11 0 0,13 0 0 16,5 0 0-16,-5 0 0 0,-13 0 0 0,12 0 0 0,-12 0 0 16,12 11 0-16,1-11 0 0,5 5 0 0,-6-5 0 0,1 6 0 15,-13-6 0-15,0 0 0 0,0 0 0 0,12 5 0 16,0-5 0-16,-12 0 0 0,0 0 0 0,13 6 0 15,-1-6 0-15,-12 0 0 0,12 5 0 0,-12-5 0 16,7 0 0-16,5 11 0 0,-12-11 0 0,6 6 0 16,6-6 0-16,-12 0 0 0,0 0 0 0,0 0 0 15,0 0 0-15,13 0-17 0,-7 0 4 0,-6 0 1 16,0 0 20-16,6 5 5 0,6 1 1 0,1-6 0 16,-13 0-14-16,18 0 0 0,-18 0 0 0,0 0 0 15,0 0-12-15,0 0 0 0,0 0 1 0,0 0 0 16,13 5 19-16,-13-5 3 0,0 0 1 0,0 0 0 15,0 0-12-15,0 0 0 0,0 0 0 0,0 0 0 0,0 0 16 0,0 0 2 16,12-5 0-16,-12 5 0 16,0 0-27-16,0 0-6 0,0 0-1 0,0 0 0 0,0 0 28 0,0 0 4 15,6-6 2-15,-6 6 0 0,0 0-27 0,0 0-6 16,0 0-1-16,0 0 0 0,0 0 26 0,12-5 5 16,-12 5 1-16,0 0 0 0,0 0-16 0,0 0 0 15,0 0 0-15,7-11 0 0,5 0 0 0,-6 5 0 16,-6 6 0-16,0 0 0 0,6-5 0 0,-6 5 0 15,6-11 0-15,-6 11 0 0,0 0 0 0,7 0 0 0,-1-11 0 16,-6 11 0-16,0 0 0 0,12-17 0 0,-12 6 0 0,0 6 0 16,0 5 0-16,0-11 0 0,0 0 0 15,0-5 0-15,0 5 0 0,-12-6-21 0,6 1 3 0,-1-1 1 16,1 1 17-16,6-1-12 16,-12 6 12-16,6-10-10 0,6 4 10 0,-6-5 0 0,-1 11 0 0,7-11 0 15,-6 6 0-15,6-1 0 16,0 1 0-16,0 5 0 0,6-11 0 0,1 6 0 0,-7-1 0 15,6 1 0-15,-6 5 0 0,6 0 0 0,0 0 0 0,-6 0 0 16,0-6 0-16,6 6-20 0,-6 0 4 0,0 11 1 31,0-10-9-31,0 10-1 0,0-11-1 0,6 0 0 0,-6 0 6 0,0-11 2 16,0 5 0-16,0 6 0 0,0-11 26 0,0 11 4 0,13-5 2 0,-13 0 0 16,12-1-14-16,-12 1 0 0,0-1 0 0,0 17 0 15,0-11-12-15,0 0 2 0,0 0 0 0,0 11 0 16,6-11 18-16,0 0 3 0,1 6 1 0,-7 5 0 15,0 0-12-15,0-11 0 0,6 0 0 0,-6 11 0 0,0 0-15 0,0 0-5 16,0 0 0-16,6-11-1 16,0 0 21-16,-6 11 0 0,0 0-9 0,0 0 9 0,0 0 0 0,0 0 0 15,0 0 0-15,0 0 0 16,0 0 0-16,0 0-12 0,0 0 12 0,0 0-10 0,-12 0 10 0,-1-5-8 16,1 5 8-16,12 0-8 0,0 0 8 0,0 0 0 15,0 0 0-15,0 0-8 16,0 0 8-16,0 0 0 0,0 0 0 0,0 0 0 0,0 0 0 0,0 0 0 15,0 0 0-15,0 0 0 0,0 0 0 0,0 0 0 16,0 0 0-16,0 0 0 0,0-11 0 0,0 11 0 16,0 0 0-16,6-11-8 0,0 0 8 0,1 0 0 15,-7 11 0-15,0 0-8 0,0 0 8 0,0 0 0 16,6-11 0-16,0 0 0 0,0 11 0 0,-6 0 0 16,0 0 0-16,6-17 0 0,0 6 0 0,-6 11 0 15,7-11-8-15,-7 11 8 0,0 0 0 0,0 0 0 16,-7-10 0-16,7 10 0 0,-6-11 0 0,6 11 0 0,0 0 0 0,0 0 8 15,-12-6-8-15,12 6-8 16,0 0 8-16,0 0-12 0,-6-5 1 0,0-1 0 0,-7 1 0 16,7 5 0-1,-6 0-23-15,-1 0-5 0,1 0-1 0,0 0 0 16,-7 0 9-16,7 0 2 0,-7 5 0 0,1 1 0 0,-1-1 20 0,1 6 9 16,-1-5-8-16,1 4 8 0,-1 1 0 0,7 6 8 15,-6-6 0-15,5 0 0 0,1 0-8 0,0 0 12 0,5-6-4 0,1 6 0 16,0 0-8-16,0 0 8 0,6-11-8 0,0 0 8 15,0 0-8-15,0 0 0 0,0 0 0 0,0 0 0 0,0 0 8 0,0 0 1 16,0 0 0-16,0 0 0 0,0 0-1 0,18 11-8 16,-18-11 12-16,13 0-4 15,5-11 0-15,-5 6-8 0,5-1 12 0,-6 1-4 0,7 5-8 16,-1-6 0-16,1 1 0 0,-7 5 8 0,7-6-8 0,-1 6 0 16,1-5 0-16,-1-1 8 0,-5 6-8 0,-1 6 0 15,6-6 0-15,-5 0 0 0,-13 0 0 0,12 5 0 16,7 1 0-16,-1 5 0 0,-6-11 0 15,1 11 0-15,-1-6 0 0,7 6 0 0,-7 0 0 16,-12-11 0-16,6 5-9 0,0 6 9 0,-6-11 0 0,6 11 0 16,-6 6 0-16,7-1 0 0,-7 6 0 0,0-11 0 0,0-11 0 0,6 17 0 15,-6-1-21-15,6 1-1 16,-6 4 0-16,0-21 0 0</inkml:trace>
  <inkml:trace contextRef="#ctx0" brushRef="#br0" timeOffset="35887.58">13974 16107 230 0,'0'0'10'0,"0"0"2"0,19 11-12 0,-1-6 0 15,-18-5 0-15,19 0 0 16,-1 0 149-16,7 5 27 0,-13 6 6 0,7-11 1 16,-19 0-128-16,24 0-26 0,-11 11-5 0,5-11 0 0,-18 0-9 0,19 0-2 15,-1 0 0-15,1 0 0 16,-1-11-13-16,1 11 0 0,-7 0 8 0,6 0-8 0,1 0 0 0,-7-11 0 16,7 11 0-16,-1 0 0 0,1-5 0 0,-1 5 0 15,1-5 0-15,-1 5 0 16,1 0 13-16,5 0 0 0,-5-6 0 0,6 6 0 0,-1 0 7 0,1 0 2 15,-7 0 0-15,7 0 0 16,-6 0-6-16,5 6 0 0,-5-1-1 0,12-5 0 16,-19 5-15-16,13-5 0 0,-7 0 0 0,1 0 0 15,-19 0 0-15,18 0 0 0,7 0 8 0,-1 0-8 0,1-5 0 0,6 0 9 16,0-1-9-16,6 6 8 0,-6-5-8 16,-1-1 12-16,1-5-12 0,0 6 12 0,0-1 1 0,-6 1 1 15,-1-1 0-15,7 6 0 0,-6-11 2 0,-1 11 0 16,1 0 0-16,0-11 0 0,-7 11 0 0,7 0 1 15,6-11 0-15,-7 6 0 0,1-1-4 0,0 6-1 0,6-5 0 16,-1-1 0-16,-5 1-3 0,6 5-1 16,12 0 0-16,-6 0 0 0,0-6-8 0,0 6 0 0,-6 0 0 15,6 0-11-15,0 0 29 0,-6 0 6 0,-1 0 0 16,-5 0 1-16,6 0-25 0,-6 0 0 16,5 0 0-16,-5 0 0 0,6 6 0 0,-6-6 12 0,-1 5-2 15,1-5 0-15,0 0 2 0,-1 0 1 0,1 0 0 16,6 0 0-16,-7 0 0 0,1 0 0 0,0 0 0 15,-1 0 0-15,7-5 6 0,6 5 1 0,-12-6 0 0,12 1 0 16,6 5-5-16,0 0-1 0,-18 0 0 0,6 0 0 0,6 0-14 16,-6 0 11-16,-7 0-11 0,1 5 10 15,-13-5-10-15,13 6 0 0,18-1 0 0,-12 1 8 0,-19 5-8 16,13-6 0-16,6 6 0 0,-1-11 0 0,-11 11 0 16,12 0 0-16,-7-11 0 0,1 6 0 0,6 5 0 0,-6-6 0 15,5 1 0-15,-5-1 0 0,6-5 0 16,-6 6 0-16,-7-6 0 0,7 5 8 0,6 1-8 15,-1-1 0-15,-5-5 0 0,0 5-818 16</inkml:trace>
  <inkml:trace contextRef="#ctx0" brushRef="#br0" timeOffset="77559.08">22736 19483 230 0,'0'0'20'0,"0"0"-20"15,0 0 0-15,0 0 0 0,0 0 72 0,0 0 11 16,0 0 1-16,0 0 1 0,12 0-53 0,-12 0-12 16,0 0-1-16,13-6-1 0,5 6 14 0,-6-5 4 15,-12 5 0-15,13-6 0 16,-1 1 12-16,0-6 4 0,7 11 0 0,-7-11 0 0,1-5 6 0,5 5 2 0,1-6 0 15,5 1 0-15,-5-6-13 0,12-6-3 0,-1 1 0 16,1 0 0-16,6-6-17 0,0 0-4 16,6-6-1-16,7 7 0 0,-1-7-7 0,7 1-2 0,-1 5 0 15,1-5 0-15,-7 5-4 0,0 0-1 0,0-6 0 0,1 7 0 16,-7-7-8-16,0 6 12 0,0 0-12 16,0-5 12-16,-6 5-12 0,7 11-9 0,-1-16 9 0,0 10-13 15,0-4 21-15,-6 4 5 0,6 1 1 0,-12-6 0 16,6 5-14-16,0 7 0 15,-6-1 0-15,-6-6 0 0,5 12 0 0,-5-6 0 0,-6 5 0 16,5 6 0-16,-5 0-9 0,-1 0 9 16,1 1-13-16,-7-1 5 15,7 0-27-15,-7 5-5 0,0-5 0 0,-12 11-368 16,0 0-74-16</inkml:trace>
  <inkml:trace contextRef="#ctx0" brushRef="#br0" timeOffset="78177.38">23272 18748 691 0,'19'-16'15'0,"-7"5"3"0,1 0 1 0,11-5 1 0,1 5-20 0,6-6 0 0,0-10 0 0,6-1 0 0,6 1 21 0,-6 0 1 16,6-6 0-16,0 0 0 15,0 0-2-15,6 0 0 0,1-5 0 0,-1 5 0 16,0 5 0-16,7-10-1 0,-7 0 0 0,1 10 0 15,-1-5-8-15,0 6-2 0,1-6 0 0,-1 6 0 16,0-1-9-16,1 1 0 0,-1-6 0 0,-6 6 8 0,0-6-8 0,7 5 0 16,-13 1 0-16,0 10 0 15,0-15 0-15,-7 10 0 0,1 0 0 0,-6 5 0 0,0 1 0 16,-7 5 0-16,1 5-9 0,-7 6 9 0,0 0 0 0,-12 0 0 16,0 0 0-16,6 17 0 0,-12 10 26 15,0-5 2-15,-6 11 1 0,-1 5 0 0,-5-5-5 16,-1 17 0-16,-5-7-1 0,-7 12 0 0,-6 0-11 0,0 0-1 15,0 11-1-15,-6-1 0 0,6-10-10 0,0 5 0 16,0 1 9-16,6-6-529 0</inkml:trace>
  <inkml:trace contextRef="#ctx0" brushRef="#br0" timeOffset="81752.45">21330 16205 388 0,'0'0'17'0,"0"0"4"0,0 0-21 0,19 0 0 0,-1-5 0 0,-18 5 0 0,19-6 12 0,-19 6-3 15,12-5 0-15,6-1 0 0,-18 6 0 0,19 0 0 16,-19 0 0-16,18 0 0 16,-18 0-9-16,19 0 0 0,-19 0 9 0,25 0-9 0,-7 0 0 0,-18 0 0 15,25 0 0-15,-7 0 0 0,1 0 0 0,-19 0 0 16,18 0 0-16,1 0 0 0,-1 0 0 0,1 0 0 0,-1 0 0 0,1 0 0 16,-19 0 0-16,18 0 0 0,-5 0 0 0,5 0 0 15,-6 0 0-15,1 0 0 16,5-5 0-16,-5 5 0 0,-1-6 0 0,6 6 8 15,1-5-8-15,-1 5 0 0,-5-6 0 0,-1 1 8 16,7-1-8-16,-7 6 0 0,0 0 0 0,7-11 0 0,-7 11 0 0,7-11 0 16,-1 11 0-16,-6-5 9 0,1 5-9 0,-1 0 0 15,7-5 21-15,-7 5-2 0,0 0-1 0,1 0 0 16,-13 0 3-16,12 5 1 0,6 0 0 0,1-5 0 16,-19 0-5-16,12 0-1 0,0 11 0 15,7-11 0-15,-7 0-8 0,1 11-8 0,-1-11 9 0,-12 0-9 16,0 0 8-16,0 0-8 0,0 0 0 0,12 6 0 15,7-1 8-15,-7 1-8 0,-12-6 0 0,0 0 0 16,0 0 16-16,12 5-2 0,-12-5-1 0,13 11 0 0,-13-11 9 16,0 0 2-16,0 0 0 0,12 11 0 15,-6 0-9-15,-6-11-2 0,0 0 0 0,13 17 0 16,-1-6-13-16,-12-11 0 0,0 0 8 0,6 5-8 0,-6-5 0 16,12 11 0-16,-12-11 8 0,7 11-8 15,-7-11 0-15,12 16 0 0,0-5 0 0,1 0 0 0,-13-11 0 0,12 6 0 16,-12-6 0-16,12 11 0 0,1 0 0 0,-13-11 0 15,0 0 0-15,12 11 0 0,6 0 0 0,-11 0 0 16,-7-11 0-16,0 0 0 0,12 11 0 0,-12-11 0 16,12 11 8-16,-12-11-8 0,0 0 0 0,13 16 0 15,-7-5 0-15,-6-11 0 16,0 0 0-16,12 11 0 0,-12-11 0 0,12 11 0 0,-12-11 0 0,7 11 0 16,-7-11 0-16,6 11 0 0,-6-11 0 0,12 11 0 0,0 5 0 15,1-16 0-15,-13 0 0 0,12 11 0 16,0 0 0-16,1-11 0 0,5 0 0 0,-5 0 0 15,-1 0 0-15,6 0 0 0,-5 6 0 0,-1-1 8 0,0-10-8 0,1 10 0 16,5 1 0-16,-5-1 0 16,5-5 0-16,-6 6 0 0,1-1 0 0,-1-5 0 0,0 0-8 0,7 6 8 15,-13-1 0-15,13-5 0 0,-7 0 0 0,0 0 0 16,7 0 0-16,-7 0 0 0,13 0-8 16,-13 6 8-16,7-6 0 0,5 0 0 0,-5-6 0 0,12 6 0 15,-7-5 0-15,1-1 0 0,-7 1-8 0,7-6-262 16,12 11-52-1</inkml:trace>
  <inkml:trace contextRef="#ctx0" brushRef="#br0" timeOffset="83457.14">21762 16298 529 0,'0'0'23'0,"0"0"5"0,18 0-28 0,-5 6 0 0,-1-12 0 0,6 6 0 16,-5 0 19-16,-1 0-3 16,0-5 0-16,1 5 0 0,5 0-16 0,-5 0 10 0,5 0-10 0,-6-6 8 15,7 6-8-15,-1 0 0 0,1-5 9 0,-1 5-9 16,-5-6 0-16,5 6 8 0,7-5-8 0,-7 0 0 15,1-1 8-15,6 6-8 0,-1-5 8 0,-5-1-8 16,5 1 8-16,-11-1-8 0,-13 6 10 0,18-5-10 16,-6 5 13-16,7 0-3 0,-7 0-1 0,7 0 0 15,-7-11-1-15,0 11-8 0,7 0 12 0,-7 0-4 16,7 0-8-16,-7 0 8 0,7 0-8 0,-7 0 8 0,6 0-8 0,1 0 0 16,-1 0 0-16,1 0 8 0,-1 0-8 15,7 0 0-15,-13 0 0 0,7 0 8 0,-1 0-8 0,1 0 0 16,-19 0 0-16,18 0 0 0,1 0 0 0,-1 0 0 15,1 0 0-15,-7 0 0 16,7 0 0-16,-7 11 0 0,7-11 0 0,-7 0 0 0,0 5 0 16,7 6 10-16,-7-11-10 0,0 11 10 0,1-5-10 0,-1 4 12 15,0-4-12-15,7-1 12 0,-13 1-12 16,13-1 10-16,-7 1-10 0,0 5 10 0,1-11-10 0,5 11 0 16,-6-6 0-16,1-5 8 0,5 6-8 0,-5-6 0 15,5 5 0-15,1-5 8 0,-1 6-8 0,1-1 0 16,-7 1 0-16,0-6 8 0,7 11 0 15,-7-6-8-15,0 1 12 0,-5 10-4 0,5-16 0 16,0 11 0-16,1-6 0 0,-1 1 0 0,0 5 1 0,1-6 0 16,-1 6 0-16,6-5 0 0,1 5-9 0,-7-11 8 0,1 5-8 15,-1 6 8-15,6-11-8 0,-5 11 0 0,5-11 0 16,1 0 8-16,-1 0-8 0,1 0 10 0,-1 0-10 0,-5 11 10 16,11-11-10-16,-5 0 8 0,-1 0-8 0,1 0 8 15,-1 0-8-15,1 0 0 0,-19 0 0 0,18 0 8 16,-6 0-8-16,7 6 0 0,-1-6 0 0,-5 0 8 15,5 5-8-15,-5-5 0 0,5 0 0 0,1 0 8 16,-1 6-8-16,1-6 0 16,-7 0 0-16,6 0 8 0,-5 0-8 0,5-6 0 15,-5 6 0-15,5-5 0 0,-6 5 0 0,7-6 0 0,-7 6 0 0,7 0 0 16,-1 0 0-16,-5 0 0 0,-1 0 0 0,0 0 0 16,7 0 0-16,-7 0 0 0,7-11 9 0,-7 11-9 15,0 11 0-15,7-11 0 0,-7 0 0 0,0 0-8 16,1 0 8-16,5 0 0 0,-18 0 0 0,6 0 0 15,-6 0 12-15,19 0-1 0,-7 0-1 0,7 0 0 0,-7 0-10 16,-12 0-14-16,0 0 3 0,19 0 1 0,-7 0 10 16,-12 0 0-16,18 6 0 0,-5-6-8 15,-1 0 8-15,0 0-12 0,-12 0 12 0,19-6-12 16,-1 6-32-16,1-11-8 16</inkml:trace>
  <inkml:trace contextRef="#ctx0" brushRef="#br0" timeOffset="83907.36">24506 16101 230 0,'24'11'20'0,"-11"-11"-20"0,5 0 0 0,1 6 0 16,-1-1 20-16,-6-5 0 0,7 5 0 0,-1-5 0 0,-5 11-20 0,5-11 0 16,-5 11 0-16,-1-5 0 15,0-6 11-15,-12 0-3 0,0 0 0 0,0 0 0 0,0 16 44 0,0-5 8 16,-6 6 1-16,0 5 1 0,0-11 18 0,-13 11 3 16,7-6 1-16,-7 6 0 0,-5 0-39 0,5 0-7 15,-12 5-2-15,7-5 0 0,-7 0-15 0,0-6-3 16,0 1-1-16,0 5 0 15,-6-6-5-15,7-5 0 0,-1 6-1 0,-6-1 0 0,0 1-11 16,6-1 0-16,0 11 0 0,0-16-481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0:06:54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3675 345 0,'0'0'15'0,"0"0"4"0,0 0-19 0,0 0 0 0,0 0 0 0,0 0 0 15,10-4 132-15,-10 4 24 0,0 0 4 0,5-4 0 16,0-5-108-16,-1 0-23 0,-4 1-4 0,0 8-1 16,10-9-5-16,-5 0-2 0,-5 9 0 0,0-4 0 15,0 4 9-15,0 0 2 0,5-9 0 0,-5 9 0 16,0-8 13-16,0 8 3 0,0 0 1 0,5-5 0 15,-5 5-2-15,0 0-1 0,5-4 0 0,-5 4 0 16,0 0-12-16,4-13-2 0,1 9-1 0,0-5 0 16,-5 9-10-16,5-8-1 0,0-1-1 0,0 0 0 15,4 5 1-15,-4-5 0 0,5 1 0 0,0-1 0 16,-1 0 9-16,1-4 3 0,5 0 0 0,-6 1 0 0,6-6-10 16,0 5-2-16,4-4 0 0,-4-5 0 0,4 1-2 0,0-5-1 15,6 4 0-15,-1-4 0 0,0 1-5 0,1-6 0 16,4 1-8-16,0 0 12 0,5 0-12 0,0-5 0 15,-5 0 8-15,5 1-8 0,5-1 0 0,-5-3 0 16,5-1 8-16,0 4-8 0,0-4 13 0,4 0 0 16,1 1 0-16,0-6 0 0,0 5 9 0,4-4 2 15,1 4 0-15,-1 1 0 0,6-6 0 0,-1 5 0 16,-4-4 0-16,4 4 0 0,1-4-9 0,-1 4-2 16,1 1 0-16,4-1 0 0,0-5-4 0,5 6-1 15,-9 3 0-15,9-4 0 0,0 0-8 0,-5 5 10 0,1-1-10 16,-6 5 10-16,5-5-1 0,-4 1 0 0,-1-1 0 15,1 5 0-15,4-4 0 0,-5-1 0 0,6 5 0 0,-1-5 0 16,0 5-9-16,1-5 12 0,-1 5-12 0,0-4 12 16,1 3-12-16,-1 6 10 0,-5-6-10 0,6 1 10 15,-6 4-10-15,5 0 0 0,1 0 9 0,4 0-9 16,-5-8 0-16,0 8 0 0,1 0 0 0,-6 4 0 16,5-3 0-16,1-1 8 0,-11 4-8 0,6-4 0 15,-6 5 12-15,6-5-3 0,-6 4 0 0,1 0 0 16,4 9 9-16,-4-4 2 0,0-4 0 0,-1 3 0 15,1 1-20-15,-1 4 0 0,-9 0 0 0,0-4 0 16,0 4 0-16,-5 4 0 0,0 1-10 0,-5-1 10 16,0 0 0-16,-4 1 0 0,4-1 0 0,-5 5 8 15,-5-5 0-15,6 1 0 0,9 3 0 0,-10-3 0 0,0 3-8 16,-4 1 0-16,4-5 9 0,0 5-9 0,5 0 0 16,-4-1 0-16,-6-3 0 0,5 3 8 0,6 1-8 0,-11 0 0 15,-4-5 0-15,-1 5 8 16,6-1-68-16,-1-3-14 0,1 4-2 0,-6-5-971 15</inkml:trace>
  <inkml:trace contextRef="#ctx0" brushRef="#br0" timeOffset="1078">4470 462 460 0,'0'0'41'15,"0"0"-33"-15,0 0-8 0,0 0 0 16,0 0 138-16,0 0 26 0,0 0 4 0,0 0 2 16,0 0-98-16,0 0-20 0,0 0-4 0,0 0-1 15,0 0 3-15,0 0 1 0,0 0 0 0,10 0 0 0,-1 0-11 16,1 0-1-16,-10 0-1 0,10 4 0 0,4 1-15 0,1-5-3 15,-5 4-1-15,-1 0 0 0,6 1 9 0,4-5 3 16,1 4 0-16,-6-4 0 0,-4 4 4 0,9-4 1 16,11 5 0-16,-11-1 0 0,0-4-8 0,6 0 0 15,9 0-1-15,0 0 0 0,0 0-3 0,5 0 0 16,-5 0 0-16,0 0 0 0,5 4-10 0,-5 1-2 16,-10-1-1-16,5-4 0 0,10 4-11 0,-5 1 0 15,-10-1 9-15,-4 0-9 0,4 1 0 0,0 7 0 16,0-7 0-16,-4 3 8 0,-1 5-8 0,6-4 0 0,-1 4 0 15,-9-4 0-15,-6 4 0 0,1-5 0 0,9 5 0 16,-9-4 0-16,-5-1 8 0,0 1-8 0,5 4 10 16,-6-4-10-16,-4 4 32 0,-4 0 0 0,-6-5 0 15,5 5 0-15,5 0-12 0,-10 0-3 0,-9-4 0 0,4 8 0 16,6 0-2-16,-6-4-1 0,-4 0 0 0,-1 4 0 16,-4-4-14-16,4 5 9 0,1-5-9 0,-5 4 8 15,-6 0 12-15,6 0 3 0,5 1 0 0,-6-1 0 16,-4 0-23-16,5-4 9 0,0 5-9 0,4 3 0 15,-4-8 0-15,-5 9 0 0,0-9 0 0,9 4 0 16,6 0 0-16,-6 0 0 0,-9-4 0 0,10 5 0 16,14-5 0-16,-10-5 0 0,-4 5 0 0,4-4 0 15,6 0-82 1,9-9-14-16,0 0-2 0,0 0-1 0,0 0-113 0,0 0-22 0,19 0-5 0,-19 0-1 0</inkml:trace>
  <inkml:trace contextRef="#ctx0" brushRef="#br0" timeOffset="43822">5918 449 338 0,'0'0'0'0,"0"0"14"0,0 0-4 0,0 0 1 0,0 0-11 0,0 0 0 0,0 0 0 0,0 0 0 16,0 0 93-16,0 0 17 0,0 0 3 0,9 0 1 16,-9 0-33-16,0 0-6 0,0 0-2 0,0 0 0 15,10-4 4-15,-10 4 1 0,0 0 0 0,0 0 0 16,10-4-18-16,-10 4-3 0,0 0-1 0,0 0 0 16,0-9 7-16,0 9 1 0,0 0 0 15,0 0 0-15,0 0-22 0,0 0-4 0,0 0-1 0,0 0 0 0,-10-4-9 0,10 4-1 16,0 0-1-16,0 0 0 0,-10 0-13 15,10 0-2-15,0 0-1 0,0 0 0 0,-4 8-10 0,-6-3-11 16,0 3 3-16,5-4 0 0,5-4 8 0,-9 9 0 16,-1 0 0-16,0-1 0 0,0 1 38 0,6 4 10 15,-6 0 1-15,5 0 1 0,-10 0-38 0,6 0-12 16,4 4 8-16,-5 0-8 0,0 1 0 0,1-5 0 16,-1 0 8-16,0 4-8 0,0-4 11 0,6 4-2 0,-1-4 0 15,5 4 0-15,-10-8-9 0,5 4 0 0,0 4 0 0,0-4 0 16,5 0 0-16,-4 4 0 0,-6-4 0 15,5 5-11-15,5-1 11 0,0 0 0 0,-5 0 0 0,0 1 0 16,5-1 0-16,0 5 0 0,0-5 0 0,0 0 0 16,-5 5 0-16,5-5-8 0,5-4 8 15,0 4-8-15,-5-4 8 0,5 0 0 0,5-4 0 0,4 4 0 16,-9-5 0-16,0-3 0 0,5 3 0 0,-1 1 0 16,6 0 0-16,-5-5 0 0,-10-4 0 0,9 9 0 15,11-1 0-15,-10 1 9 0,4-5-9 0,-4 9 0 16,5-9 0-16,-6 1 0 0,-9-5 0 0,10 4 0 15,5 0 0-15,-6-4 0 0,6 5 0 0,-1-5 0 16,-14 0 9-16,15-5-9 0,0 5 0 0,-1-4 9 16,-14 4-9-16,15-4 0 0,4-1 0 0,1-3 0 15,-6-1-155-15,-4 0-29 0,9-12-7 0,10 4-1 16</inkml:trace>
  <inkml:trace contextRef="#ctx0" brushRef="#br0" timeOffset="44868">6563 644 172 0,'0'0'16'0,"0"0"-16"15,0 0 0-15,0 0 0 0,0 0 186 0,0 0 34 16,0 0 8-16,0 0 0 0,0 0-102 0,0 0-21 16,0 0-4-16,-5-5-1 0,-5 1-7 0,1 0-1 15,-1-1-1-15,5 5 0 0,-9 0-19 0,9 0-4 16,5 0-1-16,-15 0 0 0,1 0-47 0,4 0-8 15,-5 5-3-15,6 3 0 0,-1-3 44 0,0 3 9 16,-4 1 2-16,4-1 0 0,0 1-52 0,0 4-12 16,-4-4 0-16,4 4 0 0,-5 0-14 0,1 0-6 0,-1-1 0 0,1 1-1 15,4 5 21-15,0-1 0 0,1 0 0 16,-1 9 0-16,-5-4 0 0,6-1 0 0,9 5 0 16,-5 0 0-16,-10 0 12 0,5 4 8 0,10-8 0 0,0 4 1 15,0 0-33-15,-4-5-8 0,-1 1 0 0,10-5-1 16,-1 0 13-16,6 1 8 0,-10-5-10 0,10 0 10 15,4-5-8-15,1 5 8 0,-15-13 0 0,5 5-9 16,9-1 9-16,-4 5 0 0,5-9 0 0,-15 0 0 16,0 0 0-16,14-5-8 0,6-3 8 0,-1-1 0 15,-9 0 0-15,4-4 0 0,1-4 0 0,0 0 0 16,-1 0 0-16,1-5-8 0,4 0 8 0,1-4 0 16,-11 0 0-16,6-4 0 0,-5 9 0 15,4-5-8-15,1-4 8 0,-5 8 0 0,-1-4 0 0,-4 4 0 16,0 1 28-16,5-1 5 0,-5 1 1 0,-1 3 0 15,1 1-53-15,-5 4-10 0,5 0-3 0,-5 5 0 0,5-5 32 0,-5 8 0 16,0 5 0-16,0 0 0 0,0 0 8 0,0 0 0 16,0 0 1-16,0 0 0 0,0 0 10 0,0 0 1 15,0 0 1-15,0 0 0 0,0 0-21 0,0 0 0 16,0 0-10-16,0 0 10 0,-5 5-8 0,-5 3 8 16,6 1 0-16,-1 4 0 0,-5 0 0 0,10-5 0 15,-5 10 0-15,5-5 0 0,0 4 0 0,0 0 0 16,0 0 0-16,0 5 0 0,0-5 0 0,0-4 0 15,5 5 12-15,-5-1-3 0,5-4-9 0,0 4 0 16,0-4-10-16,4 0 10 0,-4 0 0 0,5 0 0 16,0 0-8-16,-1 0 8 0,6 0 0 0,-5 0 0 0,-1-5 12 0,6 1-12 15,-5 0 0-15,-1-5 0 16,1 0 0-16,5 1-9 0,-6-1 9 0,6-4 0 0,-5 0 0 16,4-4 0-16,1-1-14 0,-6 1-7 0,1-5-2 0,5-4 0 31,-1 0-153-31,1 0-32 0,4-21-5 0,6 4-2 0</inkml:trace>
  <inkml:trace contextRef="#ctx0" brushRef="#br0" timeOffset="45243">7016 212 288 0,'0'0'12'0,"0"0"4"0,0 13-16 0,-5 0 0 16,0 4 0-16,5 0 0 0,-5 0 259 0,5 1 49 15,-5 3 9-15,0 1 3 0,1-1-220 0,4 1-43 16,-10 4-9-16,5-4-1 0,0 8-18 0,5-4-3 0,0 4-1 0,0 4 0 16,-5 5-4-16,0-4-1 0,5-1 0 15,0 5 0-15,0 4-1 0,0 1-1 0,0 3 0 0,0 1 0 16,0 3-18-16,0-3 0 0,5-5 8 0,0 5-8 16,-5-5 0-16,5-9-16 0,5 1 4 0,-5-5 0 31,-1 5-40-31,1-9-7 0,-5-5-1 0,5-8-678 0</inkml:trace>
  <inkml:trace contextRef="#ctx0" brushRef="#br0" timeOffset="45571">7327 268 864 0,'0'0'76'0,"0"13"-60"16,0 0-16-16,0 4 0 0,0-4 92 0,-5 9 15 16,0-5 3-16,0 9 1 0,-5-5-39 0,5 5-7 15,5 4-1-15,0 1-1 0,-4 3-19 0,-1 5-4 16,0-4-1-16,0 4 0 0,5 4-17 0,0-4-3 15,0 4-1-15,0 0 0 0,0 0-7 0,0 5-2 16,0-5 0-16,5 0 0 0,-5 0-9 0,5-4 0 16,-5 0 0-16,5-5 0 0,-1-8 0 0,1 0 0 15,0 0 0-15,0 0-512 0,-5-4-101 16</inkml:trace>
  <inkml:trace contextRef="#ctx0" brushRef="#br0" timeOffset="46415">7662 307 633 0,'0'13'56'0,"0"0"-44"16,0 8-12-16,0 1 0 0,0-1 120 0,0 5 23 15,0-4 4-15,0 4 1 0,0 0-78 0,-5 8-15 0,0-4-3 16,5 5-1-16,0 0-15 0,0-5-2 0,10 0-1 0,-10 0 0 16,-5 5-20-16,5-1-4 0,5 10-1 0,-5-1 0 15,-5-4 19-15,0 4 3 0,5-4 1 0,0-1 0 16,0 1-15-16,0-4-4 0,0-5 0 0,0-4 0 15,0 0 4-15,0 0 0 0,-5-5 0 0,5-3 0 16,0-5 7-16,-5 0 1 0,5-5 1 0,-9 1 0 16,9-9 15-16,0 0 4 0,0 0 0 0,0 0 0 15,0 0-2-15,-5-4 0 0,5 4 0 0,-5-13 0 16,0 0-19-16,5-9-4 0,0 5-1 0,0-5 0 16,5 1-18-16,0-5 10 0,-5 0-10 0,0 0 8 15,14 0-8-15,-9 0 0 0,5 4 0 0,-5-3 0 16,-10 3 0-16,10 5 0 0,-5-5 0 0,5 9 0 15,4-4 0-15,-4 4 0 0,0 0 0 0,0 0 0 16,0 4 0-16,0 1 0 0,0-1 0 0,-1 0 0 0,6 1 0 16,-5-1 0-16,0 5 0 0,0-5 0 0,4 5 0 0,-9 4 0 15,10-4 0-15,0 4 0 0,0 0 0 16,-10 0 0-16,9 4 0 0,1 0 0 0,5 5 0 0,-1 0 0 16,-4-1 0-16,0 5 0 0,4 0-8 0,-4 4 8 15,0-4 0-15,-6 9 0 0,6-5 0 0,-5 0 0 16,0 1 0-16,0 3 0 0,0-3 0 0,-5-1 0 15,4 4 0-15,-4-3 0 0,0 3 8 0,0-3-8 16,0 3 0-16,0-4 8 0,-4 5-8 0,4 8 0 16,-10-8 0-16,10-9 0 0,-5 4 0 0,0-4 0 15,-5 0 12-15,6 0-4 0,-6 4-8 0,0-4 10 16,-4 0-10-16,-1 0 10 0,0 0-10 0,6-4 8 0,-6-5-8 16,1 5 8-16,-6-9 2 0,1 0 0 0,9 0 0 0,-9-9 0 15,-1 0-10-15,-4 1 8 0,4-5-8 0,6 0 8 16,-6-4-20-16,6-1-5 0,-1 1-1 15,6 4 0 1,-1-4-46-16,0 0-10 0,5-1-2 0,5 1 0 16,0-5-41-16,5 5-9 0,0-4-2 0,5-1-614 0</inkml:trace>
  <inkml:trace contextRef="#ctx0" brushRef="#br0" timeOffset="47055">8274 851 1598 0,'0'0'35'0,"0"0"7"0,0 0 2 0,0 0 1 0,0 0-36 0,-5 4-9 15,5-4 0-15,-10 9 0 0,-4-1 57 0,4-3 10 16,0 8 1-16,6-5 1 0,-11 1-30 0,5 4-7 16,1 0 0-16,-1 0-1 0,-5 4 13 0,6-4 2 15,-6 4 1-15,5 1 0 0,1-1-14 0,-1 4-2 16,0-3-1-16,0 3 0 0,1 1-17 0,4-5-3 16,-5 0-1-16,5 5 0 0,0-5-9 0,5 1 0 0,-5-1 0 15,5 0 0-15,0-4 0 0,0 0 0 16,0 4-8-16,5-4 8 0,-5-13 0 0,5 9-9 0,0-5 9 0,0 5 0 15,5 0-11-15,-1-1 11 0,-9-8-10 0,10 0 10 16,0 0 0-16,0 0-9 0,-1-4 9 16,1 0 0-16,0-1 0 0,4-3 0 0,-4 3 0 0,0-8 0 15,4 5 0-15,-4-5 0 0,5 4 0 0,-6-8 0 16,-4 0-12-16,5-1 4 0,0-3 0 0,-6 3 0 16,6 1 8-16,-5-4 14 0,5-1-3 0,-1 5-1 15,-4-5-10-15,0 0 0 0,0 5 9 0,-5-4-9 16,0 3 0-16,5 1-16 0,-5 0 2 0,-5 4 1 15,5-4 13-15,-5 8 0 0,0-4 0 0,0 4 0 16,1 1 28-16,-1-1 9 0,5 9 2 0,0 0 0 16,-5-4-23-16,5 4-5 0,0 0-1 0,0 0 0 15,0 0-10-15,-5 13 0 0,0-5 0 0,0 5 0 0,5 5 0 16,0-1 0-16,0 0 0 0,0 5 0 0,0-1 0 0,0 1 0 16,5-1 9-16,0 5-9 0,0-4 0 0,0 4 9 15,-5-5-9-15,0 5 0 0,5-4 0 0,4 0 0 16,-4 3 0-16,5-7 0 0,-5-5 14 0,0 0-4 15,4 0-1-15,-4 0 0 0,0-5-9 0,5 1-12 16,-1-5 2-16,6 0 1 0,-15-4 9 0,10 5 0 16,-1-5 0-16,6-5 0 15,-5 5-132-15,-1-8-25 0,6-1-5 0</inkml:trace>
  <inkml:trace contextRef="#ctx0" brushRef="#br0" timeOffset="47446">8823 846 806 0,'0'0'72'0,"0"0"-58"0,0 0-14 0,0 0 0 15,-5 9 186-15,-5 0 34 0,6-1 8 0,-1 1 0 16,-5 0-105-16,5-1-22 0,-5 1-4 0,6 4-1 16,-6 0-47-16,5-5-9 0,-5 5-3 0,1 5 0 0,-6-5-12 15,10 0-2-15,-5 4-1 0,6-4 0 16,-6 4 6-16,0 0 2 0,0 1 0 0,6-1 0 0,-6 0-8 0,5 1-2 16,-5 3 0-16,10-4 0 0,0 1-4 0,0-1 0 15,0-4-1-15,0 8 0 0,5-3-7 0,0-1-8 16,0-4 11-16,0 0-11 0,4 0 8 0,-4 0-8 15,5 0 0-15,5 0 0 0,-6-5 0 0,6 5-9 16,-5 0 1-16,4 0 0 0,-4-13 8 0,4 5 0 16,1-5 0-16,0 0 0 15,4 0-40-15,-4-5-7 0,4-8-1 0,0 5 0 16,1-5-157-16,-1 0-32 0</inkml:trace>
  <inkml:trace contextRef="#ctx0" brushRef="#br0" timeOffset="47852">9353 0 288 0,'0'0'25'0,"-5"13"-25"0,0 0 0 0,0-4 0 0,5 8 260 0,-5 0 48 16,0 5 8-16,5-1 3 0,-5-3-191 0,1 8-37 15,-1 4-8-15,5 4-2 0,-5 5-8 0,0-4-1 16,0-1-1-16,5 5 0 0,-5 0-32 0,0 4-7 15,1 0 0-15,-1 1-1 0,0-6-17 0,0 6-3 16,0-1-1-16,0 4 0 0,-4-4-10 0,4 5 0 16,-5-1 9-16,5 5-9 0,0 0 0 0,0-4 9 15,1-1-9-15,-1-4 0 0,0 1 0 0,5-6 0 16,-5-3 0-16,0-5-12 16,5 5-81-16,-5-9-16 0,0 0-3 0,1-5-723 0</inkml:trace>
  <inkml:trace contextRef="#ctx0" brushRef="#br0" timeOffset="48368">9110 769 864 0,'0'0'38'0,"0"0"8"0,0 0-37 0,0 0-9 0,0 0 0 0,9 8 0 16,-9-8 102-16,10 5 18 0,-10-5 4 0,0 0 1 16,0 0-61-16,10 0-13 0,4 0-3 0,1 0 0 15,4 0-13-15,-4 0-3 0,4 0-1 0,1 0 0 16,-6 4-19-16,11 0-4 0,-6 5-8 0,1-5 12 16,-6 5-4-16,6 0-8 0,-1-1 11 0,-4 1-11 0,-1-1 9 0,1 1-9 15,-6-5 0-15,1 5 9 0,0 0-9 0,0-1 8 16,-6-3-8-16,1 3 8 0,0 1 0 0,-5 4-8 15,0-4 12-15,0 3-4 0,-5 1-8 0,0-4 12 16,1 4-12-16,-1 0 12 0,-10 0-12 0,5 0 0 16,1-4 0-16,-1 3 0 0,-5-3 0 0,6 0 0 15,-1-1 0-15,0-3 8 0,-4 3 1 0,4-3 0 16,5 3 0-16,-5-3 0 0,6 3 15 0,4-8 4 16,-5 0 0-16,5 0 0 0,0 0 2 0,0 0 1 15,0 0 0-15,0 9 0 0,0-9-7 0,5 13-2 16,-5-13 0-16,4 9 0 0,1-5-2 0,0 4 0 0,5 5 0 15,-5-4 0-15,4 0-3 0,-4-1-1 0,5 1 0 16,0 4 0-16,4 0 8 0,-4-4 0 0,5 8 1 16,-1 0 0-16,1 5 5 0,-6-1 1 0,6 9 0 0,0 1 0 15,-1-1-13-15,1 0-2 0,-1-4-1 0,1 9 0 16,-1-5-7-16,-4-4-8 0,0 0 11 0,0 0-11 16,-1-1 0-16,-4 1 0 0,5-8 0 0,-5-5 0 31,9 4-116-31,-4-8-21 0,-5-5-4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2:46:51.3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2308 166 885 0,'0'0'39'0,"0"0"9"0,0 0-39 0,0 0-9 0,0 0 0 0,13-6 0 16,0 1 11-16,0-1 0 0,-13 6 0 0,0 0 0 15,20-17-11-15,-13 5 0 0,-14 0 0 0,0 1 0 16,7 11 0-16,0 0 0 0,7-12 0 0,-7 12 0 16,-7-11 42-16,7 11 6 0,0 0 2 0,0 0 0 15,-13-12 23-15,13 12 5 0,0 0 1 0,0 0 0 16,-13-12-19-16,7 7-3 0,6 5-1 0,0 0 0 16,0 0-34-16,-13-6-7 0,-7 0-2 0,7-6 0 15,0 7 0-15,0 5 0 0,0-6 0 0,0 0 0 16,0 6 6-16,-7 0 1 0,1 0 0 0,6-6 0 0,-7 6 4 15,1 0 0-15,-1 6 1 0,-6-6 0 16,6 6-5-16,1 0 0 0,-7-1-1 0,0 1 0 0,6 0-11 0,-6 6-8 16,0-1 9-16,0-5-9 0,6 6 0 0,-6-7 0 15,0 7 0-15,-6 0 0 0,-1-1 8 0,0-5-8 16,1 6 0-16,-1-1 0 0,-6 6 8 0,-7-5-8 16,7 5 0-16,-6 7 0 0,5-7 23 0,1 0-2 15,0 7 0-15,-6-7 0 0,5 12-13 0,1-6-8 16,-6 0 8-16,12 1-8 0,-6 5 8 0,6 0-8 0,1-6 10 15,6 0-10-15,-7 0 8 0,0-6-8 0,1 7 0 0,6-1 9 16,-7 0-9-16,7-6 8 0,-7 7-8 0,7-7 8 16,0 6 1-16,-6 0 0 0,-1-5 0 0,7 5 0 15,-7 6 3-15,7-6 1 0,0 0 0 0,0 1 0 16,0 5-13-16,0-6 11 0,6 6-11 0,7 0 10 16,-6 0-10-16,6 0 0 0,0 0 0 0,0 0 0 15,0-6 0-15,6 6 0 0,-6-6 0 0,0 6 0 16,13 6 0-16,-7 0 0 0,7-6 0 0,-6-1 0 15,-1 7 0-15,1 6 0 0,-1-12 0 0,1 6 0 16,6-1 0-16,0 1 8 0,-7 0-8 0,7-6 8 16,0 0-8-16,7 6 8 0,-7 0-8 0,6-1 8 15,1 1-8-15,-1-6 0 0,1 6 9 0,-1-6-9 16,-6 6 11-16,0-1-3 0,0 1 0 0,0 0 0 16,7 0-8-16,6 0 0 0,-13-7 0 0,13 1 0 0,0 12 11 15,0-6-3-15,0-6-8 0,0 6 12 0,7-6-12 0,-1 0 0 16,-6 0-9-16,7 0 9 0,-1 0 0 0,8 0 0 15,-8-6 0-15,1 0 10 0,-1 6-10 0,7-6 10 16,-6-6-10-16,6 7 10 0,0-1-10 0,0 0 0 16,-6-6 9-16,6 7-9 0,6-1 0 0,-5-6 0 15,-1 1 0-15,0-1 8 0,6-5-8 0,1 5 0 16,0-5 8-16,-1 5-8 0,1 0 0 0,6-5 9 16,0 5-9-16,7-5 0 0,-1 5 8 0,1-5-8 15,-7 5 0-15,7-5 0 0,6 5 9 0,0-5-9 16,-6 5 0-16,-1-5 9 0,1 5-9 0,6-5 0 15,-6-1 9-15,0-5-9 0,-1 6 0 0,7-1 8 16,1 1-8-16,-1-6 0 0,0 5 0 0,7-5 0 0,-1 0 0 0,1 0 8 16,-7 5-8-16,7-5 0 0,-7 6 0 0,7-1 0 15,-7 1 0-15,7-6 0 0,-7 5 0 0,0 1 0 16,0 0 0-16,0-1 0 0,0 1 0 0,1-1 8 16,-1-5-8-16,0 6 0 0,0-6 0 0,7-1 0 15,6-5 0-15,0 0 0 0,-6 0 0 0,0 0 0 16,6 0 0-16,0 0 8 0,0 0-8 0,0-5 0 15,-6 5 0-15,0 0 0 0,6-6 0 0,-6 0 8 16,-1 6-8-16,1 0 9 0,-7-12-9 0,14 1 10 16,-14 5-10-16,13 0 8 0,-6 0-8 0,-1 1 8 15,8-7 7-15,-8 6 1 0,7-11 0 0,1 5 0 16,-1 1-16-16,-6-7-12 0,-1 1 3 0,1-1 0 16,0 1 9-16,-1 0 0 0,1-7 10 0,0 7-10 15,-1-6 0-15,1 0 8 0,6-1-8 0,-6 7 0 16,-7 0 8-16,7-1-8 0,-7-11 11 0,7 12-11 15,-14-6 13-15,8 0-4 0,-1-1-1 0,-7 1 0 0,1 0 1 16,0 6 0-16,-1-7 0 0,1-5 0 0,-7 0-9 16,0 6 12-16,0-6-12 0,1 6 12 0,-1-12-12 0,0 6 10 15,-7 6-10-15,1-6 10 0,0 0-2 0,-1 0 0 16,1 0 0-16,-7 0 0 0,0 6 3 0,0 0 0 16,-13-6 0-16,0 6 0 0,-6-1 8 0,12-5 1 15,1 0 1-15,-7 0 0 0,-7 1-11 0,7 4-2 16,1-5-8-16,-1 0 12 0,0 6-4 0,-7-6-8 15,1 6 11-15,-1-6-11 0,1 6 10 0,-1 0-10 0,-6-1 8 16,0-5-8-16,0 6 11 0,0 0-3 16,-6 0-8-16,-1 0 12 0,1 0 19 0,-7-1 3 15,6 1 1-15,1-6 0 0,-14 6-23 0,13 0-12 0,1-6 12 16,-1 6-12-16,-6-1 12 0,0-5-12 0,0 0 12 16,-6 0-12-16,6 0 10 0,-7 0-10 0,1 1 8 0,-1-1-8 15,0 5 10-15,-6 1-10 0,0 0 12 0,0-6-12 16,7 0 12-16,-14 6-4 0,7-6 0 15,0 0-8-15,-7 6 12 0,7-1-4 0,-6 1 0 0,5 0-8 16,-5 0 9-16,-1 0-9 0,1 0 0 0,-1 5 9 16,0 1-9-16,1-6 0 0,-7 11 0 0,0-5 0 15,-1-7 0-15,1 7 0 0,0 0 0 0,-7-1 0 16,7 1 0-16,-6-1 0 0,-1 1 0 0,0 5 0 16,1-5 0-16,-1 5 0 0,7-5 8 0,-7 5-8 15,7 1 0-15,-6-7 8 0,-1 7-8 0,7-7 8 16,-7 7-8-16,0-6 0 0,7-1 0 0,0 1 0 0,-6-1 0 15,-1 1 0-15,7 0 0 0,-7 5 0 0,-6-11 0 0,13 5 0 16,-7 1 0-16,-6 0 0 0,13-1 0 0,-7 7 0 16,7-1 0-16,-7 0 0 0,-6 1 8 0,0 5-8 15,6-6 8-15,1 1-8 0,-7-1 0 16,-1 6 8-16,1 1-8 0,0-1 0 0,0 0 0 0,0 0 0 16,-7 0 0-16,-6 1 0 0,13-7 0 0,-7 12 0 15,0-6 0-15,1 0 0 0,-1 6 0 0,0-5 0 16,0 5 0-16,1 0 0 0,-1 0 0 0,-6 0 0 15,6 5 8-15,0-5-8 0,-6 6 0 0,0 0 0 16,0 6 0-16,-7-7 8 0,-6 1-8 0,6 6 0 0,7-6 0 16,-13 5 8-16,6-5-8 0,-6 6 0 0,-1-7 0 15,8 1 0-15,5 0 0 0,-12 0 0 0,6-6 0 16,-6 0 0-16,6 0 0 0,-6 0 0 0,-7 0 8 16,7 0-8-16,-13 6 0 0,6-1 0 0,0-5 0 0,0 6 0 15,-6 0 0-15,0 0 0 0,0 5 0 0,-14 1-11 31,1 0-17-31,-7 5-4 0,13 6-1 0,-13 0 0 16,-6 6-165-16,6 6-33 0,-6-6-6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0:20:0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1664 0 0,'0'0'168'0'0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82A87-1ED2-486D-BB61-3F2936C23B09}" type="datetimeFigureOut">
              <a:rPr lang="en-IE" smtClean="0"/>
              <a:t>09/11/2021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F189-F5D7-424A-8239-9221ED55AA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935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717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87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Web application framework for Node</a:t>
            </a:r>
            <a:r>
              <a:rPr lang="en-GB" dirty="0"/>
              <a:t> </a:t>
            </a:r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Built on the Connect middleware package</a:t>
            </a:r>
            <a:endParaRPr lang="en-GB" dirty="0"/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It's popular because it‘s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Minimalist,</a:t>
            </a:r>
            <a:endParaRPr lang="en-GB" dirty="0"/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Fast </a:t>
            </a:r>
            <a:r>
              <a:rPr lang="en-GB" dirty="0"/>
              <a:t>	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Simple</a:t>
            </a:r>
            <a:endParaRPr lang="en-GB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48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433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52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26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Same </a:t>
            </a:r>
            <a:r>
              <a:rPr lang="en-IE" dirty="0" err="1"/>
              <a:t>javascript</a:t>
            </a:r>
            <a:r>
              <a:rPr lang="en-IE" dirty="0"/>
              <a:t> engine used in chrome</a:t>
            </a:r>
          </a:p>
          <a:p>
            <a:r>
              <a:rPr lang="en-IE" dirty="0"/>
              <a:t>Just in time compiler – compile a little, run a little</a:t>
            </a:r>
          </a:p>
          <a:p>
            <a:r>
              <a:rPr lang="en-IE" dirty="0"/>
              <a:t>Speculative optimisations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656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So input output is relatively slow. What I’m talking about here is reading/writing to a data store, any kind of access to resources over a network, even within your organisation. And I mean relative in relation to CPU operations. For example, referencing  L1 and L2 cache takes a couple of </a:t>
            </a:r>
            <a:r>
              <a:rPr lang="en-IE" dirty="0" err="1"/>
              <a:t>nano</a:t>
            </a:r>
            <a:r>
              <a:rPr lang="en-IE" dirty="0"/>
              <a:t> seconds (extremely fast). Accessing 4K from an SSD takes about 150,000 ns. However, sending a packet from the US to the Netherlands and back could take  150 million ns (.15 of a second).</a:t>
            </a:r>
          </a:p>
          <a:p>
            <a:r>
              <a:rPr lang="en-IE" dirty="0"/>
              <a:t>So IO operations can be detrimental to highly concurrent apps  yet we  do need them (for example, I’ll probably need to access a DB.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437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81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Most node applications are waiting for “events” to occur. The event loop waits for events to occur, and then triggers the associated </a:t>
            </a:r>
            <a:r>
              <a:rPr lang="en-IE" dirty="0" err="1"/>
              <a:t>callback</a:t>
            </a:r>
            <a:r>
              <a:rPr lang="en-IE" dirty="0"/>
              <a:t> function when that event is detected.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Many objects in a Node emit events, for example, 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net.Server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emits an event each time a peer connects to it, an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fs.readStream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emits an event when the file is opened. All objects which emit events are the instances of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events.EventEmitter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20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0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1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3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0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2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12094568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4568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71947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96118" y="6887160"/>
            <a:ext cx="4259665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635721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0D557C4-C153-4CF3-9CD5-48834D33B246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1596172/what-function-gets-put-into-eventloop-in-nodejs-and-j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s://ru.wikipedia.org/wiki/MongoDB" TargetMode="External"/><Relationship Id="rId3" Type="http://schemas.openxmlformats.org/officeDocument/2006/relationships/hyperlink" Target="https://en.wikipedia.org/wiki/Visual_Studio_Code" TargetMode="External"/><Relationship Id="rId7" Type="http://schemas.openxmlformats.org/officeDocument/2006/relationships/hyperlink" Target="http://commons.wikimedia.org/wiki/File:Node.js_logo.svg" TargetMode="External"/><Relationship Id="rId12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hyperlink" Target="https://commons.wikimedia.org/wiki/File:Expressjs.png" TargetMode="External"/><Relationship Id="rId5" Type="http://schemas.openxmlformats.org/officeDocument/2006/relationships/hyperlink" Target="https://en.wikipedia.org/wiki/Babel_(compiler)" TargetMode="External"/><Relationship Id="rId15" Type="http://schemas.openxmlformats.org/officeDocument/2006/relationships/hyperlink" Target="https://creativecommons.org/licenses/by-nc-sa/3.0/" TargetMode="Externa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hyperlink" Target="http://codelikethis.com/lessons/client-side-coding/calling-apis" TargetMode="External"/><Relationship Id="rId14" Type="http://schemas.openxmlformats.org/officeDocument/2006/relationships/hyperlink" Target="https://creativecommons.org/licenses/by-sa/3.0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0.png"/><Relationship Id="rId5" Type="http://schemas.openxmlformats.org/officeDocument/2006/relationships/customXml" Target="../ink/ink9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where123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myserver.com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prendiendoarduino.wordpress.com/2019/10/27/api-rest/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reativecommons.org/licenses/by-nc-sa/3.0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ableweb.com/news/developer-experience-dx-key-to-successful-api/analysis/2014/06/05" TargetMode="Externa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customXml" Target="../ink/ink15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590.png"/><Relationship Id="rId2" Type="http://schemas.openxmlformats.org/officeDocument/2006/relationships/image" Target="../media/image58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0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580.png"/><Relationship Id="rId4" Type="http://schemas.openxmlformats.org/officeDocument/2006/relationships/image" Target="../media/image550.png"/><Relationship Id="rId9" Type="http://schemas.openxmlformats.org/officeDocument/2006/relationships/customXml" Target="../ink/ink13.xml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googlebooks/chrome/big_12.html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www.dietando.it/3115/mangiare-lentamente-per-dimagrire-non-serve" TargetMode="External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agickriver.org/2010_07_25_archive.html" TargetMode="External"/><Relationship Id="rId5" Type="http://schemas.openxmlformats.org/officeDocument/2006/relationships/image" Target="../media/image11.jpg"/><Relationship Id="rId4" Type="http://schemas.openxmlformats.org/officeDocument/2006/relationships/hyperlink" Target="https://creativecommons.org/licenses/by-nc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92170" y="5107627"/>
            <a:ext cx="9457856" cy="20329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6688" y="6325844"/>
            <a:ext cx="642639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393324" y="419097"/>
            <a:ext cx="8813308" cy="4406654"/>
          </a:xfrm>
          <a:prstGeom prst="rect">
            <a:avLst/>
          </a:prstGeom>
        </p:spPr>
      </p:pic>
      <p:sp>
        <p:nvSpPr>
          <p:cNvPr id="78" name="TextShape 1"/>
          <p:cNvSpPr txBox="1"/>
          <p:nvPr/>
        </p:nvSpPr>
        <p:spPr>
          <a:xfrm>
            <a:off x="2115756" y="5243312"/>
            <a:ext cx="9210687" cy="102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Node.js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Frank Walsh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Diarmuid O'Connor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BB6E-ADB6-4A52-BD89-F5127E72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Node Event Loop and </a:t>
            </a:r>
            <a:r>
              <a:rPr lang="en-IE" dirty="0" err="1"/>
              <a:t>Callbacks</a:t>
            </a:r>
            <a:endParaRPr lang="en-I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4D33AC-1733-4649-92D4-A9DCA17B9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45" t="4627" r="5532" b="-1"/>
          <a:stretch/>
        </p:blipFill>
        <p:spPr>
          <a:xfrm>
            <a:off x="4718325" y="1821131"/>
            <a:ext cx="8539143" cy="515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21EAD-9345-42BE-ABF5-FB97BC3C6CB0}"/>
              </a:ext>
            </a:extLst>
          </p:cNvPr>
          <p:cNvSpPr txBox="1"/>
          <p:nvPr/>
        </p:nvSpPr>
        <p:spPr>
          <a:xfrm>
            <a:off x="1679576" y="6972779"/>
            <a:ext cx="10080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://stackoverflow.com/questions/21596172/what-function-gets-put-into-eventloop-in-nodejs-and-js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-sa/3.0/"/>
              </a:rPr>
              <a:t>CC BY-SA</a:t>
            </a:r>
            <a:endParaRPr lang="en-IE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3A3B3-6C0E-4F43-AA88-2AB3D697AB38}"/>
              </a:ext>
            </a:extLst>
          </p:cNvPr>
          <p:cNvSpPr/>
          <p:nvPr/>
        </p:nvSpPr>
        <p:spPr>
          <a:xfrm>
            <a:off x="671947" y="1974554"/>
            <a:ext cx="39115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 </a:t>
            </a:r>
            <a:r>
              <a:rPr lang="en-IE" b="1" dirty="0" err="1"/>
              <a:t>Callback</a:t>
            </a:r>
            <a:r>
              <a:rPr lang="en-IE" dirty="0"/>
              <a:t> is a function called at the completion of a given task. This prevents any blocking, and allows other code to be run in the meantime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Event Loop checks for known events, registers </a:t>
            </a:r>
            <a:r>
              <a:rPr lang="en-IE" dirty="0" err="1"/>
              <a:t>Callbacks</a:t>
            </a:r>
            <a:r>
              <a:rPr lang="en-IE" dirty="0"/>
              <a:t> and, triggers </a:t>
            </a:r>
            <a:r>
              <a:rPr lang="en-IE" dirty="0" err="1"/>
              <a:t>callback</a:t>
            </a:r>
            <a:r>
              <a:rPr lang="en-IE" dirty="0"/>
              <a:t> on completion of operation</a:t>
            </a:r>
          </a:p>
        </p:txBody>
      </p:sp>
    </p:spTree>
    <p:extLst>
      <p:ext uri="{BB962C8B-B14F-4D97-AF65-F5344CB8AC3E}">
        <p14:creationId xmlns:p14="http://schemas.microsoft.com/office/powerpoint/2010/main" val="116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895575" y="4464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Event Queue</a:t>
            </a:r>
            <a:endParaRPr dirty="0"/>
          </a:p>
        </p:txBody>
      </p:sp>
      <p:sp>
        <p:nvSpPr>
          <p:cNvPr id="113" name="TextShape 2"/>
          <p:cNvSpPr txBox="1"/>
          <p:nvPr/>
        </p:nvSpPr>
        <p:spPr>
          <a:xfrm>
            <a:off x="1964990" y="222124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Node.js - </a:t>
            </a:r>
            <a:r>
              <a:rPr lang="en-IE" sz="4400" dirty="0">
                <a:cs typeface="Arial"/>
              </a:rPr>
              <a:t>Simple HTTP Server</a:t>
            </a:r>
            <a:endParaRPr dirty="0"/>
          </a:p>
        </p:txBody>
      </p:sp>
      <p:sp>
        <p:nvSpPr>
          <p:cNvPr id="115" name="CustomShape 4"/>
          <p:cNvSpPr/>
          <p:nvPr/>
        </p:nvSpPr>
        <p:spPr>
          <a:xfrm>
            <a:off x="8303575" y="4536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>
                <a:latin typeface="Arial"/>
              </a:rPr>
              <a:t>Known Events</a:t>
            </a:r>
            <a:endParaRPr/>
          </a:p>
        </p:txBody>
      </p:sp>
      <p:sp>
        <p:nvSpPr>
          <p:cNvPr id="120" name="CustomShape 9"/>
          <p:cNvSpPr/>
          <p:nvPr/>
        </p:nvSpPr>
        <p:spPr>
          <a:xfrm>
            <a:off x="8869107" y="4700025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121" name="CustomShape 10"/>
          <p:cNvSpPr/>
          <p:nvPr/>
        </p:nvSpPr>
        <p:spPr>
          <a:xfrm>
            <a:off x="2399575" y="4608000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498D8C6-D170-49CE-870E-EBD96F4E311D}"/>
              </a:ext>
            </a:extLst>
          </p:cNvPr>
          <p:cNvSpPr/>
          <p:nvPr/>
        </p:nvSpPr>
        <p:spPr>
          <a:xfrm>
            <a:off x="5303177" y="4564803"/>
            <a:ext cx="2544796" cy="49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1BF780A5-4625-4D13-8647-BB56C2E2E2EB}"/>
              </a:ext>
            </a:extLst>
          </p:cNvPr>
          <p:cNvSpPr/>
          <p:nvPr/>
        </p:nvSpPr>
        <p:spPr>
          <a:xfrm>
            <a:off x="5810693" y="6100091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BB7E889C-3608-4C86-8BDF-C5EA9C558DE1}"/>
              </a:ext>
            </a:extLst>
          </p:cNvPr>
          <p:cNvSpPr/>
          <p:nvPr/>
        </p:nvSpPr>
        <p:spPr>
          <a:xfrm rot="10589938">
            <a:off x="5735928" y="5359637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0ED6E-45BF-472A-9130-138F6A5F62E7}"/>
              </a:ext>
            </a:extLst>
          </p:cNvPr>
          <p:cNvSpPr txBox="1"/>
          <p:nvPr/>
        </p:nvSpPr>
        <p:spPr>
          <a:xfrm>
            <a:off x="6108049" y="5694157"/>
            <a:ext cx="10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Event Loop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EE9BBC-D571-4C26-97A7-D52268D54EBA}"/>
              </a:ext>
            </a:extLst>
          </p:cNvPr>
          <p:cNvGrpSpPr/>
          <p:nvPr/>
        </p:nvGrpSpPr>
        <p:grpSpPr>
          <a:xfrm>
            <a:off x="8507296" y="1494488"/>
            <a:ext cx="3342357" cy="2055549"/>
            <a:chOff x="8108396" y="1555575"/>
            <a:chExt cx="3342357" cy="205554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865A18-A1A0-490F-9176-971B96AAC6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108396" y="1555575"/>
              <a:ext cx="3342357" cy="20555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BB513A-DF5E-4402-82B6-865B68D7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6395" y="2886012"/>
              <a:ext cx="1989975" cy="29109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844EECC-98FF-4223-8870-99B03E9F3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376" y="1216504"/>
            <a:ext cx="5201143" cy="2664000"/>
          </a:xfrm>
          <a:prstGeom prst="rect">
            <a:avLst/>
          </a:prstGeom>
        </p:spPr>
      </p:pic>
      <p:cxnSp>
        <p:nvCxnSpPr>
          <p:cNvPr id="118" name="Line 7"/>
          <p:cNvCxnSpPr>
            <a:cxnSpLocks/>
          </p:cNvCxnSpPr>
          <p:nvPr/>
        </p:nvCxnSpPr>
        <p:spPr>
          <a:xfrm rot="10800000">
            <a:off x="5810694" y="2306320"/>
            <a:ext cx="4076883" cy="24456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5" grpId="0" animBg="1"/>
      <p:bldP spid="120" grpId="0" animBg="1"/>
      <p:bldP spid="121" grpId="0" animBg="1"/>
      <p:bldP spid="2" grpId="0" animBg="1"/>
      <p:bldP spid="3" grpId="0" animBg="1"/>
      <p:bldP spid="3" grpId="1" animBg="1"/>
      <p:bldP spid="15" grpId="0" animBg="1"/>
      <p:bldP spid="15" grpId="1" animBg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58117" y="354038"/>
            <a:ext cx="5931832" cy="65000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620" y="3224689"/>
            <a:ext cx="3342356" cy="1595974"/>
          </a:xfrm>
          <a:prstGeom prst="rect">
            <a:avLst/>
          </a:prstGeom>
        </p:spPr>
      </p:pic>
      <p:sp>
        <p:nvSpPr>
          <p:cNvPr id="131" name="TextShape 1"/>
          <p:cNvSpPr txBox="1"/>
          <p:nvPr/>
        </p:nvSpPr>
        <p:spPr>
          <a:xfrm>
            <a:off x="2358824" y="705771"/>
            <a:ext cx="5130423" cy="148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Emittin</a:t>
            </a:r>
            <a:r>
              <a:rPr lang="en-US" sz="3800" dirty="0">
                <a:latin typeface="+mj-lt"/>
                <a:ea typeface="+mj-ea"/>
                <a:cs typeface="+mj-cs"/>
              </a:rPr>
              <a:t>g Event in Node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457014" y="2188357"/>
            <a:ext cx="5130423" cy="3998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45000"/>
            </a:pPr>
            <a:r>
              <a:rPr lang="en-US" sz="2300" dirty="0"/>
              <a:t>Many objects can emit events in node.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01" y="2017111"/>
            <a:ext cx="7853030" cy="3879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cs typeface="Arial"/>
              </a:rPr>
              <a:t>Example – Hello/Goodbye </a:t>
            </a:r>
            <a:br>
              <a:rPr lang="en-US" dirty="0">
                <a:latin typeface="+mj-ea"/>
                <a:cs typeface="+mj-ea"/>
              </a:rPr>
            </a:br>
            <a:r>
              <a:rPr lang="en-IE" dirty="0" err="1">
                <a:cs typeface="Arial"/>
              </a:rPr>
              <a:t>Callback</a:t>
            </a:r>
            <a:endParaRPr lang="en-IE" dirty="0"/>
          </a:p>
        </p:txBody>
      </p:sp>
      <p:sp>
        <p:nvSpPr>
          <p:cNvPr id="7" name="Speech Bubble: Oval 6"/>
          <p:cNvSpPr/>
          <p:nvPr/>
        </p:nvSpPr>
        <p:spPr>
          <a:xfrm>
            <a:off x="8326373" y="542926"/>
            <a:ext cx="3276440" cy="1553029"/>
          </a:xfrm>
          <a:prstGeom prst="wedgeEllipseCallout">
            <a:avLst>
              <a:gd name="adj1" fmla="val -5103"/>
              <a:gd name="adj2" fmla="val 7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“Request” </a:t>
            </a:r>
            <a:r>
              <a:rPr lang="en-IE" dirty="0" err="1"/>
              <a:t>Callback</a:t>
            </a:r>
            <a:endParaRPr lang="en-IE" dirty="0"/>
          </a:p>
        </p:txBody>
      </p:sp>
      <p:sp>
        <p:nvSpPr>
          <p:cNvPr id="8" name="Speech Bubble: Oval 7"/>
          <p:cNvSpPr/>
          <p:nvPr/>
        </p:nvSpPr>
        <p:spPr>
          <a:xfrm>
            <a:off x="8815635" y="4499829"/>
            <a:ext cx="3276440" cy="1553029"/>
          </a:xfrm>
          <a:prstGeom prst="wedgeEllipseCallout">
            <a:avLst>
              <a:gd name="adj1" fmla="val -144891"/>
              <a:gd name="adj2" fmla="val -93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“Timeout” </a:t>
            </a:r>
            <a:r>
              <a:rPr lang="en-IE" err="1"/>
              <a:t>Callback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1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 err="1">
                <a:latin typeface="Arial"/>
              </a:rPr>
              <a:t>Callback</a:t>
            </a:r>
            <a:r>
              <a:rPr lang="en-IE" sz="4400" dirty="0">
                <a:latin typeface="Arial"/>
              </a:rPr>
              <a:t> Timeline, Non Blocking</a:t>
            </a:r>
            <a:endParaRPr dirty="0"/>
          </a:p>
        </p:txBody>
      </p:sp>
      <p:pic>
        <p:nvPicPr>
          <p:cNvPr id="128" name="Picture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091" y="2417895"/>
            <a:ext cx="7916206" cy="4617218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5806B-70B0-4171-8837-AA40003623B2}"/>
              </a:ext>
            </a:extLst>
          </p:cNvPr>
          <p:cNvSpPr txBox="1"/>
          <p:nvPr/>
        </p:nvSpPr>
        <p:spPr>
          <a:xfrm>
            <a:off x="2364259" y="1664043"/>
            <a:ext cx="878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Timing example: 2 requests to web application (indicated by red and blue in diagram)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407-1A0A-4DEF-A9CD-CB495674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</p:spPr>
        <p:txBody>
          <a:bodyPr/>
          <a:lstStyle/>
          <a:p>
            <a:r>
              <a:rPr lang="en-IE" b="1" dirty="0"/>
              <a:t>Avoid Blocking Calls in Node.js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5C5D-C4F4-4183-B0FB-6C44FAE58E7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55823" y="1921192"/>
            <a:ext cx="5557403" cy="43844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in previous slide is an example of an asynchronous, non-blocking call.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Avoid potential blocking/ synchronous calls</a:t>
            </a:r>
          </a:p>
          <a:p>
            <a:endParaRPr lang="en-GB" sz="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Activity likely to be blocking should be called asynchronously.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Calls to 3</a:t>
            </a:r>
            <a:r>
              <a:rPr lang="en-GB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party Web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Database queries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Computationally expensive operations (image file processing)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98120-4DC2-4F25-ABC7-EC776BFD76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1642" y="1999267"/>
            <a:ext cx="7052310" cy="450603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43685-103F-471B-ABC0-570B59FD0343}"/>
              </a:ext>
            </a:extLst>
          </p:cNvPr>
          <p:cNvSpPr txBox="1"/>
          <p:nvPr/>
        </p:nvSpPr>
        <p:spPr>
          <a:xfrm>
            <a:off x="7290486" y="1491049"/>
            <a:ext cx="35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What if </a:t>
            </a:r>
            <a:r>
              <a:rPr lang="en-IE" b="1" dirty="0" err="1"/>
              <a:t>setTimeout</a:t>
            </a:r>
            <a:r>
              <a:rPr lang="en-IE" b="1" dirty="0"/>
              <a:t>() blocked…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14:cNvPr>
              <p14:cNvContentPartPr/>
              <p14:nvPr/>
            </p14:nvContentPartPr>
            <p14:xfrm>
              <a:off x="6444292" y="3894850"/>
              <a:ext cx="2334600" cy="115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5292" y="3885850"/>
                <a:ext cx="2352240" cy="11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293" y="1487211"/>
            <a:ext cx="4625179" cy="2798233"/>
          </a:xfrm>
          <a:prstGeom prst="rect">
            <a:avLst/>
          </a:prstGeom>
        </p:spPr>
      </p:pic>
      <p:sp>
        <p:nvSpPr>
          <p:cNvPr id="105" name="TextShape 1"/>
          <p:cNvSpPr txBox="1"/>
          <p:nvPr/>
        </p:nvSpPr>
        <p:spPr>
          <a:xfrm>
            <a:off x="2372617" y="402483"/>
            <a:ext cx="869454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Blocking vs. Non-blocking: Web Servers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2372620" y="2012413"/>
            <a:ext cx="438867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90000"/>
              </a:lnSpc>
              <a:buSzPct val="45000"/>
            </a:pPr>
            <a:r>
              <a:rPr lang="en-US" sz="2400" dirty="0"/>
              <a:t>Threads consume resources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Memory on stack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Processing time for context switching etc.</a:t>
            </a:r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r>
              <a:rPr lang="en-US" sz="2400" dirty="0"/>
              <a:t>No thread management on single threaded apps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Just execute “callbacks” when event occurs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92" y="4410685"/>
            <a:ext cx="4315362" cy="30009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2F01D3-AC9F-4F0C-8D3D-6B35718FA7F6}"/>
              </a:ext>
            </a:extLst>
          </p:cNvPr>
          <p:cNvSpPr/>
          <p:nvPr/>
        </p:nvSpPr>
        <p:spPr>
          <a:xfrm>
            <a:off x="9101780" y="5000018"/>
            <a:ext cx="369651" cy="15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257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Why does it matter...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This is why:</a:t>
            </a:r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5135575" y="1563480"/>
            <a:ext cx="6133680" cy="294300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3"/>
          <a:stretch>
            <a:fillRect/>
          </a:stretch>
        </p:blipFill>
        <p:spPr>
          <a:xfrm>
            <a:off x="1944175" y="4392000"/>
            <a:ext cx="6143400" cy="2999880"/>
          </a:xfrm>
          <a:prstGeom prst="rect">
            <a:avLst/>
          </a:prstGeom>
          <a:ln>
            <a:noFill/>
          </a:ln>
        </p:spPr>
      </p:pic>
      <p:sp>
        <p:nvSpPr>
          <p:cNvPr id="111" name="TextShape 3"/>
          <p:cNvSpPr txBox="1"/>
          <p:nvPr/>
        </p:nvSpPr>
        <p:spPr>
          <a:xfrm>
            <a:off x="8475655" y="5976000"/>
            <a:ext cx="2923920" cy="2340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E" sz="1000">
                <a:latin typeface="Arial"/>
              </a:rPr>
              <a:t>http://blog.webfaction.com/a-little-holiday-present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690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7520-89E1-44DB-8A71-F73C5B0F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Node “Error First” </a:t>
            </a:r>
            <a:r>
              <a:rPr lang="en-IE" dirty="0" err="1"/>
              <a:t>Callbacks</a:t>
            </a:r>
            <a:endParaRPr lang="en-I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3BCFE-FE89-4E1E-BBD0-9A4A2935683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79893" y="2125613"/>
            <a:ext cx="7962690" cy="1262520"/>
          </a:xfrm>
        </p:spPr>
        <p:txBody>
          <a:bodyPr/>
          <a:lstStyle/>
          <a:p>
            <a:r>
              <a:rPr lang="en-IE" sz="2400" dirty="0"/>
              <a:t>The “error-first” </a:t>
            </a:r>
            <a:r>
              <a:rPr lang="en-IE" sz="2400" dirty="0" err="1"/>
              <a:t>callback</a:t>
            </a:r>
            <a:r>
              <a:rPr lang="en-IE" sz="2400" dirty="0"/>
              <a:t> (or “node-style </a:t>
            </a:r>
            <a:r>
              <a:rPr lang="en-IE" sz="2400" dirty="0" err="1"/>
              <a:t>callback</a:t>
            </a:r>
            <a:r>
              <a:rPr lang="en-IE" sz="2400" dirty="0"/>
              <a:t>”) is a standard convention for many Node.js </a:t>
            </a:r>
            <a:r>
              <a:rPr lang="en-IE" sz="2400" dirty="0" err="1"/>
              <a:t>callbacks</a:t>
            </a:r>
            <a:r>
              <a:rPr lang="en-IE" sz="2400" dirty="0"/>
              <a:t>.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180A2-644C-4F94-B8CD-D7CEA618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21" y="2986967"/>
            <a:ext cx="8747163" cy="4123551"/>
          </a:xfrm>
          <a:prstGeom prst="rect">
            <a:avLst/>
          </a:prstGeom>
          <a:effectLst/>
        </p:spPr>
      </p:pic>
      <p:sp>
        <p:nvSpPr>
          <p:cNvPr id="5" name="Callout: Bent Line with Border and Accent Bar 4">
            <a:extLst>
              <a:ext uri="{FF2B5EF4-FFF2-40B4-BE49-F238E27FC236}">
                <a16:creationId xmlns:a16="http://schemas.microsoft.com/office/drawing/2014/main" id="{0DC44FFE-ED38-4DE4-A8DF-2F47FD986997}"/>
              </a:ext>
            </a:extLst>
          </p:cNvPr>
          <p:cNvSpPr/>
          <p:nvPr/>
        </p:nvSpPr>
        <p:spPr>
          <a:xfrm>
            <a:off x="9807997" y="1083073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7528"/>
              <a:gd name="adj6" fmla="val -6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Error object </a:t>
            </a:r>
          </a:p>
        </p:txBody>
      </p:sp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2EA5BFA1-51C8-4F0A-BA7A-59CECC3EA666}"/>
              </a:ext>
            </a:extLst>
          </p:cNvPr>
          <p:cNvSpPr/>
          <p:nvPr/>
        </p:nvSpPr>
        <p:spPr>
          <a:xfrm>
            <a:off x="9807997" y="2121319"/>
            <a:ext cx="3631778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6814"/>
              <a:gd name="adj6" fmla="val -36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Successful response data</a:t>
            </a:r>
          </a:p>
        </p:txBody>
      </p:sp>
      <p:sp>
        <p:nvSpPr>
          <p:cNvPr id="7" name="Callout: Bent Line with Border and Accent Bar 6">
            <a:extLst>
              <a:ext uri="{FF2B5EF4-FFF2-40B4-BE49-F238E27FC236}">
                <a16:creationId xmlns:a16="http://schemas.microsoft.com/office/drawing/2014/main" id="{22BA1B69-2A55-46F8-9D86-2BCF9487B4C5}"/>
              </a:ext>
            </a:extLst>
          </p:cNvPr>
          <p:cNvSpPr/>
          <p:nvPr/>
        </p:nvSpPr>
        <p:spPr>
          <a:xfrm>
            <a:off x="9683566" y="5037598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5108"/>
              <a:gd name="adj6" fmla="val -15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If no error, </a:t>
            </a:r>
            <a:r>
              <a:rPr lang="en-IE" sz="2400" i="1" dirty="0"/>
              <a:t>err </a:t>
            </a:r>
            <a:r>
              <a:rPr lang="en-IE" sz="2400" dirty="0"/>
              <a:t>will be set to null</a:t>
            </a:r>
          </a:p>
        </p:txBody>
      </p:sp>
    </p:spTree>
    <p:extLst>
      <p:ext uri="{BB962C8B-B14F-4D97-AF65-F5344CB8AC3E}">
        <p14:creationId xmlns:p14="http://schemas.microsoft.com/office/powerpoint/2010/main" val="148475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183575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3200" dirty="0">
                <a:latin typeface="Arial"/>
              </a:rPr>
              <a:t>Node Modules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B855-8FDA-40A2-B65B-4A119142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2F407-4ABF-438C-9A3E-95396E9BC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6" y="1485131"/>
            <a:ext cx="10860923" cy="59028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7C230E-1420-4A70-B0CC-BA13B3EDF6DA}"/>
                  </a:ext>
                </a:extLst>
              </p14:cNvPr>
              <p14:cNvContentPartPr/>
              <p14:nvPr/>
            </p14:nvContentPartPr>
            <p14:xfrm>
              <a:off x="2899800" y="2175840"/>
              <a:ext cx="8697240" cy="2397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7C230E-1420-4A70-B0CC-BA13B3EDF6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0440" y="2166480"/>
                <a:ext cx="8715960" cy="241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844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31" y="529177"/>
            <a:ext cx="12388112" cy="650132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BB932B-9807-444D-AA5E-5E7F85E8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74" y="709303"/>
            <a:ext cx="9340026" cy="61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8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107"/>
            <a:ext cx="6189522" cy="755967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39775" cy="7559675"/>
          </a:xfrm>
          <a:prstGeom prst="rect">
            <a:avLst/>
          </a:prstGeom>
        </p:spPr>
      </p:pic>
      <p:sp>
        <p:nvSpPr>
          <p:cNvPr id="136" name="TextShape 1"/>
          <p:cNvSpPr txBox="1"/>
          <p:nvPr/>
        </p:nvSpPr>
        <p:spPr>
          <a:xfrm>
            <a:off x="6717798" y="885109"/>
            <a:ext cx="5487441" cy="1602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Node Modules</a:t>
            </a:r>
          </a:p>
        </p:txBody>
      </p:sp>
      <p:sp>
        <p:nvSpPr>
          <p:cNvPr id="8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14190"/>
            <a:ext cx="5512201" cy="5953561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8" name="Picture 137"/>
          <p:cNvPicPr/>
          <p:nvPr/>
        </p:nvPicPr>
        <p:blipFill>
          <a:blip r:embed="rId3"/>
          <a:stretch>
            <a:fillRect/>
          </a:stretch>
        </p:blipFill>
        <p:spPr>
          <a:xfrm>
            <a:off x="473290" y="3003911"/>
            <a:ext cx="4036596" cy="1574116"/>
          </a:xfrm>
          <a:prstGeom prst="rect">
            <a:avLst/>
          </a:prstGeom>
        </p:spPr>
      </p:pic>
      <p:sp>
        <p:nvSpPr>
          <p:cNvPr id="137" name="TextShape 2"/>
          <p:cNvSpPr txBox="1"/>
          <p:nvPr/>
        </p:nvSpPr>
        <p:spPr>
          <a:xfrm>
            <a:off x="6713906" y="2669455"/>
            <a:ext cx="5487002" cy="401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Node has a small core API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Most applications depend on third party modules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Curated in online registry called the Node Package Manager system (NPM)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NPM downloads and installs modules, placing them into a </a:t>
            </a:r>
            <a:r>
              <a:rPr lang="en-US" sz="2200" b="1">
                <a:solidFill>
                  <a:srgbClr val="000000"/>
                </a:solidFill>
              </a:rPr>
              <a:t>node_modules</a:t>
            </a:r>
            <a:r>
              <a:rPr lang="en-US" sz="2200">
                <a:solidFill>
                  <a:srgbClr val="000000"/>
                </a:solidFill>
              </a:rPr>
              <a:t> folder in your current folder.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4474" y="352784"/>
            <a:ext cx="12730826" cy="6854106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1062495"/>
            <a:ext cx="3851988" cy="5434684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NPM init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0634" y="2267902"/>
            <a:ext cx="0" cy="302387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85296" y="1062495"/>
            <a:ext cx="7030494" cy="5434684"/>
          </a:xfrm>
        </p:spPr>
        <p:txBody>
          <a:bodyPr anchor="ctr">
            <a:normAutofit/>
          </a:bodyPr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You can use NPM to manage your node projects</a:t>
            </a:r>
            <a:endParaRPr lang="en-US" sz="2600" dirty="0"/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Run the following in the root folder of your app/project:</a:t>
            </a:r>
            <a:endParaRPr lang="en-IE" sz="2600" dirty="0"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IE" sz="2600" dirty="0"/>
              <a:t>		</a:t>
            </a:r>
            <a:r>
              <a:rPr lang="en-IE" sz="2600" b="1" dirty="0" err="1"/>
              <a:t>npm</a:t>
            </a:r>
            <a:r>
              <a:rPr lang="en-IE" sz="2600" b="1" dirty="0"/>
              <a:t> </a:t>
            </a:r>
            <a:r>
              <a:rPr lang="en-IE" sz="2600" b="1" dirty="0" err="1"/>
              <a:t>init</a:t>
            </a:r>
            <a:endParaRPr lang="en-IE" sz="2600" b="1" dirty="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This will ask you a bunch of questions, and then create a </a:t>
            </a:r>
            <a:r>
              <a:rPr lang="en-IE" sz="2600" dirty="0" err="1"/>
              <a:t>package.json</a:t>
            </a:r>
            <a:r>
              <a:rPr lang="en-IE" sz="2600" dirty="0"/>
              <a:t> for you.</a:t>
            </a:r>
            <a:endParaRPr lang="en-IE" sz="2600" dirty="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It attempts to make reasonable guesses about what you want things to be set to, and then writes a </a:t>
            </a:r>
            <a:r>
              <a:rPr lang="en-IE" sz="2600" dirty="0" err="1"/>
              <a:t>package.json</a:t>
            </a:r>
            <a:r>
              <a:rPr lang="en-IE" sz="2600" dirty="0"/>
              <a:t> file with the options you've selected.</a:t>
            </a:r>
            <a:endParaRPr lang="en-IE" sz="2600" dirty="0">
              <a:cs typeface="Arial"/>
            </a:endParaRPr>
          </a:p>
          <a:p>
            <a:pPr>
              <a:spcAft>
                <a:spcPts val="600"/>
              </a:spcAft>
            </a:pPr>
            <a:endParaRPr lang="en-IE" sz="2600" dirty="0"/>
          </a:p>
          <a:p>
            <a:pPr>
              <a:spcAft>
                <a:spcPts val="600"/>
              </a:spcAft>
            </a:pP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3245809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 Modules</a:t>
            </a:r>
            <a:endParaRPr dirty="0"/>
          </a:p>
        </p:txBody>
      </p:sp>
      <p:sp>
        <p:nvSpPr>
          <p:cNvPr id="140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To install NPM modules, navigate to the  application folder and run “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install”. For example 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install express --save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installs into a “</a:t>
            </a:r>
            <a:r>
              <a:rPr lang="en-IE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” folder in the current folder.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--save 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bit updates your 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with the dependency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To use the module in your code, use: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     </a:t>
            </a:r>
            <a:r>
              <a:rPr lang="en-I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express from 'express';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loads express from local </a:t>
            </a:r>
            <a:r>
              <a:rPr lang="en-IE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node_modules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folder.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Global Node Modules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1087943" y="1563480"/>
            <a:ext cx="10758068" cy="5719155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Sometimes you may want to access modules from the shell/command line.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You can install modules that will execute globally by including 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'-g'.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Example,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Grunt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is a Node-based software management/build tool for 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E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install -g grunt-cli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puts 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“grunt” 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command in the system path, allowing it to be run from any directory.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45451" y="352784"/>
            <a:ext cx="9548872" cy="6854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617" y="696471"/>
            <a:ext cx="8694540" cy="1461187"/>
          </a:xfrm>
        </p:spPr>
        <p:txBody>
          <a:bodyPr>
            <a:normAutofit/>
          </a:bodyPr>
          <a:lstStyle/>
          <a:p>
            <a:r>
              <a:rPr lang="en-IE"/>
              <a:t>NPM Common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372617" y="2267903"/>
            <a:ext cx="8694540" cy="42679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E" sz="2300" dirty="0"/>
              <a:t>Common </a:t>
            </a:r>
            <a:r>
              <a:rPr lang="en-IE" sz="2300" dirty="0" err="1"/>
              <a:t>npm</a:t>
            </a:r>
            <a:r>
              <a:rPr lang="en-IE" sz="2300" dirty="0"/>
              <a:t> commands: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</a:t>
            </a:r>
            <a:r>
              <a:rPr lang="en-IE" sz="2300" b="1" dirty="0" err="1"/>
              <a:t>init</a:t>
            </a:r>
            <a:r>
              <a:rPr lang="en-IE" sz="2300" b="1" dirty="0"/>
              <a:t> </a:t>
            </a:r>
            <a:r>
              <a:rPr lang="en-IE" sz="2300" i="1" dirty="0"/>
              <a:t>initialize a </a:t>
            </a:r>
            <a:r>
              <a:rPr lang="en-IE" sz="2300" i="1" dirty="0" err="1"/>
              <a:t>package.json</a:t>
            </a:r>
            <a:r>
              <a:rPr lang="en-IE" sz="2300" i="1" dirty="0"/>
              <a:t> file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install &lt;package name&gt; -g </a:t>
            </a:r>
            <a:r>
              <a:rPr lang="en-IE" sz="2300" i="1" dirty="0"/>
              <a:t>install a package, if –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g option is given package will be installed globally, </a:t>
            </a:r>
            <a:r>
              <a:rPr lang="en-IE" sz="2300" b="1" i="1" dirty="0"/>
              <a:t>--save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and </a:t>
            </a:r>
            <a:r>
              <a:rPr lang="en-IE" sz="2300" b="1" i="1" dirty="0"/>
              <a:t>--save-dev </a:t>
            </a:r>
            <a:r>
              <a:rPr lang="en-IE" sz="2300" i="1" dirty="0"/>
              <a:t>will add package to your dependencies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install </a:t>
            </a:r>
            <a:r>
              <a:rPr lang="en-IE" sz="2300" i="1" dirty="0" err="1"/>
              <a:t>install</a:t>
            </a:r>
            <a:r>
              <a:rPr lang="en-IE" sz="2300" i="1" dirty="0"/>
              <a:t> packages listed in </a:t>
            </a:r>
            <a:r>
              <a:rPr lang="en-IE" sz="2300" i="1" dirty="0" err="1"/>
              <a:t>package.json</a:t>
            </a:r>
            <a:endParaRPr lang="en-IE" sz="2300" i="1" dirty="0"/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ls –g </a:t>
            </a:r>
            <a:r>
              <a:rPr lang="en-IE" sz="2300" i="1" dirty="0"/>
              <a:t>listed local packages (without –g) or global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packages (with –g)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update &lt;package name&gt; </a:t>
            </a:r>
            <a:r>
              <a:rPr lang="en-IE" sz="2300" i="1" dirty="0"/>
              <a:t>update a package</a:t>
            </a:r>
            <a:endParaRPr lang="en-IE" sz="2300" dirty="0"/>
          </a:p>
        </p:txBody>
      </p:sp>
    </p:spTree>
    <p:extLst>
      <p:ext uri="{BB962C8B-B14F-4D97-AF65-F5344CB8AC3E}">
        <p14:creationId xmlns:p14="http://schemas.microsoft.com/office/powerpoint/2010/main" val="3728842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89F2E-5F77-4786-A247-51519C67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027" y="3156145"/>
            <a:ext cx="4507025" cy="1576838"/>
          </a:xfrm>
          <a:prstGeom prst="rect">
            <a:avLst/>
          </a:prstGeom>
        </p:spPr>
      </p:pic>
      <p:sp>
        <p:nvSpPr>
          <p:cNvPr id="143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Creating your own Node Modules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2015460" y="1621143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We want to create the following module called </a:t>
            </a:r>
            <a:r>
              <a:rPr lang="en-IE" sz="3200" b="1" dirty="0">
                <a:latin typeface="Arial"/>
              </a:rPr>
              <a:t>greeting.js:</a:t>
            </a: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To access in our application, </a:t>
            </a:r>
            <a:r>
              <a:rPr lang="en-IE" sz="3200" b="1" dirty="0">
                <a:latin typeface="Arial"/>
              </a:rPr>
              <a:t>index.js: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lvl="4">
              <a:buSzPct val="75000"/>
            </a:pPr>
            <a:r>
              <a:rPr lang="en-IE" sz="2800" dirty="0">
                <a:latin typeface="Arial"/>
              </a:rPr>
              <a:t>import hello from './</a:t>
            </a:r>
            <a:r>
              <a:rPr lang="en-IE" sz="2800" dirty="0" err="1">
                <a:latin typeface="Arial"/>
              </a:rPr>
              <a:t>custom_hello</a:t>
            </a:r>
            <a:r>
              <a:rPr lang="en-IE" sz="2800" dirty="0">
                <a:latin typeface="Arial"/>
              </a:rPr>
              <a:t>';
hello();
</a:t>
            </a:r>
            <a:endParaRPr dirty="0"/>
          </a:p>
          <a:p>
            <a:endParaRPr dirty="0"/>
          </a:p>
        </p:txBody>
      </p:sp>
      <p:sp>
        <p:nvSpPr>
          <p:cNvPr id="145" name="CustomShape 3"/>
          <p:cNvSpPr/>
          <p:nvPr/>
        </p:nvSpPr>
        <p:spPr>
          <a:xfrm>
            <a:off x="9012960" y="2788983"/>
            <a:ext cx="2645640" cy="1944000"/>
          </a:xfrm>
          <a:prstGeom prst="borderCallout1">
            <a:avLst>
              <a:gd name="adj1" fmla="val 71203"/>
              <a:gd name="adj2" fmla="val -193492"/>
              <a:gd name="adj3" fmla="val -734"/>
              <a:gd name="adj4" fmla="val 2215"/>
            </a:avLst>
          </a:prstGeom>
          <a:solidFill>
            <a:srgbClr val="729FCF"/>
          </a:solidFill>
          <a:ln>
            <a:solidFill>
              <a:srgbClr val="FF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Export defines what </a:t>
            </a:r>
            <a:endParaRPr dirty="0"/>
          </a:p>
          <a:p>
            <a:pPr algn="ctr"/>
            <a:r>
              <a:rPr lang="en-IE" dirty="0">
                <a:latin typeface="Arial"/>
              </a:rPr>
              <a:t>import returns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28A02-7724-4845-94C3-8293C8B9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26" y="5566944"/>
            <a:ext cx="5615219" cy="1199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372617" y="402483"/>
            <a:ext cx="869454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+mj-lt"/>
                <a:ea typeface="+mj-ea"/>
                <a:cs typeface="+mj-cs"/>
              </a:rPr>
              <a:t>Creating your own Node Modules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2372617" y="2012413"/>
            <a:ext cx="414691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Exporting Multiple Properties</a:t>
            </a:r>
          </a:p>
          <a:p>
            <a:pPr marL="457200" indent="-228600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Accessing in other scripts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5144670" y="2164444"/>
            <a:ext cx="1828800" cy="6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rrow: Right 9"/>
          <p:cNvSpPr/>
          <p:nvPr/>
        </p:nvSpPr>
        <p:spPr>
          <a:xfrm rot="5400000">
            <a:off x="3536045" y="4340489"/>
            <a:ext cx="1820062" cy="69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53B91-A2CE-4F17-BFD6-6EA78ED9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656" y="5830998"/>
            <a:ext cx="7886700" cy="14954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B6DF0-0025-4303-90A1-8DCE9FC0CC21}"/>
              </a:ext>
            </a:extLst>
          </p:cNvPr>
          <p:cNvGrpSpPr/>
          <p:nvPr/>
        </p:nvGrpSpPr>
        <p:grpSpPr>
          <a:xfrm>
            <a:off x="6973470" y="1371759"/>
            <a:ext cx="4195358" cy="3949838"/>
            <a:chOff x="6973470" y="1371759"/>
            <a:chExt cx="4195358" cy="39498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3470" y="1724078"/>
              <a:ext cx="4195358" cy="35975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5B35DD-4D50-40A1-BD36-42AA740418B7}"/>
                </a:ext>
              </a:extLst>
            </p:cNvPr>
            <p:cNvSpPr txBox="1"/>
            <p:nvPr/>
          </p:nvSpPr>
          <p:spPr>
            <a:xfrm>
              <a:off x="6973470" y="1371759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Config.js</a:t>
              </a:r>
            </a:p>
            <a:p>
              <a:endParaRPr lang="en-I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The import search 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2471900" y="1703137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Import searches for modules based on path specified: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IE" sz="3200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>
              <a:buSzPct val="45000"/>
            </a:pP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Just providing the module name will search in </a:t>
            </a:r>
            <a:r>
              <a:rPr lang="en-IE" sz="3200" b="1" dirty="0" err="1">
                <a:latin typeface="Arial"/>
              </a:rPr>
              <a:t>node_modules</a:t>
            </a:r>
            <a:r>
              <a:rPr lang="en-IE" sz="3200" dirty="0">
                <a:latin typeface="Arial"/>
              </a:rPr>
              <a:t> folder</a:t>
            </a:r>
            <a:endParaRPr dirty="0"/>
          </a:p>
          <a:p>
            <a:pPr lvl="1">
              <a:buSzPct val="75000"/>
            </a:pPr>
            <a:r>
              <a:rPr lang="en-IE" sz="2800" dirty="0">
                <a:latin typeface="Arial"/>
              </a:rPr>
              <a:t>	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03" y="2620508"/>
            <a:ext cx="5251451" cy="1091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96" y="4939166"/>
            <a:ext cx="4035851" cy="547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TextShape 1"/>
          <p:cNvSpPr txBox="1"/>
          <p:nvPr/>
        </p:nvSpPr>
        <p:spPr>
          <a:xfrm>
            <a:off x="2037643" y="3636230"/>
            <a:ext cx="9364488" cy="19669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Lecture 2: Environment/Structure for Labs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APIs using Express.js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284" y="980234"/>
            <a:ext cx="2359206" cy="2359143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8" name="Graphic 117" descr="Scientist">
            <a:extLst>
              <a:ext uri="{FF2B5EF4-FFF2-40B4-BE49-F238E27FC236}">
                <a16:creationId xmlns:a16="http://schemas.microsoft.com/office/drawing/2014/main" id="{5041ED4E-0867-4DFC-8764-241D5A668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2017" y="1511936"/>
            <a:ext cx="1295742" cy="12957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EA6F-6D42-4A1F-88AE-3786E1EB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 -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69E30-E870-4287-A183-33B7D79E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8" y="440372"/>
            <a:ext cx="12658725" cy="7296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EF2C42-EF95-4A9A-A147-8A4A72B6AF93}"/>
                  </a:ext>
                </a:extLst>
              </p14:cNvPr>
              <p14:cNvContentPartPr/>
              <p14:nvPr/>
            </p14:nvContentPartPr>
            <p14:xfrm>
              <a:off x="6393600" y="4993200"/>
              <a:ext cx="2153520" cy="1044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EF2C42-EF95-4A9A-A147-8A4A72B6AF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4240" y="4983840"/>
                <a:ext cx="2172240" cy="106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227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10EE-452A-415C-8792-31D82EE5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01" y="1401627"/>
            <a:ext cx="4879805" cy="8391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and Technologies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1F3642D-13C8-47D1-8141-3F5A7CEB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1677" y="398709"/>
            <a:ext cx="1864768" cy="186472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A0C45-CC42-45E2-8569-CE1196AB3A1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07401" y="2326679"/>
            <a:ext cx="4879807" cy="2227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 Code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Postman (or equivalent)</a:t>
            </a:r>
            <a:endParaRPr lang="en-US" sz="1400" dirty="0">
              <a:latin typeface="+mn-lt"/>
              <a:ea typeface="+mn-ea"/>
              <a:cs typeface="+mn-cs"/>
            </a:endParaRP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v12.18.4 or closer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Express.js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 Web Tokens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240" y="217277"/>
            <a:ext cx="2227642" cy="22275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02F8132-E0A6-4BAE-863A-8D17EFD78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41478" y="788485"/>
            <a:ext cx="1085167" cy="1085167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8E915F0-311A-4BDD-94EC-B0A3D6A3C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074" y="2993156"/>
            <a:ext cx="3023949" cy="302387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1CD662-C732-41EB-A08A-EFB9E7EB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5889" y="2"/>
            <a:ext cx="4313886" cy="3617322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5444" y="1"/>
            <a:ext cx="4494331" cy="3797762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77F943-C39C-47EF-8982-9299F7FBF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31473" y="835095"/>
            <a:ext cx="3144835" cy="1434044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9637" y="2811724"/>
            <a:ext cx="3386823" cy="338673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5009" y="5075151"/>
            <a:ext cx="4719257" cy="2484521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5868"/>
            <a:ext cx="1909378" cy="2397665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9AC9A43-F5C5-4703-A0F0-78CBB9542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66664"/>
            <a:ext cx="1728576" cy="2036073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4936748-286C-4EC0-A54F-A7B0361A2B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5449" y="5312980"/>
            <a:ext cx="1181941" cy="1181941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E28351C-7EEF-428E-9B7A-5CC84F336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7394" y="5257532"/>
            <a:ext cx="4354487" cy="2302143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40862CD-54D2-4B8E-8FAC-B504FB0143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150951" y="3602993"/>
            <a:ext cx="1804196" cy="1804196"/>
          </a:xfrm>
          <a:prstGeom prst="rect">
            <a:avLst/>
          </a:prstGeom>
        </p:spPr>
      </p:pic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D7B205E6-EC38-42FA-8360-4AB2F7E157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104869" y="6250801"/>
            <a:ext cx="2126781" cy="644894"/>
          </a:xfrm>
          <a:prstGeom prst="rect">
            <a:avLst/>
          </a:prstGeom>
        </p:spPr>
      </p:pic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945" y="4372693"/>
            <a:ext cx="3681782" cy="318698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0B0DBC8-B5F0-40AE-A3D3-BCD504119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31473" y="4554264"/>
            <a:ext cx="3504254" cy="3005411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E77E3BF-E351-4404-89D1-6D068D25FD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612026" y="5652097"/>
            <a:ext cx="2476498" cy="1238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BE45F7-87AC-4238-830F-5A48C7C13A6E}"/>
              </a:ext>
            </a:extLst>
          </p:cNvPr>
          <p:cNvSpPr txBox="1"/>
          <p:nvPr/>
        </p:nvSpPr>
        <p:spPr>
          <a:xfrm>
            <a:off x="2982476" y="757237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Visual_Studio_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84318-8760-4CCB-B8AB-B86DFD4F98BA}"/>
              </a:ext>
            </a:extLst>
          </p:cNvPr>
          <p:cNvSpPr txBox="1"/>
          <p:nvPr/>
        </p:nvSpPr>
        <p:spPr>
          <a:xfrm>
            <a:off x="8138127" y="7572375"/>
            <a:ext cx="27238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9" tooltip="http://codelikethis.com/lessons/client-side-coding/calling-ap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A406E-86C5-4EB1-83FF-A99B9AECF4D9}"/>
              </a:ext>
            </a:extLst>
          </p:cNvPr>
          <p:cNvSpPr txBox="1"/>
          <p:nvPr/>
        </p:nvSpPr>
        <p:spPr>
          <a:xfrm>
            <a:off x="10874649" y="7572375"/>
            <a:ext cx="25651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7" tooltip="http://commons.wikimedia.org/wiki/File:Node.js_logo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FFF111-9EDB-4121-91EC-24FFEBD6AD33}"/>
              </a:ext>
            </a:extLst>
          </p:cNvPr>
          <p:cNvSpPr txBox="1"/>
          <p:nvPr/>
        </p:nvSpPr>
        <p:spPr>
          <a:xfrm>
            <a:off x="5560301" y="757237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11" tooltip="https://commons.wikimedia.org/wiki/File:Expressjs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48D7D3-67BA-47CF-8C5D-7E20DAC9DDCE}"/>
              </a:ext>
            </a:extLst>
          </p:cNvPr>
          <p:cNvSpPr txBox="1"/>
          <p:nvPr/>
        </p:nvSpPr>
        <p:spPr>
          <a:xfrm>
            <a:off x="7892173" y="7572375"/>
            <a:ext cx="25651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 dirty="0">
                <a:solidFill>
                  <a:srgbClr val="FFFFFF"/>
                </a:solidFill>
                <a:hlinkClick r:id="rId5" tooltip="https://en.wikipedia.org/wiki/Babel_(compiler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IE" sz="700" dirty="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35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2D4BC-6301-48F7-BCD7-B96A1AF1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95" y="301320"/>
            <a:ext cx="9991725" cy="24860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B5CCBF-D501-445D-9BF1-5A9B8F212AB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1947" y="3312090"/>
            <a:ext cx="12094568" cy="46089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24292E"/>
                </a:solidFill>
                <a:effectLst/>
                <a:latin typeface="-apple-system"/>
              </a:rPr>
              <a:t>Babel is a JavaScript compiler/</a:t>
            </a:r>
            <a:r>
              <a:rPr lang="en-GB" i="0" dirty="0" err="1">
                <a:solidFill>
                  <a:srgbClr val="24292E"/>
                </a:solidFill>
                <a:effectLst/>
                <a:latin typeface="-apple-system"/>
              </a:rPr>
              <a:t>Transpiler</a:t>
            </a:r>
            <a:endParaRPr lang="en-GB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Convert the latest versions of </a:t>
            </a: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Javascript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 code into a backwards compatible version of JavaScript in current and older browsers or environments(e.g. Node.js </a:t>
            </a:r>
            <a:r>
              <a:rPr lang="en-GB" dirty="0">
                <a:solidFill>
                  <a:srgbClr val="24292E"/>
                </a:solidFill>
                <a:latin typeface="-apple-system"/>
              </a:rPr>
              <a:t>v12.18.4)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292E"/>
                </a:solidFill>
                <a:latin typeface="-apple-system"/>
              </a:rPr>
              <a:t>Set it up as part of our Node project: see the lab!</a:t>
            </a:r>
          </a:p>
          <a:p>
            <a:endParaRPr lang="en-GB" b="1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251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Structuring Node Apps</a:t>
            </a:r>
            <a:endParaRPr dirty="0"/>
          </a:p>
        </p:txBody>
      </p:sp>
      <p:sp>
        <p:nvSpPr>
          <p:cNvPr id="180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Node Server Code needs to be structured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Manage code base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Keeps code maintainable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Nodes packaging system supports this approach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Typical Node.js application code: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main app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 err="1">
                <a:latin typeface="Arial"/>
              </a:rPr>
              <a:t>api</a:t>
            </a:r>
            <a:r>
              <a:rPr lang="en-IE" sz="2800" dirty="0">
                <a:latin typeface="Arial"/>
              </a:rPr>
              <a:t> implementation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helper code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Example Approach: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Use a “project root” folder is the top level and contains the “entry point” or main server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Always run </a:t>
            </a:r>
            <a:r>
              <a:rPr lang="en-IE" sz="2800" dirty="0" err="1">
                <a:latin typeface="Arial"/>
              </a:rPr>
              <a:t>npm</a:t>
            </a:r>
            <a:r>
              <a:rPr lang="en-IE" sz="2800" dirty="0">
                <a:latin typeface="Arial"/>
              </a:rPr>
              <a:t> in  this folder to ensure just one </a:t>
            </a:r>
            <a:r>
              <a:rPr lang="en-IE" sz="2800" dirty="0" err="1">
                <a:latin typeface="Arial"/>
              </a:rPr>
              <a:t>node_modules</a:t>
            </a:r>
            <a:r>
              <a:rPr lang="en-IE" sz="2800" dirty="0">
                <a:latin typeface="Arial"/>
              </a:rPr>
              <a:t> folder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Use a </a:t>
            </a:r>
            <a:r>
              <a:rPr lang="en-IE" sz="2800" b="1" dirty="0">
                <a:latin typeface="Arial"/>
              </a:rPr>
              <a:t>public</a:t>
            </a:r>
            <a:r>
              <a:rPr lang="en-IE" sz="2800" dirty="0">
                <a:latin typeface="Arial"/>
              </a:rPr>
              <a:t> folder within the node folder for any static content </a:t>
            </a:r>
            <a:endParaRPr dirty="0"/>
          </a:p>
          <a:p>
            <a:pPr>
              <a:buSzPct val="45000"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 dirty="0">
                <a:solidFill>
                  <a:srgbClr val="000000"/>
                </a:solidFill>
                <a:latin typeface="Calibri"/>
                <a:ea typeface="DejaVu Sans"/>
              </a:rPr>
              <a:t>Basic Node App Structure</a:t>
            </a:r>
            <a:endParaRPr dirty="0"/>
          </a:p>
        </p:txBody>
      </p:sp>
      <p:sp>
        <p:nvSpPr>
          <p:cNvPr id="184" name="CustomShape 2"/>
          <p:cNvSpPr/>
          <p:nvPr/>
        </p:nvSpPr>
        <p:spPr>
          <a:xfrm>
            <a:off x="2183215" y="1764000"/>
            <a:ext cx="9070560" cy="470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projectroot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dirty="0" err="1">
                <a:solidFill>
                  <a:srgbClr val="000000"/>
                </a:solidFill>
                <a:latin typeface="Courier New"/>
                <a:ea typeface="DejaVu Sans"/>
              </a:rPr>
              <a:t>package.json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readme.md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index.js</a:t>
            </a:r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</a:rPr>
              <a:t>	.env</a:t>
            </a:r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</a:rPr>
              <a:t>	.</a:t>
            </a:r>
            <a:r>
              <a:rPr lang="en-IE" sz="2200" dirty="0" err="1">
                <a:solidFill>
                  <a:srgbClr val="000000"/>
                </a:solidFill>
                <a:latin typeface="Courier New"/>
              </a:rPr>
              <a:t>babelrc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public/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/images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/stylesheets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/scripts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index.html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node_modules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</p:txBody>
      </p:sp>
      <p:sp>
        <p:nvSpPr>
          <p:cNvPr id="185" name="CustomShape 3"/>
          <p:cNvSpPr/>
          <p:nvPr/>
        </p:nvSpPr>
        <p:spPr>
          <a:xfrm>
            <a:off x="2183575" y="6719760"/>
            <a:ext cx="8734320" cy="60156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CustomShape 4"/>
          <p:cNvSpPr/>
          <p:nvPr/>
        </p:nvSpPr>
        <p:spPr>
          <a:xfrm>
            <a:off x="5965375" y="222228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Tells Node and NPM what packages are required</a:t>
            </a:r>
            <a:endParaRPr dirty="0"/>
          </a:p>
        </p:txBody>
      </p:sp>
      <p:sp>
        <p:nvSpPr>
          <p:cNvPr id="187" name="CustomShape 5"/>
          <p:cNvSpPr/>
          <p:nvPr/>
        </p:nvSpPr>
        <p:spPr>
          <a:xfrm>
            <a:off x="5879335" y="295308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The main entry point for the Express application</a:t>
            </a:r>
            <a:endParaRPr dirty="0"/>
          </a:p>
        </p:txBody>
      </p:sp>
      <p:sp>
        <p:nvSpPr>
          <p:cNvPr id="188" name="CustomShape 6"/>
          <p:cNvSpPr/>
          <p:nvPr/>
        </p:nvSpPr>
        <p:spPr>
          <a:xfrm>
            <a:off x="6803085" y="411012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Static content (if you need it)</a:t>
            </a:r>
            <a:endParaRPr dirty="0"/>
          </a:p>
        </p:txBody>
      </p:sp>
      <p:sp>
        <p:nvSpPr>
          <p:cNvPr id="189" name="CustomShape 7"/>
          <p:cNvSpPr/>
          <p:nvPr/>
        </p:nvSpPr>
        <p:spPr>
          <a:xfrm>
            <a:off x="5762335" y="170496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Root of your actual application</a:t>
            </a:r>
            <a:endParaRPr dirty="0"/>
          </a:p>
        </p:txBody>
      </p:sp>
      <p:sp>
        <p:nvSpPr>
          <p:cNvPr id="191" name="CustomShape 9"/>
          <p:cNvSpPr/>
          <p:nvPr/>
        </p:nvSpPr>
        <p:spPr>
          <a:xfrm>
            <a:off x="6291227" y="5586509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Output directory for all NPM installations. DO NOT CHANGE OR MODIFY</a:t>
            </a:r>
            <a:endParaRPr dirty="0"/>
          </a:p>
        </p:txBody>
      </p:sp>
      <p:sp>
        <p:nvSpPr>
          <p:cNvPr id="192" name="Line 10"/>
          <p:cNvSpPr/>
          <p:nvPr/>
        </p:nvSpPr>
        <p:spPr>
          <a:xfrm>
            <a:off x="4774855" y="1984320"/>
            <a:ext cx="11113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93" name="Line 11"/>
          <p:cNvSpPr/>
          <p:nvPr/>
        </p:nvSpPr>
        <p:spPr>
          <a:xfrm>
            <a:off x="5092375" y="2460240"/>
            <a:ext cx="9525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94" name="Line 12"/>
          <p:cNvSpPr/>
          <p:nvPr/>
        </p:nvSpPr>
        <p:spPr>
          <a:xfrm>
            <a:off x="4703575" y="3041280"/>
            <a:ext cx="1175760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091BCFD-F877-4096-8630-1F053CEAD408}"/>
              </a:ext>
            </a:extLst>
          </p:cNvPr>
          <p:cNvSpPr/>
          <p:nvPr/>
        </p:nvSpPr>
        <p:spPr>
          <a:xfrm>
            <a:off x="5211895" y="5749922"/>
            <a:ext cx="1079332" cy="45753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8FCE5123-0E38-41F0-A391-A4F64BEE17EB}"/>
              </a:ext>
            </a:extLst>
          </p:cNvPr>
          <p:cNvSpPr/>
          <p:nvPr/>
        </p:nvSpPr>
        <p:spPr>
          <a:xfrm>
            <a:off x="5798860" y="327636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Environment variables</a:t>
            </a:r>
            <a:endParaRPr dirty="0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E352C6EF-B254-4A80-B65A-7BE1C47AE011}"/>
              </a:ext>
            </a:extLst>
          </p:cNvPr>
          <p:cNvSpPr/>
          <p:nvPr/>
        </p:nvSpPr>
        <p:spPr>
          <a:xfrm>
            <a:off x="3977640" y="3348358"/>
            <a:ext cx="1901695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43B0F0ED-0800-4335-865C-A2116F7A5034}"/>
              </a:ext>
            </a:extLst>
          </p:cNvPr>
          <p:cNvSpPr/>
          <p:nvPr/>
        </p:nvSpPr>
        <p:spPr>
          <a:xfrm>
            <a:off x="4703575" y="3705915"/>
            <a:ext cx="1901695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71381B68-BA5A-43C4-917B-52DBF17424AC}"/>
              </a:ext>
            </a:extLst>
          </p:cNvPr>
          <p:cNvSpPr/>
          <p:nvPr/>
        </p:nvSpPr>
        <p:spPr>
          <a:xfrm>
            <a:off x="6636690" y="359964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Bable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</a:t>
            </a: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Transpiler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Config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/>
      <p:bldP spid="188" grpId="0"/>
      <p:bldP spid="189" grpId="0"/>
      <p:bldP spid="191" grpId="0"/>
      <p:bldP spid="14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71FE-BAF9-4AB6-91E3-984FF7A2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Web APIs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2BC08-56A1-48EE-B0E8-A8C758EDF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1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Web </a:t>
            </a:r>
            <a:r>
              <a:rPr lang="en-IE" b="0" i="0" dirty="0">
                <a:solidFill>
                  <a:srgbClr val="292929"/>
                </a:solidFill>
                <a:effectLst/>
                <a:latin typeface="charter"/>
              </a:rPr>
              <a:t>Application Programming Interface</a:t>
            </a:r>
            <a:r>
              <a:rPr lang="en-I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136" y="2012413"/>
            <a:ext cx="5430550" cy="4796544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Interface exposed via the Web</a:t>
            </a:r>
          </a:p>
          <a:p>
            <a:pPr lvl="1"/>
            <a:r>
              <a:rPr lang="en-IE" dirty="0"/>
              <a:t>Usually via a URL</a:t>
            </a:r>
          </a:p>
          <a:p>
            <a:r>
              <a:rPr lang="en-GB" dirty="0"/>
              <a:t>Accessed over the web using the </a:t>
            </a:r>
            <a:r>
              <a:rPr lang="en-GB" b="1" dirty="0"/>
              <a:t>HTTP</a:t>
            </a:r>
          </a:p>
          <a:p>
            <a:r>
              <a:rPr lang="en-GB" dirty="0"/>
              <a:t>Uses open standards for data representation</a:t>
            </a:r>
          </a:p>
          <a:p>
            <a:pPr lvl="1"/>
            <a:r>
              <a:rPr lang="en-GB" dirty="0"/>
              <a:t>JSON</a:t>
            </a:r>
          </a:p>
          <a:p>
            <a:pPr lvl="1"/>
            <a:r>
              <a:rPr lang="en-GB" dirty="0"/>
              <a:t>XML</a:t>
            </a:r>
          </a:p>
          <a:p>
            <a:r>
              <a:rPr lang="en-IE" dirty="0"/>
              <a:t>Typical use:</a:t>
            </a:r>
          </a:p>
          <a:p>
            <a:pPr lvl="1"/>
            <a:r>
              <a:rPr lang="en-IE" dirty="0"/>
              <a:t>Expose application functionality via the web</a:t>
            </a:r>
          </a:p>
          <a:p>
            <a:pPr lvl="1"/>
            <a:r>
              <a:rPr lang="en-IE" dirty="0"/>
              <a:t>Machine to machine communication</a:t>
            </a:r>
          </a:p>
          <a:p>
            <a:pPr lvl="1"/>
            <a:r>
              <a:rPr lang="en-IE" dirty="0"/>
              <a:t>Distributed systems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50" y="1852240"/>
            <a:ext cx="7072390" cy="433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100796" tIns="50398" rIns="100796" bIns="50398" rtlCol="0" anchor="t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/>
              </a:rPr>
              <a:t>HyperText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Transfer Protocol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Your browser communicates using HTTP (HTTP Client)</a:t>
            </a:r>
          </a:p>
          <a:p>
            <a:pPr lvl="1"/>
            <a:r>
              <a:rPr lang="en-US" sz="3086" dirty="0">
                <a:solidFill>
                  <a:srgbClr val="000000"/>
                </a:solidFill>
                <a:latin typeface="Calibri"/>
              </a:rPr>
              <a:t>Transfers HTML</a:t>
            </a:r>
            <a:endParaRPr lang="en-US" sz="3486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Communicate with APIs using HTTP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Simple, ubiquitous. 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We will be writing Node.js Apps that listen for and process HTTP requests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We can test using Postman, a HTTP Client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3887" y="301320"/>
            <a:ext cx="6047464" cy="325486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CD9137-D46C-49CF-B015-671942BF0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346" y="4410686"/>
            <a:ext cx="6742091" cy="16532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27155C-D501-44C3-BC3D-BB4C1C7653CC}"/>
                  </a:ext>
                </a:extLst>
              </p14:cNvPr>
              <p14:cNvContentPartPr/>
              <p14:nvPr/>
            </p14:nvContentPartPr>
            <p14:xfrm>
              <a:off x="8664774" y="527716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27155C-D501-44C3-BC3D-BB4C1C7653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56134" y="526852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2533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vert="horz" lIns="100796" tIns="50398" rIns="100796" bIns="50398" rtlCol="0" anchor="t">
            <a:normAutofit fontScale="62500" lnSpcReduction="20000"/>
          </a:bodyPr>
          <a:lstStyle/>
          <a:p>
            <a:pPr algn="just"/>
            <a:r>
              <a:rPr lang="en-US" sz="3968" dirty="0">
                <a:latin typeface="Calibri" charset="0"/>
              </a:rPr>
              <a:t>A URL (Uniform Resource Locator) uniquely identifies a resource over the web. </a:t>
            </a:r>
            <a:r>
              <a:rPr lang="en-US" sz="3968" i="1" dirty="0">
                <a:latin typeface="Calibri" charset="0"/>
              </a:rPr>
              <a:t>protocol://hostname:port/path-and-resource</a:t>
            </a:r>
          </a:p>
          <a:p>
            <a:pPr algn="just"/>
            <a:r>
              <a:rPr lang="en-US" sz="3968" i="1" dirty="0">
                <a:latin typeface="Calibri" charset="0"/>
              </a:rPr>
              <a:t>There </a:t>
            </a:r>
            <a:r>
              <a:rPr lang="en-US" sz="3968" dirty="0">
                <a:latin typeface="Calibri" charset="0"/>
              </a:rPr>
              <a:t>are 4 parts in a URL:</a:t>
            </a:r>
          </a:p>
          <a:p>
            <a:pPr lvl="1" algn="just"/>
            <a:r>
              <a:rPr lang="en-US" sz="3527" i="1" dirty="0">
                <a:latin typeface="Calibri" charset="0"/>
              </a:rPr>
              <a:t>Protocol</a:t>
            </a:r>
            <a:r>
              <a:rPr lang="en-US" sz="3527" dirty="0">
                <a:latin typeface="Calibri" charset="0"/>
              </a:rPr>
              <a:t>: The application-level protocol used by the client and server, e.g., HTTP, FTP, and telnet.</a:t>
            </a:r>
          </a:p>
          <a:p>
            <a:pPr lvl="1" algn="just"/>
            <a:r>
              <a:rPr lang="en-US" sz="3527" i="1" dirty="0">
                <a:latin typeface="Calibri" charset="0"/>
              </a:rPr>
              <a:t>Hostname</a:t>
            </a:r>
            <a:r>
              <a:rPr lang="en-US" sz="3527" dirty="0">
                <a:latin typeface="Calibri" charset="0"/>
              </a:rPr>
              <a:t>: The DNS domain name (e.g., </a:t>
            </a:r>
            <a:r>
              <a:rPr lang="en-US" sz="3527" dirty="0">
                <a:latin typeface="Calibri" charset="0"/>
                <a:hlinkClick r:id="rId3"/>
              </a:rPr>
              <a:t>www.nowhere123.com</a:t>
            </a:r>
            <a:r>
              <a:rPr lang="en-US" sz="3527" dirty="0">
                <a:latin typeface="Calibri" charset="0"/>
              </a:rPr>
              <a:t>) or IP address (e.g., 192.128.1.2) of the server.</a:t>
            </a:r>
          </a:p>
          <a:p>
            <a:pPr lvl="1" algn="just"/>
            <a:r>
              <a:rPr lang="en-US" sz="3527" i="1" dirty="0">
                <a:latin typeface="Calibri" charset="0"/>
              </a:rPr>
              <a:t>Port</a:t>
            </a:r>
            <a:r>
              <a:rPr lang="en-US" sz="3527" dirty="0">
                <a:latin typeface="Calibri" charset="0"/>
              </a:rPr>
              <a:t>: The TCP port number that the server is listening for incoming requests from the clients.</a:t>
            </a:r>
          </a:p>
          <a:p>
            <a:pPr lvl="1" algn="just"/>
            <a:r>
              <a:rPr lang="en-US" sz="3527" i="1" dirty="0">
                <a:latin typeface="Calibri" charset="0"/>
              </a:rPr>
              <a:t>Path-and-resource-name</a:t>
            </a:r>
            <a:r>
              <a:rPr lang="en-US" sz="3527" dirty="0">
                <a:latin typeface="Calibri" charset="0"/>
              </a:rPr>
              <a:t>: The name and path of the requested resource</a:t>
            </a:r>
          </a:p>
          <a:p>
            <a:pPr algn="just"/>
            <a:r>
              <a:rPr lang="en-US" sz="3968" dirty="0">
                <a:latin typeface="Calibri" charset="0"/>
              </a:rPr>
              <a:t>Example, for http://www.myserver.com:8080/api/movies </a:t>
            </a:r>
          </a:p>
          <a:p>
            <a:pPr lvl="1" algn="just"/>
            <a:r>
              <a:rPr lang="en-US" sz="3527" dirty="0">
                <a:latin typeface="Calibri" charset="0"/>
              </a:rPr>
              <a:t>the communication protocol is HTTP</a:t>
            </a:r>
          </a:p>
          <a:p>
            <a:pPr lvl="1" algn="just"/>
            <a:r>
              <a:rPr lang="en-US" sz="3527" dirty="0">
                <a:latin typeface="Calibri" charset="0"/>
              </a:rPr>
              <a:t>The host is </a:t>
            </a:r>
            <a:r>
              <a:rPr lang="en-US" sz="3527" dirty="0">
                <a:latin typeface="Calibri" charset="0"/>
                <a:hlinkClick r:id="rId4"/>
              </a:rPr>
              <a:t>www.myserver.com</a:t>
            </a:r>
            <a:r>
              <a:rPr lang="en-US" sz="3527" dirty="0">
                <a:latin typeface="Calibri" charset="0"/>
              </a:rPr>
              <a:t>. </a:t>
            </a:r>
          </a:p>
          <a:p>
            <a:pPr lvl="1" algn="just"/>
            <a:r>
              <a:rPr lang="en-US" sz="3527" dirty="0">
                <a:latin typeface="Calibri" charset="0"/>
              </a:rPr>
              <a:t>The port number is TCP port 8080. </a:t>
            </a:r>
          </a:p>
          <a:p>
            <a:pPr lvl="1" algn="just"/>
            <a:r>
              <a:rPr lang="en-US" sz="3527" dirty="0">
                <a:latin typeface="Calibri" charset="0"/>
              </a:rPr>
              <a:t>The path and resource name is “</a:t>
            </a:r>
            <a:r>
              <a:rPr lang="en-US" sz="3527" dirty="0" err="1">
                <a:latin typeface="Calibri" charset="0"/>
              </a:rPr>
              <a:t>api</a:t>
            </a:r>
            <a:r>
              <a:rPr lang="en-US" sz="3527" dirty="0">
                <a:latin typeface="Calibri" charset="0"/>
              </a:rPr>
              <a:t>/movies".</a:t>
            </a:r>
          </a:p>
          <a:p>
            <a:pPr marL="0" indent="0" algn="just">
              <a:buNone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22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571" y="381996"/>
            <a:ext cx="11591502" cy="1461188"/>
          </a:xfrm>
        </p:spPr>
        <p:txBody>
          <a:bodyPr/>
          <a:lstStyle/>
          <a:p>
            <a:r>
              <a:rPr lang="en-US" dirty="0"/>
              <a:t>HTTP Protocol (Request)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874" y="1889492"/>
            <a:ext cx="11591502" cy="4796544"/>
          </a:xfrm>
        </p:spPr>
        <p:txBody>
          <a:bodyPr vert="horz" lIns="100796" tIns="50398" rIns="100796" bIns="50398" rtlCol="0" anchor="t">
            <a:normAutofit/>
          </a:bodyPr>
          <a:lstStyle/>
          <a:p>
            <a:r>
              <a:rPr lang="en-US" dirty="0">
                <a:latin typeface="Calibri" charset="0"/>
              </a:rPr>
              <a:t>HTTP clients (e.g. a browser) translates a URL into a request message according to the specified protocol; and sends the request message to the server.</a:t>
            </a:r>
          </a:p>
          <a:p>
            <a:r>
              <a:rPr lang="en-US" dirty="0">
                <a:latin typeface="Calibri" charset="0"/>
              </a:rPr>
              <a:t>For example, a html client may translated the URL </a:t>
            </a:r>
            <a:r>
              <a:rPr lang="en-US" sz="2800" i="1" dirty="0">
                <a:latin typeface="Calibri" charset="0"/>
              </a:rPr>
              <a:t>http://www.myserver.com:8080/api/movies </a:t>
            </a:r>
            <a:r>
              <a:rPr lang="en-US" dirty="0">
                <a:latin typeface="Calibri" charset="0"/>
              </a:rPr>
              <a:t>into the following HTTP request message:</a:t>
            </a:r>
            <a:br>
              <a:rPr lang="en-US" b="1" dirty="0">
                <a:latin typeface="Calibri" charset="0"/>
              </a:rPr>
            </a:br>
            <a:br>
              <a:rPr lang="en-US" b="1" dirty="0">
                <a:latin typeface="Calibri" charset="0"/>
              </a:rPr>
            </a:br>
            <a:endParaRPr lang="en-US" dirty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2467" y="4492525"/>
            <a:ext cx="8186575" cy="2857449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GET /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api</a:t>
            </a:r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/movies/ HTTP/1.1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User-Agent: 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PostmanRuntime</a:t>
            </a:r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/7.26.5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Accept: application/json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Cache-Control: no-cache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Host: </a:t>
            </a:r>
            <a:r>
              <a:rPr lang="en-US" sz="2000" i="1" dirty="0">
                <a:latin typeface="Calibri" charset="0"/>
              </a:rPr>
              <a:t>www.myserver.com:8080</a:t>
            </a:r>
            <a:endParaRPr lang="en-IE" sz="2000" b="0" i="0" dirty="0">
              <a:solidFill>
                <a:srgbClr val="505050"/>
              </a:solidFill>
              <a:effectLst/>
              <a:latin typeface="Cousine"/>
            </a:endParaRP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Accept-Encoding: 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gzip</a:t>
            </a:r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, deflate, 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br</a:t>
            </a:r>
            <a:endParaRPr lang="en-IE" sz="2000" b="0" i="0" dirty="0">
              <a:solidFill>
                <a:srgbClr val="505050"/>
              </a:solidFill>
              <a:effectLst/>
              <a:latin typeface="Cousine"/>
            </a:endParaRP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Connection: keep-alive</a:t>
            </a:r>
          </a:p>
          <a:p>
            <a:br>
              <a:rPr lang="en-US" sz="1984" dirty="0">
                <a:latin typeface="Arial" charset="0"/>
              </a:rPr>
            </a:br>
            <a:endParaRPr lang="en-US" sz="1984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6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3575" y="1785142"/>
            <a:ext cx="77401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What is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Non Blocking and Blocking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Event-based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 err="1"/>
              <a:t>Callbacks</a:t>
            </a:r>
            <a:r>
              <a:rPr lang="en-IE" sz="4000" dirty="0"/>
              <a:t> in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Node Package Manager(NPM)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Creating a node app</a:t>
            </a:r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6DE48DBC-7364-475D-967F-6E9F6FAE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74643" y="2457531"/>
            <a:ext cx="3591872" cy="411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7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(Response)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293" y="1500240"/>
            <a:ext cx="11591502" cy="2788827"/>
          </a:xfrm>
        </p:spPr>
        <p:txBody>
          <a:bodyPr vert="horz" lIns="100796" tIns="50398" rIns="100796" bIns="50398" rtlCol="0" anchor="t">
            <a:normAutofit lnSpcReduction="10000"/>
          </a:bodyPr>
          <a:lstStyle/>
          <a:p>
            <a:pPr algn="just"/>
            <a:r>
              <a:rPr lang="en-US" dirty="0">
                <a:latin typeface="Arial"/>
              </a:rPr>
              <a:t>When this request message reaches the server, the server can take either one of these actions:</a:t>
            </a:r>
          </a:p>
          <a:p>
            <a:pPr marL="1007943" lvl="1" indent="-503972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server interprets the request received, maps the request into a program kept in the server, executes the program, and returns the output of the program to the client.</a:t>
            </a:r>
          </a:p>
          <a:p>
            <a:pPr marL="1007943" lvl="1" indent="-503972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request cannot be satisfied, the server returns an error message.</a:t>
            </a:r>
            <a:endParaRPr lang="en-US" b="1" dirty="0">
              <a:latin typeface="Calibri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/>
              </a:rPr>
              <a:t>An example of the HTTP response message is below:</a:t>
            </a:r>
          </a:p>
          <a:p>
            <a:pPr marL="0" indent="0" algn="just">
              <a:buNone/>
            </a:pPr>
            <a:endParaRPr lang="en-US" b="1" dirty="0">
              <a:latin typeface="Calibri" charset="0"/>
            </a:endParaRPr>
          </a:p>
          <a:p>
            <a:pPr marL="0" indent="0">
              <a:buNone/>
            </a:pPr>
            <a:endParaRPr lang="en-US" b="1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9972" y="4637832"/>
            <a:ext cx="7367097" cy="2840393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r>
              <a:rPr lang="en-US" sz="1984" b="1" dirty="0">
                <a:latin typeface="Arial"/>
              </a:rPr>
              <a:t>HTTP/1.1 200 OK</a:t>
            </a:r>
            <a:r>
              <a:rPr lang="en-US" sz="1984" dirty="0">
                <a:latin typeface="Arial"/>
              </a:rPr>
              <a:t> </a:t>
            </a:r>
          </a:p>
          <a:p>
            <a:r>
              <a:rPr lang="en-US" sz="1984" dirty="0">
                <a:latin typeface="Arial"/>
              </a:rPr>
              <a:t>Date: Sun, 18 Oct 2009 08:56:53 GMT </a:t>
            </a:r>
          </a:p>
          <a:p>
            <a:r>
              <a:rPr lang="en-US" sz="1984" dirty="0">
                <a:latin typeface="Arial"/>
              </a:rPr>
              <a:t>Server: Apache/2.2.14 (Win32) </a:t>
            </a:r>
          </a:p>
          <a:p>
            <a:r>
              <a:rPr lang="en-US" sz="1984" dirty="0">
                <a:latin typeface="Arial"/>
              </a:rPr>
              <a:t>Last-Modified: Sat, 20 Nov 2019 07:16:26 GMT </a:t>
            </a:r>
          </a:p>
          <a:p>
            <a:r>
              <a:rPr lang="en-US" sz="1984" dirty="0">
                <a:latin typeface="Arial"/>
              </a:rPr>
              <a:t>Content-Length: 22 </a:t>
            </a:r>
          </a:p>
          <a:p>
            <a:r>
              <a:rPr lang="en-US" sz="1984" dirty="0">
                <a:latin typeface="Arial"/>
              </a:rPr>
              <a:t>Connection: close </a:t>
            </a:r>
          </a:p>
          <a:p>
            <a:r>
              <a:rPr lang="en-US" sz="1984" b="1" dirty="0">
                <a:latin typeface="Arial"/>
              </a:rPr>
              <a:t>Content-Type: application/json</a:t>
            </a:r>
          </a:p>
          <a:p>
            <a:br>
              <a:rPr lang="en-US" sz="1984" b="1" dirty="0">
                <a:latin typeface="Arial"/>
              </a:rPr>
            </a:br>
            <a:r>
              <a:rPr lang="en-US" sz="1984" dirty="0">
                <a:latin typeface="Arial"/>
              </a:rPr>
              <a:t> {“</a:t>
            </a:r>
            <a:r>
              <a:rPr lang="en-US" sz="1984" dirty="0" err="1">
                <a:latin typeface="Arial"/>
              </a:rPr>
              <a:t>result”:”It</a:t>
            </a:r>
            <a:r>
              <a:rPr lang="en-US" sz="1984" dirty="0">
                <a:latin typeface="Arial"/>
              </a:rPr>
              <a:t> Works!”}</a:t>
            </a:r>
          </a:p>
        </p:txBody>
      </p:sp>
    </p:spTree>
    <p:extLst>
      <p:ext uri="{BB962C8B-B14F-4D97-AF65-F5344CB8AC3E}">
        <p14:creationId xmlns:p14="http://schemas.microsoft.com/office/powerpoint/2010/main" val="2939994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00796" tIns="50398" rIns="100796" bIns="50398" rtlCol="0" anchor="t">
            <a:normAutofit/>
          </a:bodyPr>
          <a:lstStyle/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GET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Request objects without sending data </a:t>
            </a:r>
          </a:p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POST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Modify objects with data that you are sending </a:t>
            </a:r>
          </a:p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PUT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Create new objects with data that your are sending </a:t>
            </a:r>
          </a:p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DELETE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Delete objects without sending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84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02B61C24-88A9-4681-A467-C841A785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485" y="3376917"/>
            <a:ext cx="1611681" cy="805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1B959-CBE9-4C50-843D-BE44CCAF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77" y="691773"/>
            <a:ext cx="8238891" cy="146118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EB7E-5588-4437-B1B7-B5E043D4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879" y="2511264"/>
            <a:ext cx="7129626" cy="3803662"/>
          </a:xfrm>
        </p:spPr>
        <p:txBody>
          <a:bodyPr vert="horz" lIns="100796" tIns="50398" rIns="100796" bIns="50398" rtlCol="0" anchor="ctr">
            <a:normAutofit/>
          </a:bodyPr>
          <a:lstStyle/>
          <a:p>
            <a:r>
              <a:rPr lang="en-US" sz="2646" dirty="0">
                <a:cs typeface="Calibri"/>
              </a:rPr>
              <a:t>Short for </a:t>
            </a:r>
            <a:r>
              <a:rPr lang="en-US" sz="2646" b="1" dirty="0">
                <a:cs typeface="Calibri"/>
              </a:rPr>
              <a:t>Representational State Transfer</a:t>
            </a:r>
          </a:p>
          <a:p>
            <a:r>
              <a:rPr lang="en-US" sz="2646" dirty="0">
                <a:cs typeface="Calibri"/>
              </a:rPr>
              <a:t>Set of Principles for how web should be used</a:t>
            </a:r>
          </a:p>
          <a:p>
            <a:r>
              <a:rPr lang="en-US" sz="2646" dirty="0">
                <a:cs typeface="Calibri"/>
              </a:rPr>
              <a:t>Coined by Roy Fielding</a:t>
            </a:r>
          </a:p>
          <a:p>
            <a:pPr lvl="1"/>
            <a:r>
              <a:rPr lang="en-US" dirty="0">
                <a:cs typeface="Calibri"/>
              </a:rPr>
              <a:t>One of the HTTP creator</a:t>
            </a:r>
          </a:p>
          <a:p>
            <a:pPr marL="0" indent="0">
              <a:spcBef>
                <a:spcPts val="0"/>
              </a:spcBef>
            </a:pPr>
            <a:r>
              <a:rPr lang="en-IE" sz="2646" dirty="0">
                <a:cs typeface="Calibri"/>
              </a:rPr>
              <a:t>A set of principles that define how Web standards(HTTP and URIs) can be used.</a:t>
            </a:r>
            <a:endParaRPr lang="en-US" sz="2646" dirty="0">
              <a:cs typeface="Calibri"/>
            </a:endParaRPr>
          </a:p>
          <a:p>
            <a:pPr marL="0" indent="0">
              <a:buNone/>
            </a:pPr>
            <a:endParaRPr lang="en-US" sz="2646" dirty="0">
              <a:cs typeface="Calibri"/>
            </a:endParaRPr>
          </a:p>
          <a:p>
            <a:endParaRPr lang="en-US" sz="2646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7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F163-ECA2-442D-BD2B-63DF95E1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77" y="691773"/>
            <a:ext cx="8238891" cy="146118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Key REST Principles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81DD-BC45-4418-9EF2-3E97ACC6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879" y="2511264"/>
            <a:ext cx="7129626" cy="3803662"/>
          </a:xfrm>
        </p:spPr>
        <p:txBody>
          <a:bodyPr vert="horz" lIns="100796" tIns="50398" rIns="100796" bIns="50398" rtlCol="0" anchor="ctr"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Every “thing” has an identity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URL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Link things together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Hypermedia/Hyperlinks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Use standard set of methods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HTTP GET/POST/PUT/DELETE</a:t>
            </a: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Manipulate resources through their representations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Resources can have multiple representations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JSON/XML/</a:t>
            </a:r>
            <a:r>
              <a:rPr lang="en-IE" sz="2205" dirty="0" err="1">
                <a:cs typeface="Calibri"/>
              </a:rPr>
              <a:t>png</a:t>
            </a:r>
            <a:r>
              <a:rPr lang="en-IE" sz="2205" dirty="0">
                <a:cs typeface="Calibri"/>
              </a:rPr>
              <a:t>/...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Communicate stateless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Should </a:t>
            </a:r>
            <a:r>
              <a:rPr lang="en-IE" sz="2205" b="1" dirty="0">
                <a:cs typeface="Calibri"/>
              </a:rPr>
              <a:t>not</a:t>
            </a:r>
            <a:r>
              <a:rPr lang="en-IE" sz="2205" dirty="0">
                <a:cs typeface="Calibri"/>
              </a:rPr>
              <a:t> depend on server state. 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4AC7588B-D6D4-407C-9F2E-02A443163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95598" y="1436132"/>
            <a:ext cx="6719889" cy="27047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04CCD2-455D-4B1D-902D-F40918398C68}"/>
              </a:ext>
            </a:extLst>
          </p:cNvPr>
          <p:cNvSpPr txBox="1"/>
          <p:nvPr/>
        </p:nvSpPr>
        <p:spPr>
          <a:xfrm>
            <a:off x="8708994" y="4256311"/>
            <a:ext cx="4606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s://aprendiendoarduino.wordpress.com/2019/10/27/api-rest/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-nc-sa/3.0/"/>
              </a:rPr>
              <a:t>CC BY-SA-NC</a:t>
            </a:r>
            <a:endParaRPr lang="en-IE" sz="900"/>
          </a:p>
        </p:txBody>
      </p:sp>
    </p:spTree>
    <p:extLst>
      <p:ext uri="{BB962C8B-B14F-4D97-AF65-F5344CB8AC3E}">
        <p14:creationId xmlns:p14="http://schemas.microsoft.com/office/powerpoint/2010/main" val="316657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principle of “developer-first”</a:t>
            </a:r>
          </a:p>
          <a:p>
            <a:pPr lvl="1"/>
            <a:r>
              <a:rPr lang="en-IE" dirty="0"/>
              <a:t>put target developers’ interests ahead of other considerations </a:t>
            </a:r>
          </a:p>
          <a:p>
            <a:pPr lvl="1"/>
            <a:r>
              <a:rPr lang="en-IE" dirty="0"/>
              <a:t>Strive for a better </a:t>
            </a:r>
            <a:r>
              <a:rPr lang="en-IE" dirty="0">
                <a:hlinkClick r:id="rId2"/>
              </a:rPr>
              <a:t>developer experience</a:t>
            </a:r>
            <a:endParaRPr lang="en-IE" dirty="0"/>
          </a:p>
          <a:p>
            <a:r>
              <a:rPr lang="en-IE" dirty="0"/>
              <a:t>Commit to RESTful APIs </a:t>
            </a:r>
          </a:p>
          <a:p>
            <a:r>
              <a:rPr lang="en-IE" dirty="0"/>
              <a:t>Take a “grammatical” approach to the functionality</a:t>
            </a:r>
          </a:p>
          <a:p>
            <a:r>
              <a:rPr lang="en-IE" dirty="0"/>
              <a:t>Keep interface simple and intuitive</a:t>
            </a:r>
          </a:p>
          <a:p>
            <a:r>
              <a:rPr lang="en-IE" dirty="0"/>
              <a:t>Optional: Can use a Interface Description Language &amp; Tools like:</a:t>
            </a:r>
          </a:p>
          <a:p>
            <a:pPr lvl="1"/>
            <a:r>
              <a:rPr lang="en-IE" dirty="0"/>
              <a:t>RESTful API </a:t>
            </a:r>
            <a:r>
              <a:rPr lang="en-IE" dirty="0" err="1"/>
              <a:t>Markup</a:t>
            </a:r>
            <a:r>
              <a:rPr lang="en-IE" dirty="0"/>
              <a:t> Language (RAML)</a:t>
            </a:r>
          </a:p>
          <a:p>
            <a:pPr lvl="1"/>
            <a:r>
              <a:rPr lang="en-IE" dirty="0"/>
              <a:t>Swagger</a:t>
            </a:r>
          </a:p>
          <a:p>
            <a:endParaRPr lang="en-IE" dirty="0"/>
          </a:p>
          <a:p>
            <a:pPr lvl="1"/>
            <a:endParaRPr lang="en-IE" dirty="0"/>
          </a:p>
          <a:p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5642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136" y="402483"/>
            <a:ext cx="11591502" cy="1461188"/>
          </a:xfrm>
        </p:spPr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135" y="2012414"/>
            <a:ext cx="12030763" cy="3015197"/>
          </a:xfrm>
        </p:spPr>
        <p:txBody>
          <a:bodyPr vert="horz" lIns="100796" tIns="50398" rIns="100796" bIns="50398" rtlCol="0" anchor="t">
            <a:normAutofit fontScale="25000" lnSpcReduction="20000"/>
          </a:bodyPr>
          <a:lstStyle/>
          <a:p>
            <a:r>
              <a:rPr lang="en-IE" sz="6614" dirty="0"/>
              <a:t>In Rest, everything is based around resources</a:t>
            </a:r>
            <a:endParaRPr lang="en-IE" sz="6614" dirty="0">
              <a:cs typeface="Calibri"/>
            </a:endParaRPr>
          </a:p>
          <a:p>
            <a:pPr lvl="1"/>
            <a:r>
              <a:rPr lang="en-IE" sz="5952" dirty="0"/>
              <a:t>the “things” you’re working with are modelled as resources described by URI paths--like /users, /groups, /dogs</a:t>
            </a:r>
            <a:endParaRPr lang="en-IE" sz="5952" dirty="0">
              <a:cs typeface="Calibri"/>
            </a:endParaRPr>
          </a:p>
          <a:p>
            <a:pPr lvl="1"/>
            <a:r>
              <a:rPr lang="en-IE" sz="5952" dirty="0"/>
              <a:t>Notice they are </a:t>
            </a:r>
            <a:r>
              <a:rPr lang="en-IE" sz="7937" b="1" dirty="0"/>
              <a:t>nouns</a:t>
            </a:r>
            <a:r>
              <a:rPr lang="en-IE" sz="5952" dirty="0"/>
              <a:t> </a:t>
            </a:r>
            <a:r>
              <a:rPr lang="en-IE" sz="5952" b="1" dirty="0"/>
              <a:t>. </a:t>
            </a:r>
            <a:endParaRPr lang="en-IE" sz="5952" b="1" dirty="0">
              <a:cs typeface="Calibri"/>
            </a:endParaRPr>
          </a:p>
          <a:p>
            <a:pPr lvl="1"/>
            <a:r>
              <a:rPr lang="en-IE" sz="5952" b="1" u="sng" dirty="0"/>
              <a:t>Verbs in URLs are BAD</a:t>
            </a:r>
            <a:endParaRPr lang="en-IE" sz="5952" b="1" u="sng" dirty="0">
              <a:cs typeface="Calibri"/>
            </a:endParaRPr>
          </a:p>
          <a:p>
            <a:r>
              <a:rPr lang="en-IE" sz="6614" dirty="0"/>
              <a:t>The things that you do on these things (or nouns) are characterised by the fixed set of  HTTP methods</a:t>
            </a:r>
            <a:endParaRPr lang="en-IE" sz="6614" dirty="0">
              <a:cs typeface="Calibri"/>
            </a:endParaRPr>
          </a:p>
          <a:p>
            <a:pPr lvl="1"/>
            <a:r>
              <a:rPr lang="en-IE" sz="5952" dirty="0"/>
              <a:t>What GET,POST,PUT does is something that the designer/developer gets to put into the model.</a:t>
            </a:r>
            <a:endParaRPr lang="en-IE" sz="5952" dirty="0">
              <a:cs typeface="Calibri"/>
            </a:endParaRPr>
          </a:p>
          <a:p>
            <a:r>
              <a:rPr lang="en-IE" sz="6614" dirty="0"/>
              <a:t>The metadata (the adjectives) is usually encoded in HTTP headers, although sometimes in the payload.</a:t>
            </a:r>
            <a:endParaRPr lang="en-IE" sz="6614" dirty="0">
              <a:cs typeface="Calibri"/>
            </a:endParaRPr>
          </a:p>
          <a:p>
            <a:r>
              <a:rPr lang="en-IE" sz="6614" dirty="0"/>
              <a:t>The responses are the pre-established HTTP status codes and body. (200, 404, 500 etc.)</a:t>
            </a:r>
            <a:endParaRPr lang="en-IE" sz="6614" dirty="0">
              <a:cs typeface="Calibri"/>
            </a:endParaRPr>
          </a:p>
          <a:p>
            <a:r>
              <a:rPr lang="en-IE" sz="6614" dirty="0"/>
              <a:t> The representations of the resource are found inside the body of the request and respons</a:t>
            </a:r>
            <a:r>
              <a:rPr lang="en-IE" dirty="0"/>
              <a:t>e</a:t>
            </a:r>
            <a:endParaRPr lang="en-IE" dirty="0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B29B23-799A-4BE9-919B-74D00063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33" y="4775989"/>
            <a:ext cx="6751554" cy="245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50DA-07D3-4E27-BD83-3DC58CDF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 Design Demo: Movies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69C5-08D5-4ED5-A6F2-51D4E63C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8E0BC-9BB9-4F2C-B63D-3CA0E01D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6" y="1769040"/>
            <a:ext cx="5728853" cy="42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19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435575" y="2348280"/>
            <a:ext cx="8566200" cy="161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 The Express Package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191215" y="4283640"/>
            <a:ext cx="7054560" cy="1930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What is Express?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2183215" y="1763640"/>
            <a:ext cx="933660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B8B32-E07C-4143-BFBA-EFFC6CE28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71" y="1310449"/>
            <a:ext cx="6993498" cy="35993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B83899-D4CA-473F-B7B0-B249BC28B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416" y="5073813"/>
            <a:ext cx="7000874" cy="2350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183215" y="302760"/>
            <a:ext cx="907056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What Express Gives Us...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623042" y="1744800"/>
            <a:ext cx="907056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Parses arguments and headers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Easy Routing</a:t>
            </a:r>
            <a:endParaRPr lang="en-IE" dirty="0"/>
          </a:p>
          <a:p>
            <a:pPr lvl="1"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Route a URL to a </a:t>
            </a:r>
            <a:r>
              <a:rPr lang="en-IE" sz="3200" dirty="0" err="1">
                <a:solidFill>
                  <a:srgbClr val="000000"/>
                </a:solidFill>
                <a:latin typeface="Calibri"/>
                <a:ea typeface="DejaVu Sans"/>
              </a:rPr>
              <a:t>callback</a:t>
            </a: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 function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Sessions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File Uploads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</a:rPr>
              <a:t>Middleware…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882" y="2746434"/>
            <a:ext cx="5461633" cy="2677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What's Node.js: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FAB57-FBCB-47B3-9AD0-E2A825AC373A}"/>
              </a:ext>
            </a:extLst>
          </p:cNvPr>
          <p:cNvSpPr txBox="1"/>
          <p:nvPr/>
        </p:nvSpPr>
        <p:spPr>
          <a:xfrm>
            <a:off x="1656080" y="1960880"/>
            <a:ext cx="584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</a:t>
            </a:r>
            <a:r>
              <a:rPr lang="en-GB" sz="2400" dirty="0" err="1"/>
              <a:t>Javascript</a:t>
            </a:r>
            <a:r>
              <a:rPr lang="en-GB" sz="2400" dirty="0"/>
              <a:t> runtime. “Server side JS”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“.</a:t>
            </a:r>
            <a:r>
              <a:rPr lang="en-GB" sz="2400" dirty="0" err="1"/>
              <a:t>js</a:t>
            </a:r>
            <a:r>
              <a:rPr lang="en-GB" sz="2400" dirty="0"/>
              <a:t>” doesn’t mean that it’s written completely in JavaScript.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approx. 40% JS and 60%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Ecosystem of packages (NPM)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Official site: “Node's goal is to provide an easy way to build scalable network programs”.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Single Threaded, Event based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Supports concurrency using events and </a:t>
            </a:r>
            <a:r>
              <a:rPr lang="en-GB" sz="2400" dirty="0" err="1"/>
              <a:t>callbacks</a:t>
            </a:r>
            <a:r>
              <a:rPr lang="en-GB" sz="2400" dirty="0"/>
              <a:t>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B4710C-F23F-4B95-B551-3D784E48FF2D}"/>
                  </a:ext>
                </a:extLst>
              </p14:cNvPr>
              <p14:cNvContentPartPr/>
              <p14:nvPr/>
            </p14:nvContentPartPr>
            <p14:xfrm>
              <a:off x="3190680" y="1270080"/>
              <a:ext cx="4561920" cy="3366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B4710C-F23F-4B95-B551-3D784E48FF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1320" y="1260720"/>
                <a:ext cx="4580640" cy="338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7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EB2BE8-FFD4-4831-93E7-B3701AB0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76" y="1511460"/>
            <a:ext cx="7896225" cy="3571875"/>
          </a:xfrm>
          <a:prstGeom prst="rect">
            <a:avLst/>
          </a:prstGeom>
        </p:spPr>
      </p:pic>
      <p:sp>
        <p:nvSpPr>
          <p:cNvPr id="160" name="CustomShape 1"/>
          <p:cNvSpPr/>
          <p:nvPr/>
        </p:nvSpPr>
        <p:spPr>
          <a:xfrm>
            <a:off x="2183575" y="302400"/>
            <a:ext cx="9070200" cy="12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Simple Express App (index.js)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9676795" y="1511460"/>
            <a:ext cx="315396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Loads Express module</a:t>
            </a:r>
            <a:endParaRPr dirty="0"/>
          </a:p>
        </p:txBody>
      </p:sp>
      <p:sp>
        <p:nvSpPr>
          <p:cNvPr id="163" name="CustomShape 4"/>
          <p:cNvSpPr/>
          <p:nvPr/>
        </p:nvSpPr>
        <p:spPr>
          <a:xfrm>
            <a:off x="9676795" y="2390658"/>
            <a:ext cx="2854440" cy="70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Instantiates Express server</a:t>
            </a:r>
            <a:endParaRPr dirty="0"/>
          </a:p>
        </p:txBody>
      </p:sp>
      <p:sp>
        <p:nvSpPr>
          <p:cNvPr id="164" name="CustomShape 5"/>
          <p:cNvSpPr/>
          <p:nvPr/>
        </p:nvSpPr>
        <p:spPr>
          <a:xfrm>
            <a:off x="9676795" y="3428657"/>
            <a:ext cx="285444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Define static content for HTTP GET</a:t>
            </a:r>
            <a:endParaRPr dirty="0"/>
          </a:p>
        </p:txBody>
      </p:sp>
      <p:sp>
        <p:nvSpPr>
          <p:cNvPr id="165" name="CustomShape 6"/>
          <p:cNvSpPr/>
          <p:nvPr/>
        </p:nvSpPr>
        <p:spPr>
          <a:xfrm>
            <a:off x="8744935" y="4009320"/>
            <a:ext cx="2854800" cy="130716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73C1F8-1F8C-4500-A31F-0AB741205A01}"/>
              </a:ext>
            </a:extLst>
          </p:cNvPr>
          <p:cNvCxnSpPr/>
          <p:nvPr/>
        </p:nvCxnSpPr>
        <p:spPr>
          <a:xfrm flipH="1">
            <a:off x="5206314" y="1647568"/>
            <a:ext cx="3896497" cy="263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23CBE8-AAA7-4433-8633-AB84999365EE}"/>
              </a:ext>
            </a:extLst>
          </p:cNvPr>
          <p:cNvCxnSpPr>
            <a:cxnSpLocks/>
          </p:cNvCxnSpPr>
          <p:nvPr/>
        </p:nvCxnSpPr>
        <p:spPr>
          <a:xfrm flipH="1">
            <a:off x="4588476" y="2563150"/>
            <a:ext cx="46832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705DD9-7414-451F-8951-1609E3482107}"/>
              </a:ext>
            </a:extLst>
          </p:cNvPr>
          <p:cNvCxnSpPr>
            <a:cxnSpLocks/>
          </p:cNvCxnSpPr>
          <p:nvPr/>
        </p:nvCxnSpPr>
        <p:spPr>
          <a:xfrm flipH="1" flipV="1">
            <a:off x="5684108" y="3297397"/>
            <a:ext cx="3904736" cy="482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183575" y="302400"/>
            <a:ext cx="9070200" cy="12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Getting Started with Express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2183215" y="1763640"/>
            <a:ext cx="907056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Installing Express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9BBB59"/>
                </a:solidFill>
                <a:latin typeface="Courier New"/>
                <a:ea typeface="DejaVu Sans"/>
              </a:rPr>
              <a:t>[local install] 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C:\&gt; 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npm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install express --save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9BBB59"/>
                </a:solidFill>
                <a:latin typeface="Courier New"/>
                <a:ea typeface="DejaVu Sans"/>
              </a:rPr>
              <a:t>[global install]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C:\&gt; 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npm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install express -g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205895" y="433800"/>
            <a:ext cx="907056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Express Configuration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2183575" y="1763640"/>
            <a:ext cx="907020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Express allows you to easily configure your web app behaviour...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905" y="3328080"/>
            <a:ext cx="8228449" cy="2608263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9F31-41F8-4C3F-8715-BA4DDF0C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Express: 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32F27-41A9-4F60-AD13-773196D6E75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8714941" cy="4384800"/>
          </a:xfrm>
        </p:spPr>
        <p:txBody>
          <a:bodyPr anchor="t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Routing refers to determining how an application responds to a client request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The </a:t>
            </a:r>
            <a:r>
              <a:rPr lang="en-GB" sz="3200" b="1" dirty="0"/>
              <a:t>path</a:t>
            </a:r>
            <a:r>
              <a:rPr lang="en-GB" sz="3200" dirty="0"/>
              <a:t> and </a:t>
            </a:r>
            <a:r>
              <a:rPr lang="en-GB" sz="3200" b="1" dirty="0"/>
              <a:t>HTTP request method </a:t>
            </a:r>
            <a:r>
              <a:rPr lang="en-GB" sz="3200" dirty="0"/>
              <a:t>(e.g. GET, POST) are used to </a:t>
            </a:r>
            <a:r>
              <a:rPr lang="en-GB" sz="3200" b="1" dirty="0"/>
              <a:t>“route” </a:t>
            </a:r>
            <a:r>
              <a:rPr lang="en-GB" sz="3200" dirty="0"/>
              <a:t>the request.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Each route can have </a:t>
            </a:r>
            <a:r>
              <a:rPr lang="en-GB" sz="3200" b="1" dirty="0"/>
              <a:t>one or more </a:t>
            </a:r>
            <a:r>
              <a:rPr lang="en-GB" sz="3200" dirty="0"/>
              <a:t>handler functions, which are executed when the route is matched.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682158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 dirty="0">
                <a:solidFill>
                  <a:srgbClr val="000000"/>
                </a:solidFill>
                <a:latin typeface="Calibri"/>
                <a:ea typeface="DejaVu Sans"/>
              </a:rPr>
              <a:t>Routing Example</a:t>
            </a:r>
            <a:endParaRPr dirty="0"/>
          </a:p>
        </p:txBody>
      </p:sp>
      <p:sp>
        <p:nvSpPr>
          <p:cNvPr id="172" name="CustomShape 2"/>
          <p:cNvSpPr/>
          <p:nvPr/>
        </p:nvSpPr>
        <p:spPr>
          <a:xfrm>
            <a:off x="1378391" y="6247046"/>
            <a:ext cx="9070200" cy="352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app.post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(‘/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/movies’, …);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app.get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(‘/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/movie/:id’, …)</a:t>
            </a:r>
            <a:endParaRPr dirty="0"/>
          </a:p>
          <a:p>
            <a:pPr>
              <a:lnSpc>
                <a:spcPct val="100000"/>
              </a:lnSpc>
            </a:pPr>
            <a:endParaRPr lang="en-IE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73" name="CustomShape 3"/>
          <p:cNvSpPr/>
          <p:nvPr/>
        </p:nvSpPr>
        <p:spPr>
          <a:xfrm>
            <a:off x="2183575" y="1209420"/>
            <a:ext cx="8398800" cy="70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E" sz="1990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0000"/>
                </a:solidFill>
                <a:latin typeface="Calibri"/>
                <a:ea typeface="DejaVu Sans"/>
              </a:rPr>
              <a:t>Syntax follows the pattern: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app.[</a:t>
            </a:r>
            <a:r>
              <a:rPr lang="en-IE" sz="1990" b="1" dirty="0" err="1">
                <a:solidFill>
                  <a:srgbClr val="000000"/>
                </a:solidFill>
                <a:latin typeface="Calibri"/>
                <a:ea typeface="DejaVu Sans"/>
              </a:rPr>
              <a:t>http_verb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](path, (</a:t>
            </a:r>
            <a:r>
              <a:rPr lang="en-IE" sz="1990" b="1" dirty="0" err="1">
                <a:solidFill>
                  <a:srgbClr val="000000"/>
                </a:solidFill>
                <a:latin typeface="Calibri"/>
                <a:ea typeface="DejaVu Sans"/>
              </a:rPr>
              <a:t>req,res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)=&gt;{});</a:t>
            </a:r>
            <a:endParaRPr b="1" dirty="0"/>
          </a:p>
        </p:txBody>
      </p:sp>
      <p:sp>
        <p:nvSpPr>
          <p:cNvPr id="176" name="CustomShape 6"/>
          <p:cNvSpPr/>
          <p:nvPr/>
        </p:nvSpPr>
        <p:spPr>
          <a:xfrm>
            <a:off x="7760559" y="5957967"/>
            <a:ext cx="4450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Handles HTTP POST requests on path /</a:t>
            </a: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api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/movies</a:t>
            </a:r>
            <a:endParaRPr dirty="0"/>
          </a:p>
        </p:txBody>
      </p:sp>
      <p:sp>
        <p:nvSpPr>
          <p:cNvPr id="177" name="CustomShape 7"/>
          <p:cNvSpPr/>
          <p:nvPr/>
        </p:nvSpPr>
        <p:spPr>
          <a:xfrm>
            <a:off x="7353537" y="6735703"/>
            <a:ext cx="4450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Parametised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URL. Accepts :id route argument. Access using req.id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03FB82F-AFC8-40FB-8F70-15AC15EF6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14" y="0"/>
            <a:ext cx="13439775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(/*)?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D03CE-D1AB-466D-94C7-6556DBB46F99}"/>
              </a:ext>
            </a:extLst>
          </p:cNvPr>
          <p:cNvCxnSpPr>
            <a:cxnSpLocks/>
          </p:cNvCxnSpPr>
          <p:nvPr/>
        </p:nvCxnSpPr>
        <p:spPr>
          <a:xfrm flipH="1">
            <a:off x="4743450" y="6179596"/>
            <a:ext cx="2974703" cy="556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8507FE-4D24-4084-97D9-83CB7513E339}"/>
              </a:ext>
            </a:extLst>
          </p:cNvPr>
          <p:cNvCxnSpPr>
            <a:cxnSpLocks/>
          </p:cNvCxnSpPr>
          <p:nvPr/>
        </p:nvCxnSpPr>
        <p:spPr>
          <a:xfrm flipH="1" flipV="1">
            <a:off x="4743450" y="6936043"/>
            <a:ext cx="249863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DDFC31-3BC7-457F-AC3A-77D67D80A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393" y="2317667"/>
            <a:ext cx="7942371" cy="336661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EA36F32-8285-4D76-B6FE-5443414248D7}"/>
              </a:ext>
            </a:extLst>
          </p:cNvPr>
          <p:cNvGrpSpPr/>
          <p:nvPr/>
        </p:nvGrpSpPr>
        <p:grpSpPr>
          <a:xfrm>
            <a:off x="9249030" y="4615459"/>
            <a:ext cx="3458160" cy="2702880"/>
            <a:chOff x="9249030" y="4615459"/>
            <a:chExt cx="3458160" cy="270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4633F9-B572-4D7A-8A0E-A9DCBF9DB938}"/>
                    </a:ext>
                  </a:extLst>
                </p14:cNvPr>
                <p14:cNvContentPartPr/>
                <p14:nvPr/>
              </p14:nvContentPartPr>
              <p14:xfrm>
                <a:off x="9249030" y="4615459"/>
                <a:ext cx="3458160" cy="2645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4633F9-B572-4D7A-8A0E-A9DCBF9DB93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40030" y="4606819"/>
                  <a:ext cx="3475800" cy="266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74E6CD-026F-45FA-B671-709B380DA084}"/>
                    </a:ext>
                  </a:extLst>
                </p14:cNvPr>
                <p14:cNvContentPartPr/>
                <p14:nvPr/>
              </p14:nvContentPartPr>
              <p14:xfrm>
                <a:off x="10854990" y="6959779"/>
                <a:ext cx="203760" cy="306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74E6CD-026F-45FA-B671-709B380DA0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46350" y="6951139"/>
                  <a:ext cx="2214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6BAE17D-0592-40D2-AC5F-D97CFC805EE7}"/>
                    </a:ext>
                  </a:extLst>
                </p14:cNvPr>
                <p14:cNvContentPartPr/>
                <p14:nvPr/>
              </p14:nvContentPartPr>
              <p14:xfrm>
                <a:off x="10881990" y="6956179"/>
                <a:ext cx="286920" cy="362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6BAE17D-0592-40D2-AC5F-D97CFC805E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73350" y="6947539"/>
                  <a:ext cx="304560" cy="37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E8087-3F18-48B5-961B-93C43F818670}"/>
              </a:ext>
            </a:extLst>
          </p:cNvPr>
          <p:cNvGrpSpPr/>
          <p:nvPr/>
        </p:nvGrpSpPr>
        <p:grpSpPr>
          <a:xfrm>
            <a:off x="8170110" y="4535539"/>
            <a:ext cx="2270520" cy="1505520"/>
            <a:chOff x="8170110" y="4535539"/>
            <a:chExt cx="2270520" cy="15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DD7BAB7-40FD-4E11-99C5-24922A8066E2}"/>
                    </a:ext>
                  </a:extLst>
                </p14:cNvPr>
                <p14:cNvContentPartPr/>
                <p14:nvPr/>
              </p14:nvContentPartPr>
              <p14:xfrm>
                <a:off x="8212950" y="4867819"/>
                <a:ext cx="2225520" cy="1173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DD7BAB7-40FD-4E11-99C5-24922A8066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04310" y="4859179"/>
                  <a:ext cx="2243160" cy="11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FC292D3-8C0C-4FDE-AA9F-AC49DB5AB8F1}"/>
                    </a:ext>
                  </a:extLst>
                </p14:cNvPr>
                <p14:cNvContentPartPr/>
                <p14:nvPr/>
              </p14:nvContentPartPr>
              <p14:xfrm>
                <a:off x="8170110" y="4755859"/>
                <a:ext cx="136440" cy="217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FC292D3-8C0C-4FDE-AA9F-AC49DB5AB8F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61470" y="4746859"/>
                  <a:ext cx="154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FED62D-F70F-4937-93F1-715ECDFF67DF}"/>
                    </a:ext>
                  </a:extLst>
                </p14:cNvPr>
                <p14:cNvContentPartPr/>
                <p14:nvPr/>
              </p14:nvContentPartPr>
              <p14:xfrm>
                <a:off x="10248750" y="5827219"/>
                <a:ext cx="191880" cy="208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FED62D-F70F-4937-93F1-715ECDFF67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39750" y="5818219"/>
                  <a:ext cx="209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0153A9-EC0C-4D8A-96AC-405282FB1D59}"/>
                    </a:ext>
                  </a:extLst>
                </p14:cNvPr>
                <p14:cNvContentPartPr/>
                <p14:nvPr/>
              </p14:nvContentPartPr>
              <p14:xfrm>
                <a:off x="9239310" y="4535539"/>
                <a:ext cx="148680" cy="267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0153A9-EC0C-4D8A-96AC-405282FB1D5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30310" y="4526539"/>
                  <a:ext cx="166320" cy="285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5911" y="1863670"/>
            <a:ext cx="8065787" cy="5696005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924" y="1864195"/>
            <a:ext cx="8346132" cy="5694955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402482"/>
            <a:ext cx="11591806" cy="1461188"/>
          </a:xfrm>
        </p:spPr>
        <p:txBody>
          <a:bodyPr>
            <a:normAutofit/>
          </a:bodyPr>
          <a:lstStyle/>
          <a:p>
            <a:r>
              <a:rPr lang="en-IE" dirty="0"/>
              <a:t>What’s Node: V8.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923984" y="2221611"/>
            <a:ext cx="5619505" cy="4481997"/>
          </a:xfrm>
        </p:spPr>
        <p:txBody>
          <a:bodyPr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Embedded C++ component</a:t>
            </a:r>
            <a:endParaRPr lang="en-US" sz="3200" dirty="0">
              <a:solidFill>
                <a:srgbClr val="FFFFFF"/>
              </a:solidFill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 err="1">
                <a:solidFill>
                  <a:srgbClr val="FFFFFF"/>
                </a:solidFill>
              </a:rPr>
              <a:t>Javascript</a:t>
            </a:r>
            <a:r>
              <a:rPr lang="en-IE" sz="3200" dirty="0">
                <a:solidFill>
                  <a:srgbClr val="FFFFFF"/>
                </a:solidFill>
              </a:rPr>
              <a:t> virtual machine.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Very fast and platform independent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Find out a bit about it's history here:  </a:t>
            </a:r>
          </a:p>
          <a:p>
            <a:pPr>
              <a:spcAft>
                <a:spcPts val="600"/>
              </a:spcAft>
            </a:pPr>
            <a:r>
              <a:rPr lang="en-IE" sz="3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http://www.google.com/googlebooks/chrome/big_12.html</a:t>
            </a:r>
            <a:endParaRPr lang="en-IE" sz="32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277" y="2015913"/>
            <a:ext cx="2328566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0C203-08EA-4B25-9C51-359200E46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873" y="4521805"/>
            <a:ext cx="5062099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C58A9D-5D80-48C6-A767-A68782E0F7D7}"/>
                  </a:ext>
                </a:extLst>
              </p14:cNvPr>
              <p14:cNvContentPartPr/>
              <p14:nvPr/>
            </p14:nvContentPartPr>
            <p14:xfrm>
              <a:off x="349200" y="4947840"/>
              <a:ext cx="1045800" cy="1494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C58A9D-5D80-48C6-A767-A68782E0F7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840" y="4938480"/>
                <a:ext cx="1064520" cy="15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08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What is Node.js: Event-based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686168" y="1661899"/>
            <a:ext cx="5782138" cy="2859652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Input/Output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io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) is slow.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Reading/writing to database or file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network access.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Read 4K from Solid State Disk 150,000 nanoseconds ~1GB/sec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Round trip over network within same datacentre 500,000 nanoseconds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Send IP packet US-&gt;Netherlands-&gt;US 150,000,000 ns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3D689-F836-4C32-B054-64949D70E121}"/>
              </a:ext>
            </a:extLst>
          </p:cNvPr>
          <p:cNvSpPr txBox="1"/>
          <p:nvPr/>
        </p:nvSpPr>
        <p:spPr>
          <a:xfrm>
            <a:off x="11090773" y="2036113"/>
            <a:ext cx="176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3" tooltip="http://www.dietando.it/3115/mangiare-lentamente-per-dimagrire-non-serve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-nc/3.0/"/>
              </a:rPr>
              <a:t>CC BY-NC</a:t>
            </a:r>
            <a:endParaRPr lang="en-IE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F81F2-48DE-4BC5-B7B2-96E4E9F5A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28515" y="101361"/>
            <a:ext cx="1958631" cy="191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7F521-1580-425C-BD1D-68474762FF2C}"/>
              </a:ext>
            </a:extLst>
          </p:cNvPr>
          <p:cNvSpPr txBox="1"/>
          <p:nvPr/>
        </p:nvSpPr>
        <p:spPr>
          <a:xfrm>
            <a:off x="1730959" y="6750531"/>
            <a:ext cx="4651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/>
              <a:t>Source: https://gist.github.com/jboner/2841832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9BDC0279-94C7-41B4-ACA8-13970CDD6534}"/>
              </a:ext>
            </a:extLst>
          </p:cNvPr>
          <p:cNvSpPr txBox="1"/>
          <p:nvPr/>
        </p:nvSpPr>
        <p:spPr>
          <a:xfrm>
            <a:off x="686168" y="5150593"/>
            <a:ext cx="5155531" cy="1454507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CPU operations are fast.</a:t>
            </a:r>
            <a:endParaRPr lang="en-I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L1 cache reference 0.5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L2 cache reference 7 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8A72E-313E-4031-8831-7D3FDD27B7FD}"/>
              </a:ext>
            </a:extLst>
          </p:cNvPr>
          <p:cNvSpPr txBox="1"/>
          <p:nvPr/>
        </p:nvSpPr>
        <p:spPr>
          <a:xfrm>
            <a:off x="7259018" y="2800080"/>
            <a:ext cx="6236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/>
              <a:t>I/O operations detrimental to highly concurrent apps (e.g. web applications)</a:t>
            </a:r>
          </a:p>
          <a:p>
            <a:pPr lvl="1">
              <a:buSzPct val="109000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Solutions to deal with this are: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Blocking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combined with multiple threads of execution (e.g. Apache, IIS)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Non-blocking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event-based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in single thread (e.g. NGINX, Node.js)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C6125-68B7-4DAE-9A16-E6CBF8794366}"/>
              </a:ext>
            </a:extLst>
          </p:cNvPr>
          <p:cNvSpPr txBox="1"/>
          <p:nvPr/>
        </p:nvSpPr>
        <p:spPr>
          <a:xfrm>
            <a:off x="4942888" y="6681281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1nanoseconds = 10</a:t>
            </a:r>
            <a:r>
              <a:rPr lang="en-IE" baseline="30000" dirty="0"/>
              <a:t>-9 </a:t>
            </a:r>
            <a:r>
              <a:rPr lang="en-IE" dirty="0"/>
              <a:t>s (0.000000001s)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BCBD38D-BB0E-4B34-8AC8-BB9249652D6D}"/>
                  </a:ext>
                </a:extLst>
              </p14:cNvPr>
              <p14:cNvContentPartPr/>
              <p14:nvPr/>
            </p14:nvContentPartPr>
            <p14:xfrm>
              <a:off x="1607760" y="2053440"/>
              <a:ext cx="11381040" cy="5087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BCBD38D-BB0E-4B34-8AC8-BB9249652D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8400" y="2044080"/>
                <a:ext cx="11399760" cy="510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2183575" y="1769040"/>
            <a:ext cx="4426920" cy="5061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Read from file and set equal to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Print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C05A49-C1D9-403B-9B8E-4FDE9F775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11" r="-202" b="-8"/>
          <a:stretch/>
        </p:blipFill>
        <p:spPr>
          <a:xfrm>
            <a:off x="2255035" y="5513771"/>
            <a:ext cx="4284000" cy="972000"/>
          </a:xfrm>
          <a:prstGeom prst="rect">
            <a:avLst/>
          </a:prstGeom>
        </p:spPr>
      </p:pic>
      <p:sp>
        <p:nvSpPr>
          <p:cNvPr id="9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Blocking/Non-blocking </a:t>
            </a:r>
          </a:p>
          <a:p>
            <a:pPr algn="ctr"/>
            <a:r>
              <a:rPr lang="en-IE" sz="4400" dirty="0">
                <a:latin typeface="Arial"/>
              </a:rPr>
              <a:t>Database Read Example</a:t>
            </a:r>
            <a:endParaRPr dirty="0"/>
          </a:p>
        </p:txBody>
      </p:sp>
      <p:sp>
        <p:nvSpPr>
          <p:cNvPr id="99" name="TextShape 3"/>
          <p:cNvSpPr txBox="1"/>
          <p:nvPr/>
        </p:nvSpPr>
        <p:spPr>
          <a:xfrm>
            <a:off x="6832255" y="1769040"/>
            <a:ext cx="4426920" cy="506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Non-blocking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Read from File</a:t>
            </a:r>
          </a:p>
          <a:p>
            <a:pPr lvl="1">
              <a:buSzPct val="45000"/>
            </a:pPr>
            <a:r>
              <a:rPr lang="en-IE" sz="2800" dirty="0">
                <a:latin typeface="Arial"/>
              </a:rPr>
              <a:t>	Whenever read is  	complete, print 	contents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CBDDF-D29B-44D9-8D2B-62549E875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0722" b="38494"/>
          <a:stretch/>
        </p:blipFill>
        <p:spPr>
          <a:xfrm>
            <a:off x="6908049" y="4109315"/>
            <a:ext cx="4275333" cy="248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2B5C7C-ECC0-4938-82BE-7A157A49B955}"/>
                  </a:ext>
                </a:extLst>
              </p14:cNvPr>
              <p14:cNvContentPartPr/>
              <p14:nvPr/>
            </p14:nvContentPartPr>
            <p14:xfrm>
              <a:off x="3103920" y="2858400"/>
              <a:ext cx="5822640" cy="4155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2B5C7C-ECC0-4938-82BE-7A157A49B9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4560" y="2849040"/>
                <a:ext cx="5841360" cy="417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Blocking/Non-blocking: JS</a:t>
            </a:r>
            <a:endParaRPr dirty="0"/>
          </a:p>
        </p:txBody>
      </p:sp>
      <p:sp>
        <p:nvSpPr>
          <p:cNvPr id="101" name="TextShape 2"/>
          <p:cNvSpPr txBox="1"/>
          <p:nvPr/>
        </p:nvSpPr>
        <p:spPr>
          <a:xfrm>
            <a:off x="2244584" y="2184988"/>
            <a:ext cx="9071640" cy="2046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IE"/>
          </a:p>
        </p:txBody>
      </p:sp>
      <p:sp>
        <p:nvSpPr>
          <p:cNvPr id="102" name="TextShape 3"/>
          <p:cNvSpPr txBox="1"/>
          <p:nvPr/>
        </p:nvSpPr>
        <p:spPr>
          <a:xfrm>
            <a:off x="785230" y="5211298"/>
            <a:ext cx="7818722" cy="1594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'./text.txt’,’uft8’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E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3" name="TextShape 4"/>
          <p:cNvSpPr txBox="1"/>
          <p:nvPr/>
        </p:nvSpPr>
        <p:spPr>
          <a:xfrm>
            <a:off x="785230" y="1703631"/>
            <a:ext cx="2322000" cy="659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</p:txBody>
      </p:sp>
      <p:sp>
        <p:nvSpPr>
          <p:cNvPr id="104" name="TextShape 5"/>
          <p:cNvSpPr txBox="1"/>
          <p:nvPr/>
        </p:nvSpPr>
        <p:spPr>
          <a:xfrm>
            <a:off x="470502" y="4493109"/>
            <a:ext cx="3851280" cy="659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  Non-blocking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85230" y="2522751"/>
            <a:ext cx="7818722" cy="1477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readFileSync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'./readme.md’, ‘utf8’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B9EBA-FBB8-4880-A83E-72677321AF13}"/>
              </a:ext>
            </a:extLst>
          </p:cNvPr>
          <p:cNvSpPr txBox="1"/>
          <p:nvPr/>
        </p:nvSpPr>
        <p:spPr>
          <a:xfrm>
            <a:off x="11114937" y="2355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6B469-91D4-4EF7-BEB1-E4F5A4BB6FEA}"/>
              </a:ext>
            </a:extLst>
          </p:cNvPr>
          <p:cNvSpPr txBox="1"/>
          <p:nvPr/>
        </p:nvSpPr>
        <p:spPr>
          <a:xfrm>
            <a:off x="10672485" y="2912087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Hello World……</a:t>
            </a:r>
          </a:p>
          <a:p>
            <a:r>
              <a:rPr lang="en-GB" dirty="0"/>
              <a:t>Doing something else</a:t>
            </a:r>
            <a:endParaRPr lang="en-I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D9E791E-DE39-49F6-AB20-CA7E7F343AC1}"/>
              </a:ext>
            </a:extLst>
          </p:cNvPr>
          <p:cNvSpPr/>
          <p:nvPr/>
        </p:nvSpPr>
        <p:spPr>
          <a:xfrm>
            <a:off x="8710684" y="3005119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D73D01E-9968-4235-8ADB-D69DB2849235}"/>
              </a:ext>
            </a:extLst>
          </p:cNvPr>
          <p:cNvSpPr/>
          <p:nvPr/>
        </p:nvSpPr>
        <p:spPr>
          <a:xfrm>
            <a:off x="8763905" y="5876623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E8021-212D-4563-BFCE-1B9611F191DC}"/>
              </a:ext>
            </a:extLst>
          </p:cNvPr>
          <p:cNvSpPr txBox="1"/>
          <p:nvPr/>
        </p:nvSpPr>
        <p:spPr>
          <a:xfrm>
            <a:off x="10949829" y="5783591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Doing something else</a:t>
            </a:r>
          </a:p>
          <a:p>
            <a:r>
              <a:rPr lang="en-GB" dirty="0"/>
              <a:t>Hello World ……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2AF62D-58EC-4EF3-815D-94EDBE1BA60D}"/>
              </a:ext>
            </a:extLst>
          </p:cNvPr>
          <p:cNvGrpSpPr/>
          <p:nvPr/>
        </p:nvGrpSpPr>
        <p:grpSpPr>
          <a:xfrm>
            <a:off x="638239" y="5443442"/>
            <a:ext cx="7069723" cy="986480"/>
            <a:chOff x="638239" y="5443442"/>
            <a:chExt cx="7069723" cy="9864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D2DFF8-AA91-4974-8F26-E56D0EA73105}"/>
                </a:ext>
              </a:extLst>
            </p:cNvPr>
            <p:cNvCxnSpPr/>
            <p:nvPr/>
          </p:nvCxnSpPr>
          <p:spPr>
            <a:xfrm>
              <a:off x="4829750" y="5443442"/>
              <a:ext cx="0" cy="3401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A006E2-568E-44F3-A659-0BF4B2505CE9}"/>
                </a:ext>
              </a:extLst>
            </p:cNvPr>
            <p:cNvCxnSpPr/>
            <p:nvPr/>
          </p:nvCxnSpPr>
          <p:spPr>
            <a:xfrm flipH="1">
              <a:off x="687334" y="5783591"/>
              <a:ext cx="41424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8441B4-4722-4F60-9379-82ED7BB39914}"/>
                </a:ext>
              </a:extLst>
            </p:cNvPr>
            <p:cNvCxnSpPr/>
            <p:nvPr/>
          </p:nvCxnSpPr>
          <p:spPr>
            <a:xfrm>
              <a:off x="668923" y="5783591"/>
              <a:ext cx="0" cy="553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DBB9C4-E390-423F-A531-F4F6995A0112}"/>
                </a:ext>
              </a:extLst>
            </p:cNvPr>
            <p:cNvCxnSpPr/>
            <p:nvPr/>
          </p:nvCxnSpPr>
          <p:spPr>
            <a:xfrm>
              <a:off x="638239" y="6382389"/>
              <a:ext cx="703903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7FB09F-D6A6-4F93-832C-7CBD440B73A2}"/>
                </a:ext>
              </a:extLst>
            </p:cNvPr>
            <p:cNvCxnSpPr/>
            <p:nvPr/>
          </p:nvCxnSpPr>
          <p:spPr>
            <a:xfrm>
              <a:off x="4829750" y="5443442"/>
              <a:ext cx="287821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79BE515-1140-4DF2-B8C5-E3E27002A076}"/>
                </a:ext>
              </a:extLst>
            </p:cNvPr>
            <p:cNvCxnSpPr/>
            <p:nvPr/>
          </p:nvCxnSpPr>
          <p:spPr>
            <a:xfrm>
              <a:off x="7677278" y="5443442"/>
              <a:ext cx="0" cy="98648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14:cNvPr>
              <p14:cNvContentPartPr/>
              <p14:nvPr/>
            </p14:nvContentPartPr>
            <p14:xfrm>
              <a:off x="6175123" y="4086843"/>
              <a:ext cx="3474000" cy="1323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6123" y="4077843"/>
                <a:ext cx="3491640" cy="134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2852</Words>
  <Application>Microsoft Office PowerPoint</Application>
  <PresentationFormat>Custom</PresentationFormat>
  <Paragraphs>396</Paragraphs>
  <Slides>54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-apple-system</vt:lpstr>
      <vt:lpstr>Arial</vt:lpstr>
      <vt:lpstr>Calibri</vt:lpstr>
      <vt:lpstr>charter</vt:lpstr>
      <vt:lpstr>Consolas</vt:lpstr>
      <vt:lpstr>Courier New</vt:lpstr>
      <vt:lpstr>Cousine</vt:lpstr>
      <vt:lpstr>DejaVu Sans</vt:lpstr>
      <vt:lpstr>StarSymbol</vt:lpstr>
      <vt:lpstr>Times New Roman</vt:lpstr>
      <vt:lpstr>Office Theme</vt:lpstr>
      <vt:lpstr>PowerPoint Presentation</vt:lpstr>
      <vt:lpstr>Context</vt:lpstr>
      <vt:lpstr>Context - Technologies</vt:lpstr>
      <vt:lpstr>Agenda</vt:lpstr>
      <vt:lpstr>What's Node.js: Basics</vt:lpstr>
      <vt:lpstr>What’s Node: V8.</vt:lpstr>
      <vt:lpstr>PowerPoint Presentation</vt:lpstr>
      <vt:lpstr>PowerPoint Presentation</vt:lpstr>
      <vt:lpstr>PowerPoint Presentation</vt:lpstr>
      <vt:lpstr>The Node Event Loop and Callbacks</vt:lpstr>
      <vt:lpstr>PowerPoint Presentation</vt:lpstr>
      <vt:lpstr>PowerPoint Presentation</vt:lpstr>
      <vt:lpstr>Example – Hello/Goodbye  Callback</vt:lpstr>
      <vt:lpstr>PowerPoint Presentation</vt:lpstr>
      <vt:lpstr>Avoid Blocking Calls in Node.js apps</vt:lpstr>
      <vt:lpstr>PowerPoint Presentation</vt:lpstr>
      <vt:lpstr>PowerPoint Presentation</vt:lpstr>
      <vt:lpstr>Node “Error First” Callbacks</vt:lpstr>
      <vt:lpstr>PowerPoint Presentation</vt:lpstr>
      <vt:lpstr>PowerPoint Presentation</vt:lpstr>
      <vt:lpstr>PowerPoint Presentation</vt:lpstr>
      <vt:lpstr>NPM init</vt:lpstr>
      <vt:lpstr>PowerPoint Presentation</vt:lpstr>
      <vt:lpstr>PowerPoint Presentation</vt:lpstr>
      <vt:lpstr>NPM Common Commands</vt:lpstr>
      <vt:lpstr>PowerPoint Presentation</vt:lpstr>
      <vt:lpstr>PowerPoint Presentation</vt:lpstr>
      <vt:lpstr>PowerPoint Presentation</vt:lpstr>
      <vt:lpstr>PowerPoint Presentation</vt:lpstr>
      <vt:lpstr>Tools and Technologies</vt:lpstr>
      <vt:lpstr>PowerPoint Presentation</vt:lpstr>
      <vt:lpstr>PowerPoint Presentation</vt:lpstr>
      <vt:lpstr>PowerPoint Presentation</vt:lpstr>
      <vt:lpstr>PowerPoint Presentation</vt:lpstr>
      <vt:lpstr>Web APIs</vt:lpstr>
      <vt:lpstr>What is a Web Application Programming Interface?</vt:lpstr>
      <vt:lpstr>What is HTTP</vt:lpstr>
      <vt:lpstr>URL</vt:lpstr>
      <vt:lpstr>HTTP Protocol (Request)</vt:lpstr>
      <vt:lpstr>HTTP Protocol (Response)</vt:lpstr>
      <vt:lpstr>HTTP Methods</vt:lpstr>
      <vt:lpstr>REST</vt:lpstr>
      <vt:lpstr>Key REST Principles</vt:lpstr>
      <vt:lpstr>API Design</vt:lpstr>
      <vt:lpstr>API Design</vt:lpstr>
      <vt:lpstr>API Design Demo: Movies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Express: Routing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Frank X Walsh</cp:lastModifiedBy>
  <cp:revision>23</cp:revision>
  <dcterms:created xsi:type="dcterms:W3CDTF">2020-11-19T09:49:08Z</dcterms:created>
  <dcterms:modified xsi:type="dcterms:W3CDTF">2021-11-09T10:33:47Z</dcterms:modified>
</cp:coreProperties>
</file>