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3" r:id="rId4"/>
    <p:sldId id="285" r:id="rId5"/>
    <p:sldId id="284" r:id="rId6"/>
    <p:sldId id="270" r:id="rId7"/>
    <p:sldId id="286" r:id="rId8"/>
    <p:sldId id="271" r:id="rId9"/>
    <p:sldId id="289" r:id="rId10"/>
    <p:sldId id="272" r:id="rId11"/>
    <p:sldId id="288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69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20CFC-D827-4DA9-96B4-F5BC17BB727E}" v="103" dt="2019-03-14T13:28:06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request is authenticated, </a:t>
            </a:r>
          </a:p>
          <a:p>
            <a:r>
              <a:rPr lang="en-GB" dirty="0"/>
              <a:t>parse body</a:t>
            </a:r>
          </a:p>
          <a:p>
            <a:r>
              <a:rPr lang="en-GB" dirty="0"/>
              <a:t>“inject” as an extra param in the request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 dirty="0" err="1">
                <a:latin typeface="Arial"/>
              </a:rPr>
              <a:t>Req.Param</a:t>
            </a:r>
            <a:r>
              <a:rPr lang="en-IE" sz="2000" dirty="0">
                <a:latin typeface="Arial"/>
              </a:rPr>
              <a:t> is an abstraction layer for picking up information about a request – it automatically searches: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Query strings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Posted form values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Route values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2000" dirty="0">
                <a:latin typeface="Arial"/>
              </a:rPr>
              <a:t>And will let you pick from what’s available</a:t>
            </a:r>
            <a:endParaRPr dirty="0"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body-pars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Express Middleware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504624" y="1105622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442316" y="1565531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0328-BB7D-45C4-A4A2-9FD58FD0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 Routers – Parameters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65E8-404C-471B-B49A-2D39150A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2"/>
            <a:ext cx="4679373" cy="4351338"/>
          </a:xfrm>
        </p:spPr>
        <p:txBody>
          <a:bodyPr/>
          <a:lstStyle/>
          <a:p>
            <a:r>
              <a:rPr lang="en-GB" dirty="0"/>
              <a:t>Route parameters are named URL segments that capture the values specified at their position in the URL. </a:t>
            </a:r>
          </a:p>
          <a:p>
            <a:r>
              <a:rPr lang="en-GB" dirty="0"/>
              <a:t>The </a:t>
            </a:r>
            <a:r>
              <a:rPr lang="en-GB" b="1" dirty="0" err="1"/>
              <a:t>req.params</a:t>
            </a:r>
            <a:r>
              <a:rPr lang="en-GB" b="1" dirty="0"/>
              <a:t> </a:t>
            </a:r>
            <a:r>
              <a:rPr lang="en-GB" dirty="0"/>
              <a:t>object contains the parameter values, with the name of the route parameter specified in the path as their respective keys.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1A29A-38C8-4AAA-9083-EEF97347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2" y="3306958"/>
            <a:ext cx="6426602" cy="1228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A7B7-58CE-48AB-9875-6A37C597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73" y="1690688"/>
            <a:ext cx="63341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A699-11D0-4F10-A218-66AE02CE3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34" y="5431227"/>
            <a:ext cx="6362700" cy="781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9EC6F-AD85-4CF4-A957-75795889A860}"/>
              </a:ext>
            </a:extLst>
          </p:cNvPr>
          <p:cNvCxnSpPr/>
          <p:nvPr/>
        </p:nvCxnSpPr>
        <p:spPr>
          <a:xfrm flipH="1">
            <a:off x="11117580" y="2400300"/>
            <a:ext cx="144780" cy="150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 dirty="0"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0638DC-FECD-429E-B617-0BA2E568F0EA}"/>
              </a:ext>
            </a:extLst>
          </p:cNvPr>
          <p:cNvSpPr/>
          <p:nvPr/>
        </p:nvSpPr>
        <p:spPr>
          <a:xfrm>
            <a:off x="53340" y="2887980"/>
            <a:ext cx="5349240" cy="3696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630174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Usually need 3</a:t>
            </a:r>
            <a:r>
              <a:rPr lang="en-IE" b="0" i="0" u="none" strike="noStrike" baseline="30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rd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party body-parsing middleware such as </a:t>
            </a:r>
            <a:r>
              <a:rPr lang="en-IE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body-parser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example shows how to use body-parsing middleware to populate </a:t>
            </a:r>
            <a:r>
              <a:rPr lang="en-IE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req.body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1AE0-0680-4B30-9EEE-50119CB1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3" y="3289935"/>
            <a:ext cx="31146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C2EFD-DD5D-4ECF-9F1C-F0F1CAAD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" y="4713672"/>
            <a:ext cx="399097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03DDE-04C3-4E1D-AD36-9B6019898C88}"/>
              </a:ext>
            </a:extLst>
          </p:cNvPr>
          <p:cNvSpPr txBox="1"/>
          <p:nvPr/>
        </p:nvSpPr>
        <p:spPr>
          <a:xfrm>
            <a:off x="490978" y="4344340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/contacts/index.js code snip (</a:t>
            </a:r>
            <a:r>
              <a:rPr lang="en-GB" dirty="0" err="1"/>
              <a:t>contactsRouter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6A32-C632-449E-B28E-A52A5706D96A}"/>
              </a:ext>
            </a:extLst>
          </p:cNvPr>
          <p:cNvSpPr txBox="1"/>
          <p:nvPr/>
        </p:nvSpPr>
        <p:spPr>
          <a:xfrm>
            <a:off x="784860" y="2989183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index.js code snip (express app)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7E7CFA-72F7-4455-9637-BE5327BF7718}"/>
              </a:ext>
            </a:extLst>
          </p:cNvPr>
          <p:cNvCxnSpPr>
            <a:cxnSpLocks/>
          </p:cNvCxnSpPr>
          <p:nvPr/>
        </p:nvCxnSpPr>
        <p:spPr>
          <a:xfrm flipH="1">
            <a:off x="2667000" y="3893821"/>
            <a:ext cx="853440" cy="89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04823-9B96-4623-B214-3865B821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930" y="1405526"/>
            <a:ext cx="3391155" cy="442281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460506-A3E0-4C07-AE03-7142A590FB26}"/>
              </a:ext>
            </a:extLst>
          </p:cNvPr>
          <p:cNvSpPr/>
          <p:nvPr/>
        </p:nvSpPr>
        <p:spPr>
          <a:xfrm>
            <a:off x="5200082" y="3296353"/>
            <a:ext cx="2283558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using Postman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res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 object represents the HTTP response that an Express app sends when it gets an HTTP request.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2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Express Response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Properties</a:t>
            </a:r>
            <a:endParaRPr dirty="0"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800" dirty="0">
                <a:cs typeface="Calibri"/>
              </a:rPr>
              <a:t> actually calls </a:t>
            </a:r>
            <a:r>
              <a:rPr lang="en-GB" sz="2800" dirty="0" err="1">
                <a:cs typeface="Calibri"/>
              </a:rPr>
              <a:t>res.send</a:t>
            </a:r>
            <a:r>
              <a:rPr lang="en-GB" sz="2800" dirty="0">
                <a:cs typeface="Calibri"/>
              </a:rPr>
              <a:t>(), but before that it: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respects the json spaces and json replacer app setting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ensures the response will have utf8 charset and application/json content-type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4390884" cy="48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7552679" cy="162232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Summary: Express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93" y="2443315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pPr lvl="1"/>
            <a:r>
              <a:rPr lang="en-US" sz="1500" dirty="0">
                <a:cs typeface="Calibri"/>
              </a:rPr>
              <a:t>You've seen the routing in the previous lab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30516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Express Middleware</a:t>
            </a:r>
          </a:p>
          <a:p>
            <a:r>
              <a:rPr lang="en-US" sz="2400" dirty="0">
                <a:cs typeface="Calibri"/>
              </a:rPr>
              <a:t>Routing in Express</a:t>
            </a:r>
          </a:p>
          <a:p>
            <a:r>
              <a:rPr lang="en-US" sz="2400" dirty="0">
                <a:cs typeface="Calibri"/>
              </a:rPr>
              <a:t>The Request and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E7E77B-2B72-473B-938C-899D2756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9" t="54190" r="49862" b="35754"/>
          <a:stretch/>
        </p:blipFill>
        <p:spPr>
          <a:xfrm>
            <a:off x="3429101" y="3724814"/>
            <a:ext cx="4981521" cy="1546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4C4D8-B119-40E7-A2AF-D229223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Middleware with </a:t>
            </a:r>
            <a:r>
              <a:rPr lang="en-US" dirty="0" err="1">
                <a:cs typeface="Calibri Light"/>
              </a:rPr>
              <a:t>Async</a:t>
            </a:r>
            <a:r>
              <a:rPr lang="en-US" dirty="0">
                <a:cs typeface="Calibri Light"/>
              </a:rPr>
              <a:t> await/promises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16C6-9F62-48D3-BB86-D5EBDF5D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89308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Express will not detect rejected promise automatically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Error handling middleware will not be called – causes app to hang.</a:t>
            </a:r>
          </a:p>
          <a:p>
            <a:r>
              <a:rPr lang="en-US" dirty="0">
                <a:cs typeface="Calibri"/>
              </a:rPr>
              <a:t>Couple of ways to address this</a:t>
            </a:r>
          </a:p>
          <a:p>
            <a:pPr lvl="1"/>
            <a:r>
              <a:rPr lang="en-US" dirty="0">
                <a:cs typeface="Calibri"/>
              </a:rPr>
              <a:t>Use try/catch in each 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 function/promise (lots of repetitive code)</a:t>
            </a:r>
          </a:p>
          <a:p>
            <a:pPr lvl="1"/>
            <a:r>
              <a:rPr lang="en-US" dirty="0"/>
              <a:t>Use a helper function</a:t>
            </a:r>
            <a:r>
              <a:rPr lang="en-US" dirty="0">
                <a:cs typeface="Calibri"/>
              </a:rPr>
              <a:t> that wraps our express routes to handle rejected promises. 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Handy:</a:t>
            </a:r>
            <a:r>
              <a:rPr lang="en-US" dirty="0">
                <a:cs typeface="Calibri"/>
              </a:rPr>
              <a:t> someone has published a NPM package…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    </a:t>
            </a:r>
            <a:r>
              <a:rPr lang="en-US" dirty="0" err="1">
                <a:cs typeface="Calibri"/>
              </a:rPr>
              <a:t>npm</a:t>
            </a:r>
            <a:r>
              <a:rPr lang="en-US" dirty="0">
                <a:cs typeface="Calibri"/>
              </a:rPr>
              <a:t> install --save express-async-handler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73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 dirty="0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E" sz="3200" u="sng" dirty="0">
                <a:solidFill>
                  <a:srgbClr val="0000FF"/>
                </a:solidFill>
                <a:latin typeface="Calibri"/>
                <a:ea typeface="DejaVu Sans"/>
              </a:rPr>
              <a:t>Node and Express Tutorial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347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F43-C97A-4A83-848F-E6F1CA6A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6B1BE-FC0D-42BC-B829-C49BD6B23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7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</a:t>
            </a:r>
          </a:p>
          <a:p>
            <a:r>
              <a:rPr lang="en-GB" dirty="0"/>
              <a:t>Some task is executed at each stage: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</a:t>
            </a:r>
            <a:r>
              <a:rPr lang="en-GB" i="1" dirty="0"/>
              <a:t>next() </a:t>
            </a:r>
            <a:r>
              <a:rPr lang="en-GB" dirty="0"/>
              <a:t>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72406F09-E737-4685-A601-4F91DC32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2" y="2706362"/>
            <a:ext cx="4195258" cy="15732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>
                <a:cs typeface="Calibri"/>
                <a:hlinkClick r:id="rId4"/>
              </a:rPr>
              <a:t>body-parser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Router level </a:t>
            </a:r>
          </a:p>
          <a:p>
            <a:r>
              <a:rPr lang="en-US" dirty="0">
                <a:cs typeface="Calibri"/>
              </a:rPr>
              <a:t>Application level (</a:t>
            </a:r>
            <a:r>
              <a:rPr lang="en-US" i="1" dirty="0" err="1">
                <a:cs typeface="Calibri"/>
              </a:rPr>
              <a:t>app.use</a:t>
            </a:r>
            <a:r>
              <a:rPr lang="en-US" i="1" dirty="0">
                <a:cs typeface="Calibri"/>
              </a:rPr>
              <a:t>(…)</a:t>
            </a:r>
            <a:r>
              <a:rPr lang="en-US" dirty="0">
                <a:cs typeface="Calibri"/>
              </a:rPr>
              <a:t>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 and 3</a:t>
            </a:r>
            <a:r>
              <a:rPr lang="en-IE" baseline="30000" dirty="0"/>
              <a:t>rd</a:t>
            </a:r>
            <a:r>
              <a:rPr lang="en-IE" dirty="0"/>
              <a:t> party middleware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2636-EB56-4C94-9EAF-2F2E932F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Routing in Express: Routing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0895-5C21-4341-A35E-52ACE05AC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882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888</Words>
  <Application>Microsoft Office PowerPoint</Application>
  <PresentationFormat>Widescreen</PresentationFormat>
  <Paragraphs>129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office theme</vt:lpstr>
      <vt:lpstr>Express Middleware</vt:lpstr>
      <vt:lpstr>Agenda</vt:lpstr>
      <vt:lpstr>Express Middleware</vt:lpstr>
      <vt:lpstr>Express Middleware stack</vt:lpstr>
      <vt:lpstr>Express Middleware</vt:lpstr>
      <vt:lpstr>Express Middleware Types</vt:lpstr>
      <vt:lpstr>Middleware Functions</vt:lpstr>
      <vt:lpstr>Express Middleware – Error Middleware</vt:lpstr>
      <vt:lpstr>Routing in Express: Routing Middleware</vt:lpstr>
      <vt:lpstr>Express Routers</vt:lpstr>
      <vt:lpstr>Express Routers –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Summary: Express Middleware</vt:lpstr>
      <vt:lpstr>Middleware with Async await/promises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&amp; Web API Design</dc:title>
  <dc:creator>Frank X Walsh</dc:creator>
  <cp:lastModifiedBy>Frank X Walsh</cp:lastModifiedBy>
  <cp:revision>6</cp:revision>
  <dcterms:created xsi:type="dcterms:W3CDTF">2019-03-13T10:01:51Z</dcterms:created>
  <dcterms:modified xsi:type="dcterms:W3CDTF">2020-11-23T13:32:21Z</dcterms:modified>
</cp:coreProperties>
</file>