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ECBE7-2B47-4A84-BB12-6FB9BDBD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/>
          <a:lstStyle/>
          <a:p>
            <a:pPr algn="r"/>
            <a:r>
              <a:rPr lang="en-IE" sz="4000" dirty="0">
                <a:solidFill>
                  <a:schemeClr val="bg1"/>
                </a:solidFill>
              </a:rPr>
              <a:t>Integrating React with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1C7CD-8A35-428B-8F75-355B49CE4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/>
          <a:lstStyle/>
          <a:p>
            <a:pPr algn="r"/>
            <a:r>
              <a:rPr lang="en-IE" dirty="0">
                <a:solidFill>
                  <a:schemeClr val="bg1"/>
                </a:solidFill>
              </a:rPr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F11A6-7CC7-4344-8465-3DC4EFA20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6345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  <a:p>
            <a:r>
              <a:rPr lang="en-IE" dirty="0"/>
              <a:t>Develop front end API Module</a:t>
            </a:r>
          </a:p>
          <a:p>
            <a:pPr lvl="1"/>
            <a:r>
              <a:rPr lang="en-IE" dirty="0"/>
              <a:t>Endpoint</a:t>
            </a:r>
          </a:p>
          <a:p>
            <a:pPr lvl="1"/>
            <a:r>
              <a:rPr lang="en-IE" dirty="0"/>
              <a:t>Routes</a:t>
            </a:r>
          </a:p>
          <a:p>
            <a:r>
              <a:rPr lang="en-IE" dirty="0"/>
              <a:t>React Authentication Context</a:t>
            </a:r>
          </a:p>
          <a:p>
            <a:r>
              <a:rPr lang="en-IE" dirty="0"/>
              <a:t>React Login/Registration Page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278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stub API/TMDB up to now</a:t>
            </a:r>
          </a:p>
          <a:p>
            <a:r>
              <a:rPr lang="en-IE" dirty="0"/>
              <a:t>Don’t forget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2BB3-7543-44AE-B774-2FF4D2CB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Design/Refactor React Contexts to access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5A2B-43B0-4130-9974-9C9DA6A2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AuthContext</a:t>
            </a:r>
            <a:r>
              <a:rPr lang="en-IE" dirty="0"/>
              <a:t>, Movies Context: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B7333-94A3-456D-BC2C-A906BEAD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46" y="2438124"/>
            <a:ext cx="4131491" cy="3873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E20AC-F7B5-4E3B-AD6F-EF3A9FBE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58" y="2368182"/>
            <a:ext cx="5668055" cy="43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846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Integrating React with Web API</vt:lpstr>
      <vt:lpstr>Agenda</vt:lpstr>
      <vt:lpstr>Review API Design</vt:lpstr>
      <vt:lpstr>Design React App</vt:lpstr>
      <vt:lpstr>Write API Module</vt:lpstr>
      <vt:lpstr>Design/Refactor React Contexts to access API</vt:lpstr>
      <vt:lpstr>Update pages to use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React with Web API</dc:title>
  <dc:creator>Frank X Walsh</dc:creator>
  <cp:lastModifiedBy>Frank X Walsh</cp:lastModifiedBy>
  <cp:revision>9</cp:revision>
  <dcterms:created xsi:type="dcterms:W3CDTF">2020-12-14T09:20:39Z</dcterms:created>
  <dcterms:modified xsi:type="dcterms:W3CDTF">2020-12-14T13:58:57Z</dcterms:modified>
</cp:coreProperties>
</file>