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sldIdLst>
    <p:sldId id="515" r:id="rId2"/>
    <p:sldId id="516" r:id="rId3"/>
    <p:sldId id="517" r:id="rId4"/>
    <p:sldId id="518" r:id="rId5"/>
    <p:sldId id="519" r:id="rId6"/>
    <p:sldId id="262" r:id="rId7"/>
    <p:sldId id="256" r:id="rId8"/>
    <p:sldId id="258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1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8BED2-9C6F-459E-BD12-27AA44FC21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87DD4D-A592-48A2-81B6-EE3ADBCD16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221FA-10B9-4678-B9D4-53097116A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3AEED-9FC8-4948-84CF-29A16D83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D8025-1EB9-4701-A384-2E0926CC8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625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D66FE-2F4A-40BB-9B37-A11EEF4BD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CF9A26-C0E0-4600-AE1B-6FC79F887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60091-A555-438A-8FF5-D353D3519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27757-9490-44D3-A891-DD6087D54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8931F-BCB6-4A2F-BD04-59B500E71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53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397E53-63DE-4BCA-9DF3-64C86035B5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4438FF-0553-4798-8CBC-E0929A611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6C572-8344-4BA3-B436-C88C70FC6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A85CD-E88E-4996-AD16-35F05D1A8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89CF3-BEAC-4C76-960A-490261063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71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5350D-F786-4070-9363-40DC79679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3B026-9E3B-4D2B-881D-5B2FE6067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A41A2-BDA7-4ECC-BE24-3263AC39E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A1817-A9EF-4878-8736-16D4C0A04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A2331-4008-4DE1-B4D5-3A50B7A67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77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5FCF3-623D-48DC-94DE-4D8F3926D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4882C-0BD9-4B09-B27F-1DA67928B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C9E2E-B3C1-40D5-B352-749DEC546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4AA64-80EF-4B64-BFF5-AE6AC7F49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D611B-6293-4F9E-897F-E6BB98C1D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590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C8C18-3C9F-46B7-AB0E-096E25EC0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A5814-AC06-471A-BE42-3A421E8ED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1200A-83C4-43D7-826A-945C08114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DE8B94-09A8-4468-A7F1-3E539FA69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BBE888-5DBC-4B1F-904A-3FDC19726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9C65E-8594-498F-BE60-CB9E3A3FB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68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A7A74-5007-446C-AB7D-ADA7AE030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BE04B-B97A-42C8-9C8E-28EE7A945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116634-4AE6-4B09-8AE5-8DF2A5A96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A51036-70A4-44B6-BF86-1520C438CF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526DDE-9EDE-47D8-8624-11DBB957B5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9392E6-E7EA-41C1-A966-A6C8830F8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C8928E-6F95-496E-9B15-E5A119F7A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968546-F198-4B2C-B0D3-082822288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78952-F135-4ABA-8F13-69DB7476A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13BD31-15A3-4C54-8DA6-E7279CFE4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AAF448-0721-49C4-AF75-923AE93D4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BABFC2-2205-485B-B530-F767F27CF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358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41C8B2-78B1-4D5A-8914-F8F983CA7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2386CA-012C-4203-9626-E3A21AFB5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618808-C046-4472-9DDF-C644ADC9A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59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3B83C-954F-47F5-976E-14F6F4E67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F9E11-5822-4D4C-874E-C0EDF53E8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8E0716-9462-45C1-A478-4650A055E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A907C8-1773-4620-87D9-569968520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99BE36-99E0-4C39-9A4E-B703B9013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BC8C3-EB1B-4C8F-BFBA-0D17F21BA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10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965DE-57A9-437D-83EF-47D3A0C21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3411C2-1059-4AD7-86A3-B915D9D614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1E5997-E38F-40E2-AC5D-5AA9BBA21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D1824-D4FE-4534-A9C9-1FB1FA4DE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12/1/2021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EDEC6F-DB82-4035-B1DC-F421733C0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8885A-3BDA-4A33-BC36-ABFD29377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590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87DF9E-0253-4BD9-A22A-A58F5E5C8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2F606-9C90-4884-9DD6-989FC4F7B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C5357-F326-41E9-B545-41AEE55A97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2D5BE-0EB5-4441-8EF7-E987829B8C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9B5CE-3CB2-4B00-B18A-3FE46F24B8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0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javascript-in-plain-english/easy-logging-with-the-morgan-express-middleware-4569182ffda4" TargetMode="External"/><Relationship Id="rId2" Type="http://schemas.openxmlformats.org/officeDocument/2006/relationships/hyperlink" Target="https://medium.com/@SigniorGratiano/express-error-handling-674bfdd86139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blog.bitsrc.io/23-insanely-useful-nodejs-libraries-you-should-know-in-2020-5a9b570d5416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tutors-svelte.netlify.app/#/topic/wad2-2020-wit.netlify.app/topic1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572A-92D6-4054-9242-6AF4A2405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Integrating API into React App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FCE2C-0EEF-44E1-ACAF-0987929086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950858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248C2-7272-42BE-8096-3982A510B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Extra Stuff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A92EA-0E4A-4B9A-A793-8DD90C8DE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4505864" cy="3849624"/>
          </a:xfrm>
        </p:spPr>
        <p:txBody>
          <a:bodyPr/>
          <a:lstStyle/>
          <a:p>
            <a:r>
              <a:rPr lang="en-IE" dirty="0"/>
              <a:t>Helmet</a:t>
            </a:r>
          </a:p>
          <a:p>
            <a:r>
              <a:rPr lang="en-IE" dirty="0">
                <a:hlinkClick r:id="rId2"/>
              </a:rPr>
              <a:t>Better Error Handling</a:t>
            </a:r>
            <a:endParaRPr lang="en-IE" dirty="0"/>
          </a:p>
          <a:p>
            <a:r>
              <a:rPr lang="en-IE" dirty="0">
                <a:hlinkClick r:id="rId3"/>
              </a:rPr>
              <a:t>Logging</a:t>
            </a:r>
            <a:endParaRPr lang="en-IE" dirty="0"/>
          </a:p>
          <a:p>
            <a:r>
              <a:rPr lang="en-IE" dirty="0">
                <a:hlinkClick r:id="rId4"/>
              </a:rPr>
              <a:t>https://blog.bitsrc.io/23-insanely-useful-nodejs-libraries-you-should-know-in-2020-5a9b570d5416</a:t>
            </a:r>
            <a:endParaRPr lang="en-IE" dirty="0"/>
          </a:p>
          <a:p>
            <a:pPr lvl="1"/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CE8610-EC92-4628-8A00-E2173EAC77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866668"/>
            <a:ext cx="5113967" cy="333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558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248DB-9DCF-472D-B6CE-1FD6D16BB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7A63A-C699-4D39-9865-A5BBF8733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Review API Design</a:t>
            </a:r>
          </a:p>
          <a:p>
            <a:r>
              <a:rPr lang="en-IE" dirty="0"/>
              <a:t>Develop front end API Module</a:t>
            </a:r>
          </a:p>
          <a:p>
            <a:pPr lvl="1"/>
            <a:r>
              <a:rPr lang="en-IE" dirty="0"/>
              <a:t>Endpoints</a:t>
            </a:r>
          </a:p>
          <a:p>
            <a:pPr lvl="1"/>
            <a:r>
              <a:rPr lang="en-IE" dirty="0"/>
              <a:t>Routes</a:t>
            </a:r>
          </a:p>
          <a:p>
            <a:r>
              <a:rPr lang="en-IE" dirty="0"/>
              <a:t>React Authentication Context</a:t>
            </a:r>
          </a:p>
          <a:p>
            <a:r>
              <a:rPr lang="en-IE" dirty="0"/>
              <a:t>React Login/Registration Page</a:t>
            </a:r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08539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95E73-C48C-428E-8948-24164961F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Review API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79C82-84E7-4C17-BFE9-D8C0FA065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E" dirty="0"/>
              <a:t>Fully understand the API</a:t>
            </a:r>
          </a:p>
          <a:p>
            <a:r>
              <a:rPr lang="en-IE" dirty="0"/>
              <a:t>Examine Routes</a:t>
            </a:r>
          </a:p>
          <a:p>
            <a:r>
              <a:rPr lang="en-IE" dirty="0"/>
              <a:t>Examine Request &amp; Response</a:t>
            </a:r>
            <a:br>
              <a:rPr lang="en-IE" dirty="0"/>
            </a:br>
            <a:r>
              <a:rPr lang="en-IE" dirty="0"/>
              <a:t>Requirements</a:t>
            </a:r>
          </a:p>
          <a:p>
            <a:pPr lvl="1"/>
            <a:r>
              <a:rPr lang="en-IE" dirty="0"/>
              <a:t>Body (e.g. properties)</a:t>
            </a:r>
          </a:p>
          <a:p>
            <a:pPr lvl="1"/>
            <a:r>
              <a:rPr lang="en-IE" dirty="0"/>
              <a:t>Format (e.g. json)</a:t>
            </a:r>
          </a:p>
          <a:p>
            <a:r>
              <a:rPr lang="en-IE" dirty="0"/>
              <a:t>Examine Authentication</a:t>
            </a:r>
          </a:p>
          <a:p>
            <a:pPr lvl="1"/>
            <a:r>
              <a:rPr lang="en-IE" dirty="0"/>
              <a:t>JWT/Sessions</a:t>
            </a:r>
          </a:p>
          <a:p>
            <a:r>
              <a:rPr lang="en-IE" b="1" dirty="0"/>
              <a:t>TEST WITH POSTMAN</a:t>
            </a:r>
          </a:p>
          <a:p>
            <a:pPr lvl="1"/>
            <a:r>
              <a:rPr lang="en-IE" dirty="0"/>
              <a:t>Even better, write unit tests!</a:t>
            </a:r>
          </a:p>
          <a:p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B16BFC-20C4-4B66-A5EE-A048F6E75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900" y="729343"/>
            <a:ext cx="4914900" cy="1219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66AABF-3DEC-4A0F-A538-7BFC196CE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900" y="1948543"/>
            <a:ext cx="4676775" cy="228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AFAF0F-D968-4599-81DD-057FB8C78B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2119" y="4357461"/>
            <a:ext cx="3385034" cy="217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491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DD1F1-DA33-4987-A608-616F16BED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Design React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689C2-E3AE-48CE-A8C0-016EAE535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This can be your Movies App from assignment 1</a:t>
            </a:r>
          </a:p>
          <a:p>
            <a:r>
              <a:rPr lang="en-IE" dirty="0"/>
              <a:t>Use TMDB up to now</a:t>
            </a:r>
          </a:p>
          <a:p>
            <a:r>
              <a:rPr lang="en-IE" dirty="0"/>
              <a:t>Can update to include authentication(login/register) pages and routes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FDAA89-11A1-4723-A31C-F2BC8DE98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337" y="3779898"/>
            <a:ext cx="604837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972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42584-8BF9-4C8E-A0CC-BC0935D06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Write/Update API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F4D29-61EF-415C-8D58-7270ACAF1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Abstract API calls to exported functions.</a:t>
            </a:r>
          </a:p>
          <a:p>
            <a:pPr marL="0" indent="0">
              <a:buNone/>
            </a:pPr>
            <a:r>
              <a:rPr lang="en-IE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9718EB-FDCF-4AA1-B28A-800F6EBD9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021" y="2495156"/>
            <a:ext cx="5685710" cy="381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656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28302-DA4A-4ED6-9820-5E77240A2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Update pages to use Contexts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C73BB-3294-4D06-A1C1-78D221327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Login Page: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FD8F00-BEED-47FF-9F6D-0A0F4A57D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136" y="2491581"/>
            <a:ext cx="7387112" cy="346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642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964EDB-D9E0-4582-90D4-9CE12C810F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3442" y="921715"/>
            <a:ext cx="5163022" cy="2635993"/>
          </a:xfrm>
        </p:spPr>
        <p:txBody>
          <a:bodyPr anchor="b">
            <a:normAutofit/>
          </a:bodyPr>
          <a:lstStyle/>
          <a:p>
            <a:pPr algn="l"/>
            <a:r>
              <a:rPr lang="en-IE" sz="4800"/>
              <a:t>Assignment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05CA36-AD6A-4ABF-9A05-52E5A143D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022214"/>
            <a:ext cx="12192000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331EE8-85A4-4588-8D9E-70E534D47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4022220"/>
            <a:ext cx="8153398" cy="283578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D6C862-61CC-4B46-8080-96583D653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022219"/>
            <a:ext cx="12253472" cy="2835781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9920DC-829B-4CCF-8B8D-268BC4374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442" y="4541263"/>
            <a:ext cx="4662957" cy="1395022"/>
          </a:xfrm>
        </p:spPr>
        <p:txBody>
          <a:bodyPr anchor="t">
            <a:normAutofit/>
          </a:bodyPr>
          <a:lstStyle/>
          <a:p>
            <a:pPr algn="l">
              <a:spcAft>
                <a:spcPts val="600"/>
              </a:spcAft>
            </a:pPr>
            <a:endParaRPr lang="en-IE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01055D-09EB-42C5-86A4-89FE62FD29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00"/>
          <a:stretch/>
        </p:blipFill>
        <p:spPr>
          <a:xfrm>
            <a:off x="6573907" y="1787901"/>
            <a:ext cx="5163022" cy="290419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797"/>
            <a:ext cx="12191998" cy="457203"/>
          </a:xfrm>
          <a:prstGeom prst="rect">
            <a:avLst/>
          </a:prstGeom>
          <a:gradFill>
            <a:gsLst>
              <a:gs pos="0">
                <a:srgbClr val="000000">
                  <a:alpha val="43000"/>
                </a:srgbClr>
              </a:gs>
              <a:gs pos="79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56A8F7-DCC6-45B7-A581-658644B9D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anchor="b">
            <a:normAutofit/>
          </a:bodyPr>
          <a:lstStyle/>
          <a:p>
            <a:r>
              <a:rPr lang="en-IE" sz="4000"/>
              <a:t>Assignment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32391-570F-43DA-B002-4C754BB4E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8"/>
            <a:ext cx="4959603" cy="3522569"/>
          </a:xfrm>
        </p:spPr>
        <p:txBody>
          <a:bodyPr anchor="t">
            <a:normAutofit/>
          </a:bodyPr>
          <a:lstStyle/>
          <a:p>
            <a:r>
              <a:rPr lang="en-IE" sz="2000"/>
              <a:t>It’s here: </a:t>
            </a:r>
            <a:r>
              <a:rPr lang="en-IE" sz="2000">
                <a:hlinkClick r:id="rId2"/>
              </a:rPr>
              <a:t>https://tutors-svelte.netlify.app/#/topic/wad2-2020-wit.netlify.app/topic11</a:t>
            </a:r>
            <a:endParaRPr lang="en-IE" sz="2000"/>
          </a:p>
          <a:p>
            <a:r>
              <a:rPr lang="en-IE" sz="2000"/>
              <a:t>30% of your overall mark</a:t>
            </a:r>
          </a:p>
          <a:p>
            <a:r>
              <a:rPr lang="en-IE" sz="2000"/>
              <a:t>Submit on Moodle (Repo)</a:t>
            </a:r>
          </a:p>
          <a:p>
            <a:r>
              <a:rPr lang="en-IE" sz="2000"/>
              <a:t>Due 15</a:t>
            </a:r>
            <a:r>
              <a:rPr lang="en-IE" sz="2000" baseline="30000"/>
              <a:t>th</a:t>
            </a:r>
            <a:r>
              <a:rPr lang="en-IE" sz="2000"/>
              <a:t> January.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C34DD7-610D-4149-92B8-4E9FDE286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442" y="2038889"/>
            <a:ext cx="5201023" cy="236646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84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E2C60-2310-4CFD-A52F-8D0131D04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2" y="489508"/>
            <a:ext cx="5181597" cy="1655482"/>
          </a:xfrm>
        </p:spPr>
        <p:txBody>
          <a:bodyPr anchor="b">
            <a:normAutofit/>
          </a:bodyPr>
          <a:lstStyle/>
          <a:p>
            <a:pPr algn="r"/>
            <a:r>
              <a:rPr lang="en-IE" sz="4000"/>
              <a:t>Labwork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57441-3D01-4D0B-B511-905655769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2" y="2418408"/>
            <a:ext cx="5181598" cy="3409898"/>
          </a:xfrm>
        </p:spPr>
        <p:txBody>
          <a:bodyPr anchor="t">
            <a:normAutofit/>
          </a:bodyPr>
          <a:lstStyle/>
          <a:p>
            <a:pPr algn="r"/>
            <a:r>
              <a:rPr lang="en-IE" sz="2000"/>
              <a:t>10% of your overall mark</a:t>
            </a:r>
          </a:p>
          <a:p>
            <a:pPr algn="r"/>
            <a:r>
              <a:rPr lang="en-IE" sz="2000"/>
              <a:t>Submit on Moodle by 4</a:t>
            </a:r>
            <a:r>
              <a:rPr lang="en-IE" sz="2000" baseline="30000"/>
              <a:t>th</a:t>
            </a:r>
            <a:r>
              <a:rPr lang="en-IE" sz="2000"/>
              <a:t> Jan (or earlier if you’re complete)</a:t>
            </a:r>
          </a:p>
          <a:p>
            <a:pPr algn="r"/>
            <a:r>
              <a:rPr lang="en-IE" sz="2000"/>
              <a:t>Will be looking at commit history. </a:t>
            </a:r>
          </a:p>
          <a:p>
            <a:pPr algn="r"/>
            <a:r>
              <a:rPr lang="en-IE" sz="2000"/>
              <a:t>Submit on Moodle(repo)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1A1484-B6BA-410C-B070-5CDD4E44E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5120" y="1854240"/>
            <a:ext cx="4957638" cy="276388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344AAA5-41F4-4862-97EF-688D31DC7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85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E1A62C-2AAF-4B3E-8CDB-65E237080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2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34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</TotalTime>
  <Words>213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Integrating API into React App 2</vt:lpstr>
      <vt:lpstr>Agenda</vt:lpstr>
      <vt:lpstr>Review API Design</vt:lpstr>
      <vt:lpstr>Design React App</vt:lpstr>
      <vt:lpstr>Write/Update API Module</vt:lpstr>
      <vt:lpstr>Update pages to use Contexts</vt:lpstr>
      <vt:lpstr>Assignment 2</vt:lpstr>
      <vt:lpstr>Assignment 2</vt:lpstr>
      <vt:lpstr>Labwork Assessment</vt:lpstr>
      <vt:lpstr>Extra Stuff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 Dev 2</dc:title>
  <dc:creator>Frank X Walsh</dc:creator>
  <cp:lastModifiedBy>Frank X Walsh</cp:lastModifiedBy>
  <cp:revision>8</cp:revision>
  <dcterms:created xsi:type="dcterms:W3CDTF">2020-12-17T12:06:39Z</dcterms:created>
  <dcterms:modified xsi:type="dcterms:W3CDTF">2021-12-01T15:41:52Z</dcterms:modified>
</cp:coreProperties>
</file>