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311" r:id="rId5"/>
    <p:sldId id="312" r:id="rId6"/>
    <p:sldId id="259" r:id="rId7"/>
    <p:sldId id="260" r:id="rId8"/>
    <p:sldId id="267" r:id="rId9"/>
    <p:sldId id="268" r:id="rId10"/>
    <p:sldId id="272" r:id="rId11"/>
    <p:sldId id="273" r:id="rId12"/>
    <p:sldId id="274" r:id="rId13"/>
    <p:sldId id="316" r:id="rId14"/>
    <p:sldId id="289" r:id="rId15"/>
    <p:sldId id="313" r:id="rId16"/>
    <p:sldId id="293" r:id="rId17"/>
    <p:sldId id="292" r:id="rId18"/>
    <p:sldId id="314" r:id="rId19"/>
    <p:sldId id="294" r:id="rId20"/>
    <p:sldId id="295" r:id="rId21"/>
    <p:sldId id="298" r:id="rId22"/>
    <p:sldId id="296" r:id="rId23"/>
    <p:sldId id="297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15" r:id="rId34"/>
    <p:sldId id="318" r:id="rId35"/>
    <p:sldId id="325" r:id="rId36"/>
    <p:sldId id="317" r:id="rId37"/>
    <p:sldId id="319" r:id="rId38"/>
    <p:sldId id="320" r:id="rId39"/>
    <p:sldId id="321" r:id="rId40"/>
    <p:sldId id="323" r:id="rId41"/>
    <p:sldId id="324" r:id="rId42"/>
    <p:sldId id="322" r:id="rId43"/>
    <p:sldId id="308" r:id="rId44"/>
    <p:sldId id="309" r:id="rId45"/>
    <p:sldId id="31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 X Walsh" initials="FXW" lastIdx="1" clrIdx="0">
    <p:extLst>
      <p:ext uri="{19B8F6BF-5375-455C-9EA6-DF929625EA0E}">
        <p15:presenceInfo xmlns:p15="http://schemas.microsoft.com/office/powerpoint/2012/main" userId="Frank X Wal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F325DD-DADB-4DF2-9921-33C1F1D79FCC}" v="527" dt="2019-03-26T09:30:07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5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X Walsh" userId="2a33f4dd-caed-4ef7-b29d-6a185dbf9693" providerId="ADAL" clId="{025E545B-366E-412F-8B7A-3E8C02E622C8}"/>
    <pc:docChg chg="undo redo custSel mod addSld delSld modSld">
      <pc:chgData name="Frank X Walsh" userId="2a33f4dd-caed-4ef7-b29d-6a185dbf9693" providerId="ADAL" clId="{025E545B-366E-412F-8B7A-3E8C02E622C8}" dt="2019-03-19T14:13:50.198" v="606" actId="20577"/>
      <pc:docMkLst>
        <pc:docMk/>
      </pc:docMkLst>
      <pc:sldChg chg="modSp">
        <pc:chgData name="Frank X Walsh" userId="2a33f4dd-caed-4ef7-b29d-6a185dbf9693" providerId="ADAL" clId="{025E545B-366E-412F-8B7A-3E8C02E622C8}" dt="2019-03-19T14:06:25.950" v="469" actId="1076"/>
        <pc:sldMkLst>
          <pc:docMk/>
          <pc:sldMk cId="3265098329" sldId="256"/>
        </pc:sldMkLst>
        <pc:picChg chg="mod">
          <ac:chgData name="Frank X Walsh" userId="2a33f4dd-caed-4ef7-b29d-6a185dbf9693" providerId="ADAL" clId="{025E545B-366E-412F-8B7A-3E8C02E622C8}" dt="2019-03-19T14:06:25.950" v="469" actId="1076"/>
          <ac:picMkLst>
            <pc:docMk/>
            <pc:sldMk cId="3265098329" sldId="256"/>
            <ac:picMk id="1026" creationId="{00000000-0000-0000-0000-000000000000}"/>
          </ac:picMkLst>
        </pc:picChg>
      </pc:sldChg>
      <pc:sldChg chg="addSp delSp modSp modAnim">
        <pc:chgData name="Frank X Walsh" userId="2a33f4dd-caed-4ef7-b29d-6a185dbf9693" providerId="ADAL" clId="{025E545B-366E-412F-8B7A-3E8C02E622C8}" dt="2019-03-19T14:07:28.935" v="516"/>
        <pc:sldMkLst>
          <pc:docMk/>
          <pc:sldMk cId="3955617300" sldId="257"/>
        </pc:sldMkLst>
        <pc:spChg chg="add del mod">
          <ac:chgData name="Frank X Walsh" userId="2a33f4dd-caed-4ef7-b29d-6a185dbf9693" providerId="ADAL" clId="{025E545B-366E-412F-8B7A-3E8C02E622C8}" dt="2019-03-19T14:07:07.333" v="514" actId="1076"/>
          <ac:spMkLst>
            <pc:docMk/>
            <pc:sldMk cId="3955617300" sldId="257"/>
            <ac:spMk id="3" creationId="{00000000-0000-0000-0000-000000000000}"/>
          </ac:spMkLst>
        </pc:spChg>
        <pc:spChg chg="add del mod">
          <ac:chgData name="Frank X Walsh" userId="2a33f4dd-caed-4ef7-b29d-6a185dbf9693" providerId="ADAL" clId="{025E545B-366E-412F-8B7A-3E8C02E622C8}" dt="2019-03-19T14:07:06.678" v="513"/>
          <ac:spMkLst>
            <pc:docMk/>
            <pc:sldMk cId="3955617300" sldId="257"/>
            <ac:spMk id="6" creationId="{45452B0A-B6BE-4E83-BDBB-9A02EFFFA806}"/>
          </ac:spMkLst>
        </pc:spChg>
      </pc:sldChg>
      <pc:sldChg chg="addSp delSp modSp mod setBg modAnim setClrOvrMap">
        <pc:chgData name="Frank X Walsh" userId="2a33f4dd-caed-4ef7-b29d-6a185dbf9693" providerId="ADAL" clId="{025E545B-366E-412F-8B7A-3E8C02E622C8}" dt="2019-03-19T14:08:02.039" v="521"/>
        <pc:sldMkLst>
          <pc:docMk/>
          <pc:sldMk cId="2319016509" sldId="258"/>
        </pc:sldMkLst>
        <pc:spChg chg="mod">
          <ac:chgData name="Frank X Walsh" userId="2a33f4dd-caed-4ef7-b29d-6a185dbf9693" providerId="ADAL" clId="{025E545B-366E-412F-8B7A-3E8C02E622C8}" dt="2019-03-19T14:03:23.988" v="447" actId="26606"/>
          <ac:spMkLst>
            <pc:docMk/>
            <pc:sldMk cId="2319016509" sldId="258"/>
            <ac:spMk id="2" creationId="{00000000-0000-0000-0000-000000000000}"/>
          </ac:spMkLst>
        </pc:spChg>
        <pc:spChg chg="mod">
          <ac:chgData name="Frank X Walsh" userId="2a33f4dd-caed-4ef7-b29d-6a185dbf9693" providerId="ADAL" clId="{025E545B-366E-412F-8B7A-3E8C02E622C8}" dt="2019-03-19T14:06:17.023" v="468" actId="27636"/>
          <ac:spMkLst>
            <pc:docMk/>
            <pc:sldMk cId="2319016509" sldId="258"/>
            <ac:spMk id="3" creationId="{00000000-0000-0000-0000-000000000000}"/>
          </ac:spMkLst>
        </pc:spChg>
        <pc:spChg chg="add mod">
          <ac:chgData name="Frank X Walsh" userId="2a33f4dd-caed-4ef7-b29d-6a185dbf9693" providerId="ADAL" clId="{025E545B-366E-412F-8B7A-3E8C02E622C8}" dt="2019-03-19T14:03:23.988" v="447" actId="26606"/>
          <ac:spMkLst>
            <pc:docMk/>
            <pc:sldMk cId="2319016509" sldId="258"/>
            <ac:spMk id="7" creationId="{749A8F15-26B1-4C0A-919A-D2EBF6125321}"/>
          </ac:spMkLst>
        </pc:spChg>
        <pc:spChg chg="add del">
          <ac:chgData name="Frank X Walsh" userId="2a33f4dd-caed-4ef7-b29d-6a185dbf9693" providerId="ADAL" clId="{025E545B-366E-412F-8B7A-3E8C02E622C8}" dt="2019-03-19T14:00:16.112" v="417" actId="26606"/>
          <ac:spMkLst>
            <pc:docMk/>
            <pc:sldMk cId="2319016509" sldId="258"/>
            <ac:spMk id="14" creationId="{86C7B4A1-154A-4DF0-AC46-F88D75A2E0FD}"/>
          </ac:spMkLst>
        </pc:spChg>
        <pc:spChg chg="add del">
          <ac:chgData name="Frank X Walsh" userId="2a33f4dd-caed-4ef7-b29d-6a185dbf9693" providerId="ADAL" clId="{025E545B-366E-412F-8B7A-3E8C02E622C8}" dt="2019-03-19T14:00:17.237" v="419" actId="26606"/>
          <ac:spMkLst>
            <pc:docMk/>
            <pc:sldMk cId="2319016509" sldId="258"/>
            <ac:spMk id="16" creationId="{4F74D28C-3268-4E35-8EE1-D92CB4A85A7D}"/>
          </ac:spMkLst>
        </pc:spChg>
        <pc:spChg chg="add del">
          <ac:chgData name="Frank X Walsh" userId="2a33f4dd-caed-4ef7-b29d-6a185dbf9693" providerId="ADAL" clId="{025E545B-366E-412F-8B7A-3E8C02E622C8}" dt="2019-03-19T14:00:20.822" v="421" actId="26606"/>
          <ac:spMkLst>
            <pc:docMk/>
            <pc:sldMk cId="2319016509" sldId="258"/>
            <ac:spMk id="18" creationId="{86C7B4A1-154A-4DF0-AC46-F88D75A2E0FD}"/>
          </ac:spMkLst>
        </pc:spChg>
        <pc:picChg chg="add mod ord">
          <ac:chgData name="Frank X Walsh" userId="2a33f4dd-caed-4ef7-b29d-6a185dbf9693" providerId="ADAL" clId="{025E545B-366E-412F-8B7A-3E8C02E622C8}" dt="2019-03-19T14:06:06.766" v="463" actId="14100"/>
          <ac:picMkLst>
            <pc:docMk/>
            <pc:sldMk cId="2319016509" sldId="258"/>
            <ac:picMk id="6" creationId="{F367067C-6485-48B2-B943-D6DD229EEAC5}"/>
          </ac:picMkLst>
        </pc:picChg>
        <pc:cxnChg chg="add del">
          <ac:chgData name="Frank X Walsh" userId="2a33f4dd-caed-4ef7-b29d-6a185dbf9693" providerId="ADAL" clId="{025E545B-366E-412F-8B7A-3E8C02E622C8}" dt="2019-03-19T14:00:05.971" v="415" actId="26606"/>
          <ac:cxnSpMkLst>
            <pc:docMk/>
            <pc:sldMk cId="2319016509" sldId="258"/>
            <ac:cxnSpMk id="12" creationId="{E4A809D5-3600-46D4-A466-67F2349A54FB}"/>
          </ac:cxnSpMkLst>
        </pc:cxnChg>
        <pc:cxnChg chg="add del">
          <ac:chgData name="Frank X Walsh" userId="2a33f4dd-caed-4ef7-b29d-6a185dbf9693" providerId="ADAL" clId="{025E545B-366E-412F-8B7A-3E8C02E622C8}" dt="2019-03-19T14:03:23.988" v="447" actId="26606"/>
          <ac:cxnSpMkLst>
            <pc:docMk/>
            <pc:sldMk cId="2319016509" sldId="258"/>
            <ac:cxnSpMk id="20" creationId="{E4A809D5-3600-46D4-A466-67F2349A54FB}"/>
          </ac:cxnSpMkLst>
        </pc:cxnChg>
      </pc:sldChg>
      <pc:sldChg chg="addSp delSp modSp mod setBg modAnim setClrOvrMap">
        <pc:chgData name="Frank X Walsh" userId="2a33f4dd-caed-4ef7-b29d-6a185dbf9693" providerId="ADAL" clId="{025E545B-366E-412F-8B7A-3E8C02E622C8}" dt="2019-03-19T14:12:11.997" v="536"/>
        <pc:sldMkLst>
          <pc:docMk/>
          <pc:sldMk cId="4249528390" sldId="259"/>
        </pc:sldMkLst>
        <pc:spChg chg="mod">
          <ac:chgData name="Frank X Walsh" userId="2a33f4dd-caed-4ef7-b29d-6a185dbf9693" providerId="ADAL" clId="{025E545B-366E-412F-8B7A-3E8C02E622C8}" dt="2019-03-19T14:03:18.178" v="443" actId="26606"/>
          <ac:spMkLst>
            <pc:docMk/>
            <pc:sldMk cId="4249528390" sldId="259"/>
            <ac:spMk id="2" creationId="{00000000-0000-0000-0000-000000000000}"/>
          </ac:spMkLst>
        </pc:spChg>
        <pc:spChg chg="mod">
          <ac:chgData name="Frank X Walsh" userId="2a33f4dd-caed-4ef7-b29d-6a185dbf9693" providerId="ADAL" clId="{025E545B-366E-412F-8B7A-3E8C02E622C8}" dt="2019-03-19T14:04:03.027" v="460" actId="27636"/>
          <ac:spMkLst>
            <pc:docMk/>
            <pc:sldMk cId="4249528390" sldId="259"/>
            <ac:spMk id="3" creationId="{00000000-0000-0000-0000-000000000000}"/>
          </ac:spMkLst>
        </pc:spChg>
        <pc:spChg chg="add del mod">
          <ac:chgData name="Frank X Walsh" userId="2a33f4dd-caed-4ef7-b29d-6a185dbf9693" providerId="ADAL" clId="{025E545B-366E-412F-8B7A-3E8C02E622C8}" dt="2019-03-19T14:03:54.376" v="455" actId="1076"/>
          <ac:spMkLst>
            <pc:docMk/>
            <pc:sldMk cId="4249528390" sldId="259"/>
            <ac:spMk id="7" creationId="{AC17351C-C29A-424B-B160-A8A7E10CB1D1}"/>
          </ac:spMkLst>
        </pc:spChg>
        <pc:spChg chg="add del">
          <ac:chgData name="Frank X Walsh" userId="2a33f4dd-caed-4ef7-b29d-6a185dbf9693" providerId="ADAL" clId="{025E545B-366E-412F-8B7A-3E8C02E622C8}" dt="2019-03-19T14:02:57.822" v="431" actId="26606"/>
          <ac:spMkLst>
            <pc:docMk/>
            <pc:sldMk cId="4249528390" sldId="259"/>
            <ac:spMk id="9" creationId="{86C7B4A1-154A-4DF0-AC46-F88D75A2E0FD}"/>
          </ac:spMkLst>
        </pc:spChg>
        <pc:spChg chg="add del">
          <ac:chgData name="Frank X Walsh" userId="2a33f4dd-caed-4ef7-b29d-6a185dbf9693" providerId="ADAL" clId="{025E545B-366E-412F-8B7A-3E8C02E622C8}" dt="2019-03-19T14:03:00.723" v="435" actId="26606"/>
          <ac:spMkLst>
            <pc:docMk/>
            <pc:sldMk cId="4249528390" sldId="259"/>
            <ac:spMk id="10" creationId="{867D4867-5BA7-4462-B2F6-A23F4A622AA7}"/>
          </ac:spMkLst>
        </pc:spChg>
        <pc:spChg chg="add del">
          <ac:chgData name="Frank X Walsh" userId="2a33f4dd-caed-4ef7-b29d-6a185dbf9693" providerId="ADAL" clId="{025E545B-366E-412F-8B7A-3E8C02E622C8}" dt="2019-03-19T14:03:05.021" v="439" actId="26606"/>
          <ac:spMkLst>
            <pc:docMk/>
            <pc:sldMk cId="4249528390" sldId="259"/>
            <ac:spMk id="11" creationId="{CF62D2A7-8207-488C-9F46-316BA81A16C8}"/>
          </ac:spMkLst>
        </pc:spChg>
        <pc:spChg chg="add del">
          <ac:chgData name="Frank X Walsh" userId="2a33f4dd-caed-4ef7-b29d-6a185dbf9693" providerId="ADAL" clId="{025E545B-366E-412F-8B7A-3E8C02E622C8}" dt="2019-03-19T14:02:54.805" v="427" actId="26606"/>
          <ac:spMkLst>
            <pc:docMk/>
            <pc:sldMk cId="4249528390" sldId="259"/>
            <ac:spMk id="12" creationId="{59A309A7-1751-4ABE-A3C1-EEC40366AD89}"/>
          </ac:spMkLst>
        </pc:spChg>
        <pc:spChg chg="add del">
          <ac:chgData name="Frank X Walsh" userId="2a33f4dd-caed-4ef7-b29d-6a185dbf9693" providerId="ADAL" clId="{025E545B-366E-412F-8B7A-3E8C02E622C8}" dt="2019-03-19T14:02:54.805" v="427" actId="26606"/>
          <ac:spMkLst>
            <pc:docMk/>
            <pc:sldMk cId="4249528390" sldId="259"/>
            <ac:spMk id="14" creationId="{967D8EB6-EAE1-4F9C-B398-83321E287204}"/>
          </ac:spMkLst>
        </pc:spChg>
        <pc:spChg chg="add del">
          <ac:chgData name="Frank X Walsh" userId="2a33f4dd-caed-4ef7-b29d-6a185dbf9693" providerId="ADAL" clId="{025E545B-366E-412F-8B7A-3E8C02E622C8}" dt="2019-03-19T14:03:18.178" v="443" actId="26606"/>
          <ac:spMkLst>
            <pc:docMk/>
            <pc:sldMk cId="4249528390" sldId="259"/>
            <ac:spMk id="15" creationId="{59A309A7-1751-4ABE-A3C1-EEC40366AD89}"/>
          </ac:spMkLst>
        </pc:spChg>
        <pc:spChg chg="add del">
          <ac:chgData name="Frank X Walsh" userId="2a33f4dd-caed-4ef7-b29d-6a185dbf9693" providerId="ADAL" clId="{025E545B-366E-412F-8B7A-3E8C02E622C8}" dt="2019-03-19T14:03:18.178" v="443" actId="26606"/>
          <ac:spMkLst>
            <pc:docMk/>
            <pc:sldMk cId="4249528390" sldId="259"/>
            <ac:spMk id="16" creationId="{967D8EB6-EAE1-4F9C-B398-83321E287204}"/>
          </ac:spMkLst>
        </pc:spChg>
        <pc:picChg chg="add del mod ord">
          <ac:chgData name="Frank X Walsh" userId="2a33f4dd-caed-4ef7-b29d-6a185dbf9693" providerId="ADAL" clId="{025E545B-366E-412F-8B7A-3E8C02E622C8}" dt="2019-03-19T14:04:07.869" v="462" actId="1076"/>
          <ac:picMkLst>
            <pc:docMk/>
            <pc:sldMk cId="4249528390" sldId="259"/>
            <ac:picMk id="6" creationId="{26EB7086-C1A5-40BE-A0E1-590E4CB4064F}"/>
          </ac:picMkLst>
        </pc:picChg>
        <pc:cxnChg chg="add del">
          <ac:chgData name="Frank X Walsh" userId="2a33f4dd-caed-4ef7-b29d-6a185dbf9693" providerId="ADAL" clId="{025E545B-366E-412F-8B7A-3E8C02E622C8}" dt="2019-03-19T14:03:09.544" v="441" actId="26606"/>
          <ac:cxnSpMkLst>
            <pc:docMk/>
            <pc:sldMk cId="4249528390" sldId="259"/>
            <ac:cxnSpMk id="13" creationId="{E4A809D5-3600-46D4-A466-67F2349A54FB}"/>
          </ac:cxnSpMkLst>
        </pc:cxnChg>
      </pc:sldChg>
      <pc:sldChg chg="modAnim">
        <pc:chgData name="Frank X Walsh" userId="2a33f4dd-caed-4ef7-b29d-6a185dbf9693" providerId="ADAL" clId="{025E545B-366E-412F-8B7A-3E8C02E622C8}" dt="2019-03-19T14:12:56.514" v="541"/>
        <pc:sldMkLst>
          <pc:docMk/>
          <pc:sldMk cId="1308431983" sldId="260"/>
        </pc:sldMkLst>
      </pc:sldChg>
      <pc:sldChg chg="modSp">
        <pc:chgData name="Frank X Walsh" userId="2a33f4dd-caed-4ef7-b29d-6a185dbf9693" providerId="ADAL" clId="{025E545B-366E-412F-8B7A-3E8C02E622C8}" dt="2019-03-19T14:13:50.198" v="606" actId="20577"/>
        <pc:sldMkLst>
          <pc:docMk/>
          <pc:sldMk cId="4230631624" sldId="267"/>
        </pc:sldMkLst>
        <pc:spChg chg="mod">
          <ac:chgData name="Frank X Walsh" userId="2a33f4dd-caed-4ef7-b29d-6a185dbf9693" providerId="ADAL" clId="{025E545B-366E-412F-8B7A-3E8C02E622C8}" dt="2019-03-19T14:13:50.198" v="606" actId="20577"/>
          <ac:spMkLst>
            <pc:docMk/>
            <pc:sldMk cId="4230631624" sldId="267"/>
            <ac:spMk id="3" creationId="{00000000-0000-0000-0000-000000000000}"/>
          </ac:spMkLst>
        </pc:spChg>
      </pc:sldChg>
      <pc:sldChg chg="addSp modSp mod setBg">
        <pc:chgData name="Frank X Walsh" userId="2a33f4dd-caed-4ef7-b29d-6a185dbf9693" providerId="ADAL" clId="{025E545B-366E-412F-8B7A-3E8C02E622C8}" dt="2019-03-19T11:47:57.020" v="14" actId="26606"/>
        <pc:sldMkLst>
          <pc:docMk/>
          <pc:sldMk cId="1188332960" sldId="292"/>
        </pc:sldMkLst>
        <pc:spChg chg="mod">
          <ac:chgData name="Frank X Walsh" userId="2a33f4dd-caed-4ef7-b29d-6a185dbf9693" providerId="ADAL" clId="{025E545B-366E-412F-8B7A-3E8C02E622C8}" dt="2019-03-19T11:47:57.020" v="14" actId="26606"/>
          <ac:spMkLst>
            <pc:docMk/>
            <pc:sldMk cId="1188332960" sldId="292"/>
            <ac:spMk id="2" creationId="{00000000-0000-0000-0000-000000000000}"/>
          </ac:spMkLst>
        </pc:spChg>
        <pc:spChg chg="mod">
          <ac:chgData name="Frank X Walsh" userId="2a33f4dd-caed-4ef7-b29d-6a185dbf9693" providerId="ADAL" clId="{025E545B-366E-412F-8B7A-3E8C02E622C8}" dt="2019-03-19T11:47:57.020" v="14" actId="26606"/>
          <ac:spMkLst>
            <pc:docMk/>
            <pc:sldMk cId="1188332960" sldId="292"/>
            <ac:spMk id="3" creationId="{00000000-0000-0000-0000-000000000000}"/>
          </ac:spMkLst>
        </pc:spChg>
        <pc:spChg chg="add">
          <ac:chgData name="Frank X Walsh" userId="2a33f4dd-caed-4ef7-b29d-6a185dbf9693" providerId="ADAL" clId="{025E545B-366E-412F-8B7A-3E8C02E622C8}" dt="2019-03-19T11:47:57.020" v="14" actId="26606"/>
          <ac:spMkLst>
            <pc:docMk/>
            <pc:sldMk cId="1188332960" sldId="292"/>
            <ac:spMk id="9" creationId="{3BAF1561-20C4-41FD-A35F-BF2B9E727F3E}"/>
          </ac:spMkLst>
        </pc:spChg>
        <pc:spChg chg="add">
          <ac:chgData name="Frank X Walsh" userId="2a33f4dd-caed-4ef7-b29d-6a185dbf9693" providerId="ADAL" clId="{025E545B-366E-412F-8B7A-3E8C02E622C8}" dt="2019-03-19T11:47:57.020" v="14" actId="26606"/>
          <ac:spMkLst>
            <pc:docMk/>
            <pc:sldMk cId="1188332960" sldId="292"/>
            <ac:spMk id="11" creationId="{839DC788-B140-4F3E-A91E-CB3E70ED940A}"/>
          </ac:spMkLst>
        </pc:spChg>
        <pc:picChg chg="add mod">
          <ac:chgData name="Frank X Walsh" userId="2a33f4dd-caed-4ef7-b29d-6a185dbf9693" providerId="ADAL" clId="{025E545B-366E-412F-8B7A-3E8C02E622C8}" dt="2019-03-19T11:47:57.020" v="14" actId="26606"/>
          <ac:picMkLst>
            <pc:docMk/>
            <pc:sldMk cId="1188332960" sldId="292"/>
            <ac:picMk id="4" creationId="{9B67EFF6-4371-4150-941A-C6BA0BCCACEC}"/>
          </ac:picMkLst>
        </pc:picChg>
        <pc:cxnChg chg="add">
          <ac:chgData name="Frank X Walsh" userId="2a33f4dd-caed-4ef7-b29d-6a185dbf9693" providerId="ADAL" clId="{025E545B-366E-412F-8B7A-3E8C02E622C8}" dt="2019-03-19T11:47:57.020" v="14" actId="26606"/>
          <ac:cxnSpMkLst>
            <pc:docMk/>
            <pc:sldMk cId="1188332960" sldId="292"/>
            <ac:cxnSpMk id="13" creationId="{FC18D930-0EEE-448F-ABF1-2AA3C83DA552}"/>
          </ac:cxnSpMkLst>
        </pc:cxnChg>
      </pc:sldChg>
      <pc:sldChg chg="addSp modSp mod setBg setClrOvrMap">
        <pc:chgData name="Frank X Walsh" userId="2a33f4dd-caed-4ef7-b29d-6a185dbf9693" providerId="ADAL" clId="{025E545B-366E-412F-8B7A-3E8C02E622C8}" dt="2019-03-19T11:54:54.683" v="363" actId="1076"/>
        <pc:sldMkLst>
          <pc:docMk/>
          <pc:sldMk cId="2418357524" sldId="293"/>
        </pc:sldMkLst>
        <pc:spChg chg="mod">
          <ac:chgData name="Frank X Walsh" userId="2a33f4dd-caed-4ef7-b29d-6a185dbf9693" providerId="ADAL" clId="{025E545B-366E-412F-8B7A-3E8C02E622C8}" dt="2019-03-19T11:46:03.578" v="12" actId="26606"/>
          <ac:spMkLst>
            <pc:docMk/>
            <pc:sldMk cId="2418357524" sldId="293"/>
            <ac:spMk id="2" creationId="{00000000-0000-0000-0000-000000000000}"/>
          </ac:spMkLst>
        </pc:spChg>
        <pc:spChg chg="mod">
          <ac:chgData name="Frank X Walsh" userId="2a33f4dd-caed-4ef7-b29d-6a185dbf9693" providerId="ADAL" clId="{025E545B-366E-412F-8B7A-3E8C02E622C8}" dt="2019-03-19T11:46:03.578" v="12" actId="26606"/>
          <ac:spMkLst>
            <pc:docMk/>
            <pc:sldMk cId="2418357524" sldId="293"/>
            <ac:spMk id="3" creationId="{00000000-0000-0000-0000-000000000000}"/>
          </ac:spMkLst>
        </pc:spChg>
        <pc:spChg chg="add mod">
          <ac:chgData name="Frank X Walsh" userId="2a33f4dd-caed-4ef7-b29d-6a185dbf9693" providerId="ADAL" clId="{025E545B-366E-412F-8B7A-3E8C02E622C8}" dt="2019-03-19T11:46:03.578" v="12" actId="26606"/>
          <ac:spMkLst>
            <pc:docMk/>
            <pc:sldMk cId="2418357524" sldId="293"/>
            <ac:spMk id="6" creationId="{A91C44DE-8E98-4214-A626-8ED6583E87C3}"/>
          </ac:spMkLst>
        </pc:spChg>
        <pc:spChg chg="add">
          <ac:chgData name="Frank X Walsh" userId="2a33f4dd-caed-4ef7-b29d-6a185dbf9693" providerId="ADAL" clId="{025E545B-366E-412F-8B7A-3E8C02E622C8}" dt="2019-03-19T11:46:03.578" v="12" actId="26606"/>
          <ac:spMkLst>
            <pc:docMk/>
            <pc:sldMk cId="2418357524" sldId="293"/>
            <ac:spMk id="11" creationId="{1DB7C82F-AB7E-4F0C-B829-FA1B9C415180}"/>
          </ac:spMkLst>
        </pc:spChg>
        <pc:picChg chg="add mod">
          <ac:chgData name="Frank X Walsh" userId="2a33f4dd-caed-4ef7-b29d-6a185dbf9693" providerId="ADAL" clId="{025E545B-366E-412F-8B7A-3E8C02E622C8}" dt="2019-03-19T11:54:54.683" v="363" actId="1076"/>
          <ac:picMkLst>
            <pc:docMk/>
            <pc:sldMk cId="2418357524" sldId="293"/>
            <ac:picMk id="5" creationId="{59D53471-CC5B-4A9E-B84E-7DF5140556ED}"/>
          </ac:picMkLst>
        </pc:picChg>
      </pc:sldChg>
      <pc:sldChg chg="modSp">
        <pc:chgData name="Frank X Walsh" userId="2a33f4dd-caed-4ef7-b29d-6a185dbf9693" providerId="ADAL" clId="{025E545B-366E-412F-8B7A-3E8C02E622C8}" dt="2019-03-19T11:55:16.324" v="371" actId="20577"/>
        <pc:sldMkLst>
          <pc:docMk/>
          <pc:sldMk cId="2100647781" sldId="294"/>
        </pc:sldMkLst>
        <pc:spChg chg="mod">
          <ac:chgData name="Frank X Walsh" userId="2a33f4dd-caed-4ef7-b29d-6a185dbf9693" providerId="ADAL" clId="{025E545B-366E-412F-8B7A-3E8C02E622C8}" dt="2019-03-19T11:55:16.324" v="371" actId="20577"/>
          <ac:spMkLst>
            <pc:docMk/>
            <pc:sldMk cId="2100647781" sldId="294"/>
            <ac:spMk id="2" creationId="{00000000-0000-0000-0000-000000000000}"/>
          </ac:spMkLst>
        </pc:spChg>
      </pc:sldChg>
      <pc:sldChg chg="modSp">
        <pc:chgData name="Frank X Walsh" userId="2a33f4dd-caed-4ef7-b29d-6a185dbf9693" providerId="ADAL" clId="{025E545B-366E-412F-8B7A-3E8C02E622C8}" dt="2019-03-19T12:00:51.811" v="377" actId="113"/>
        <pc:sldMkLst>
          <pc:docMk/>
          <pc:sldMk cId="3433364946" sldId="295"/>
        </pc:sldMkLst>
        <pc:spChg chg="mod">
          <ac:chgData name="Frank X Walsh" userId="2a33f4dd-caed-4ef7-b29d-6a185dbf9693" providerId="ADAL" clId="{025E545B-366E-412F-8B7A-3E8C02E622C8}" dt="2019-03-19T12:00:51.811" v="377" actId="113"/>
          <ac:spMkLst>
            <pc:docMk/>
            <pc:sldMk cId="3433364946" sldId="295"/>
            <ac:spMk id="3" creationId="{00000000-0000-0000-0000-000000000000}"/>
          </ac:spMkLst>
        </pc:spChg>
      </pc:sldChg>
      <pc:sldChg chg="addSp delSp modSp">
        <pc:chgData name="Frank X Walsh" userId="2a33f4dd-caed-4ef7-b29d-6a185dbf9693" providerId="ADAL" clId="{025E545B-366E-412F-8B7A-3E8C02E622C8}" dt="2019-03-19T13:31:04.566" v="386" actId="14100"/>
        <pc:sldMkLst>
          <pc:docMk/>
          <pc:sldMk cId="297769098" sldId="309"/>
        </pc:sldMkLst>
        <pc:picChg chg="del">
          <ac:chgData name="Frank X Walsh" userId="2a33f4dd-caed-4ef7-b29d-6a185dbf9693" providerId="ADAL" clId="{025E545B-366E-412F-8B7A-3E8C02E622C8}" dt="2019-03-19T13:30:53.302" v="381" actId="478"/>
          <ac:picMkLst>
            <pc:docMk/>
            <pc:sldMk cId="297769098" sldId="309"/>
            <ac:picMk id="4" creationId="{00000000-0000-0000-0000-000000000000}"/>
          </ac:picMkLst>
        </pc:picChg>
        <pc:picChg chg="del">
          <ac:chgData name="Frank X Walsh" userId="2a33f4dd-caed-4ef7-b29d-6a185dbf9693" providerId="ADAL" clId="{025E545B-366E-412F-8B7A-3E8C02E622C8}" dt="2019-03-19T13:30:47.404" v="378" actId="478"/>
          <ac:picMkLst>
            <pc:docMk/>
            <pc:sldMk cId="297769098" sldId="309"/>
            <ac:picMk id="5" creationId="{00000000-0000-0000-0000-000000000000}"/>
          </ac:picMkLst>
        </pc:picChg>
        <pc:picChg chg="add mod">
          <ac:chgData name="Frank X Walsh" userId="2a33f4dd-caed-4ef7-b29d-6a185dbf9693" providerId="ADAL" clId="{025E545B-366E-412F-8B7A-3E8C02E622C8}" dt="2019-03-19T13:31:04.566" v="386" actId="14100"/>
          <ac:picMkLst>
            <pc:docMk/>
            <pc:sldMk cId="297769098" sldId="309"/>
            <ac:picMk id="6" creationId="{59514FBC-CED6-4034-ADD2-8ED26F69D642}"/>
          </ac:picMkLst>
        </pc:picChg>
      </pc:sldChg>
      <pc:sldChg chg="addSp delSp modSp mod setBg">
        <pc:chgData name="Frank X Walsh" userId="2a33f4dd-caed-4ef7-b29d-6a185dbf9693" providerId="ADAL" clId="{025E545B-366E-412F-8B7A-3E8C02E622C8}" dt="2019-03-19T13:46:33.651" v="410" actId="26606"/>
        <pc:sldMkLst>
          <pc:docMk/>
          <pc:sldMk cId="3976232010" sldId="310"/>
        </pc:sldMkLst>
        <pc:spChg chg="mod">
          <ac:chgData name="Frank X Walsh" userId="2a33f4dd-caed-4ef7-b29d-6a185dbf9693" providerId="ADAL" clId="{025E545B-366E-412F-8B7A-3E8C02E622C8}" dt="2019-03-19T13:46:33.651" v="410" actId="26606"/>
          <ac:spMkLst>
            <pc:docMk/>
            <pc:sldMk cId="3976232010" sldId="310"/>
            <ac:spMk id="2" creationId="{00000000-0000-0000-0000-000000000000}"/>
          </ac:spMkLst>
        </pc:spChg>
        <pc:spChg chg="mod">
          <ac:chgData name="Frank X Walsh" userId="2a33f4dd-caed-4ef7-b29d-6a185dbf9693" providerId="ADAL" clId="{025E545B-366E-412F-8B7A-3E8C02E622C8}" dt="2019-03-19T13:46:33.651" v="410" actId="26606"/>
          <ac:spMkLst>
            <pc:docMk/>
            <pc:sldMk cId="3976232010" sldId="310"/>
            <ac:spMk id="3" creationId="{00000000-0000-0000-0000-000000000000}"/>
          </ac:spMkLst>
        </pc:spChg>
        <pc:spChg chg="add">
          <ac:chgData name="Frank X Walsh" userId="2a33f4dd-caed-4ef7-b29d-6a185dbf9693" providerId="ADAL" clId="{025E545B-366E-412F-8B7A-3E8C02E622C8}" dt="2019-03-19T13:46:33.651" v="410" actId="26606"/>
          <ac:spMkLst>
            <pc:docMk/>
            <pc:sldMk cId="3976232010" sldId="310"/>
            <ac:spMk id="12" creationId="{867D4867-5BA7-4462-B2F6-A23F4A622AA7}"/>
          </ac:spMkLst>
        </pc:spChg>
        <pc:grpChg chg="del">
          <ac:chgData name="Frank X Walsh" userId="2a33f4dd-caed-4ef7-b29d-6a185dbf9693" providerId="ADAL" clId="{025E545B-366E-412F-8B7A-3E8C02E622C8}" dt="2019-03-19T13:31:42.041" v="408" actId="478"/>
          <ac:grpSpMkLst>
            <pc:docMk/>
            <pc:sldMk cId="3976232010" sldId="310"/>
            <ac:grpSpMk id="6" creationId="{00000000-0000-0000-0000-000000000000}"/>
          </ac:grpSpMkLst>
        </pc:grpChg>
        <pc:picChg chg="add mod">
          <ac:chgData name="Frank X Walsh" userId="2a33f4dd-caed-4ef7-b29d-6a185dbf9693" providerId="ADAL" clId="{025E545B-366E-412F-8B7A-3E8C02E622C8}" dt="2019-03-19T13:46:33.651" v="410" actId="26606"/>
          <ac:picMkLst>
            <pc:docMk/>
            <pc:sldMk cId="3976232010" sldId="310"/>
            <ac:picMk id="7" creationId="{34EF0BB3-9AE3-4F3A-B3A8-49E771E2E7B0}"/>
          </ac:picMkLst>
        </pc:picChg>
      </pc:sldChg>
      <pc:sldChg chg="modAnim">
        <pc:chgData name="Frank X Walsh" userId="2a33f4dd-caed-4ef7-b29d-6a185dbf9693" providerId="ADAL" clId="{025E545B-366E-412F-8B7A-3E8C02E622C8}" dt="2019-03-19T14:10:53.981" v="532"/>
        <pc:sldMkLst>
          <pc:docMk/>
          <pc:sldMk cId="493282372" sldId="311"/>
        </pc:sldMkLst>
      </pc:sldChg>
      <pc:sldChg chg="addSp delSp modSp add mod setBg setClrOvrMap">
        <pc:chgData name="Frank X Walsh" userId="2a33f4dd-caed-4ef7-b29d-6a185dbf9693" providerId="ADAL" clId="{025E545B-366E-412F-8B7A-3E8C02E622C8}" dt="2019-03-19T11:59:50.817" v="376" actId="14100"/>
        <pc:sldMkLst>
          <pc:docMk/>
          <pc:sldMk cId="4194923965" sldId="314"/>
        </pc:sldMkLst>
        <pc:spChg chg="mod">
          <ac:chgData name="Frank X Walsh" userId="2a33f4dd-caed-4ef7-b29d-6a185dbf9693" providerId="ADAL" clId="{025E545B-366E-412F-8B7A-3E8C02E622C8}" dt="2019-03-19T11:52:22.442" v="234" actId="26606"/>
          <ac:spMkLst>
            <pc:docMk/>
            <pc:sldMk cId="4194923965" sldId="314"/>
            <ac:spMk id="2" creationId="{4BA042B4-DE83-414C-94D1-A4CA7B115594}"/>
          </ac:spMkLst>
        </pc:spChg>
        <pc:spChg chg="mod">
          <ac:chgData name="Frank X Walsh" userId="2a33f4dd-caed-4ef7-b29d-6a185dbf9693" providerId="ADAL" clId="{025E545B-366E-412F-8B7A-3E8C02E622C8}" dt="2019-03-19T11:59:50.817" v="376" actId="14100"/>
          <ac:spMkLst>
            <pc:docMk/>
            <pc:sldMk cId="4194923965" sldId="314"/>
            <ac:spMk id="3" creationId="{41679ECB-3C57-42CA-A1A2-43283D9C0D98}"/>
          </ac:spMkLst>
        </pc:spChg>
        <pc:spChg chg="add mod">
          <ac:chgData name="Frank X Walsh" userId="2a33f4dd-caed-4ef7-b29d-6a185dbf9693" providerId="ADAL" clId="{025E545B-366E-412F-8B7A-3E8C02E622C8}" dt="2019-03-19T11:52:22.442" v="234" actId="26606"/>
          <ac:spMkLst>
            <pc:docMk/>
            <pc:sldMk cId="4194923965" sldId="314"/>
            <ac:spMk id="6" creationId="{42638856-45E4-4B7F-AE21-B15B554B52B7}"/>
          </ac:spMkLst>
        </pc:spChg>
        <pc:spChg chg="add del">
          <ac:chgData name="Frank X Walsh" userId="2a33f4dd-caed-4ef7-b29d-6a185dbf9693" providerId="ADAL" clId="{025E545B-366E-412F-8B7A-3E8C02E622C8}" dt="2019-03-19T11:52:22.442" v="234" actId="26606"/>
          <ac:spMkLst>
            <pc:docMk/>
            <pc:sldMk cId="4194923965" sldId="314"/>
            <ac:spMk id="11" creationId="{3BAF1561-20C4-41FD-A35F-BF2B9E727F3E}"/>
          </ac:spMkLst>
        </pc:spChg>
        <pc:spChg chg="add del mod">
          <ac:chgData name="Frank X Walsh" userId="2a33f4dd-caed-4ef7-b29d-6a185dbf9693" providerId="ADAL" clId="{025E545B-366E-412F-8B7A-3E8C02E622C8}" dt="2019-03-19T11:53:24.139" v="240" actId="931"/>
          <ac:spMkLst>
            <pc:docMk/>
            <pc:sldMk cId="4194923965" sldId="314"/>
            <ac:spMk id="12" creationId="{3C27ADAF-0596-4742-9E01-6CB556A8A22C}"/>
          </ac:spMkLst>
        </pc:spChg>
        <pc:spChg chg="add del">
          <ac:chgData name="Frank X Walsh" userId="2a33f4dd-caed-4ef7-b29d-6a185dbf9693" providerId="ADAL" clId="{025E545B-366E-412F-8B7A-3E8C02E622C8}" dt="2019-03-19T11:52:22.442" v="234" actId="26606"/>
          <ac:spMkLst>
            <pc:docMk/>
            <pc:sldMk cId="4194923965" sldId="314"/>
            <ac:spMk id="13" creationId="{839DC788-B140-4F3E-A91E-CB3E70ED940A}"/>
          </ac:spMkLst>
        </pc:spChg>
        <pc:spChg chg="add mod">
          <ac:chgData name="Frank X Walsh" userId="2a33f4dd-caed-4ef7-b29d-6a185dbf9693" providerId="ADAL" clId="{025E545B-366E-412F-8B7A-3E8C02E622C8}" dt="2019-03-19T11:59:26.486" v="375" actId="1076"/>
          <ac:spMkLst>
            <pc:docMk/>
            <pc:sldMk cId="4194923965" sldId="314"/>
            <ac:spMk id="14" creationId="{91C703AD-B92A-4B12-AA7E-3768E9CBF55D}"/>
          </ac:spMkLst>
        </pc:spChg>
        <pc:spChg chg="add">
          <ac:chgData name="Frank X Walsh" userId="2a33f4dd-caed-4ef7-b29d-6a185dbf9693" providerId="ADAL" clId="{025E545B-366E-412F-8B7A-3E8C02E622C8}" dt="2019-03-19T11:52:22.442" v="234" actId="26606"/>
          <ac:spMkLst>
            <pc:docMk/>
            <pc:sldMk cId="4194923965" sldId="314"/>
            <ac:spMk id="20" creationId="{37FEB674-D811-4FFE-A878-29D0C0ED18D4}"/>
          </ac:spMkLst>
        </pc:spChg>
        <pc:picChg chg="add mod ord">
          <ac:chgData name="Frank X Walsh" userId="2a33f4dd-caed-4ef7-b29d-6a185dbf9693" providerId="ADAL" clId="{025E545B-366E-412F-8B7A-3E8C02E622C8}" dt="2019-03-19T11:59:22.878" v="374" actId="1076"/>
          <ac:picMkLst>
            <pc:docMk/>
            <pc:sldMk cId="4194923965" sldId="314"/>
            <ac:picMk id="5" creationId="{11F1D8EC-19ED-41E3-A870-E31CD34B3364}"/>
          </ac:picMkLst>
        </pc:picChg>
        <pc:picChg chg="add del mod ord">
          <ac:chgData name="Frank X Walsh" userId="2a33f4dd-caed-4ef7-b29d-6a185dbf9693" providerId="ADAL" clId="{025E545B-366E-412F-8B7A-3E8C02E622C8}" dt="2019-03-19T11:52:32.903" v="237" actId="478"/>
          <ac:picMkLst>
            <pc:docMk/>
            <pc:sldMk cId="4194923965" sldId="314"/>
            <ac:picMk id="8" creationId="{2000B4E8-6E75-4869-8077-37F6F55E63B4}"/>
          </ac:picMkLst>
        </pc:picChg>
        <pc:picChg chg="add del mod">
          <ac:chgData name="Frank X Walsh" userId="2a33f4dd-caed-4ef7-b29d-6a185dbf9693" providerId="ADAL" clId="{025E545B-366E-412F-8B7A-3E8C02E622C8}" dt="2019-03-19T11:53:24.139" v="240" actId="931"/>
          <ac:picMkLst>
            <pc:docMk/>
            <pc:sldMk cId="4194923965" sldId="314"/>
            <ac:picMk id="10" creationId="{1E136429-C98B-4ABF-AE73-F04E50CD2BF4}"/>
          </ac:picMkLst>
        </pc:picChg>
        <pc:cxnChg chg="add del">
          <ac:chgData name="Frank X Walsh" userId="2a33f4dd-caed-4ef7-b29d-6a185dbf9693" providerId="ADAL" clId="{025E545B-366E-412F-8B7A-3E8C02E622C8}" dt="2019-03-19T11:52:22.442" v="234" actId="26606"/>
          <ac:cxnSpMkLst>
            <pc:docMk/>
            <pc:sldMk cId="4194923965" sldId="314"/>
            <ac:cxnSpMk id="15" creationId="{FC18D930-0EEE-448F-ABF1-2AA3C83DA552}"/>
          </ac:cxnSpMkLst>
        </pc:cxnChg>
      </pc:sldChg>
    </pc:docChg>
  </pc:docChgLst>
  <pc:docChgLst>
    <pc:chgData name="Frank X Walsh" userId="2a33f4dd-caed-4ef7-b29d-6a185dbf9693" providerId="ADAL" clId="{E8F325DD-DADB-4DF2-9921-33C1F1D79FCC}"/>
    <pc:docChg chg="undo redo custSel mod addSld delSld modSld sldOrd modMainMaster">
      <pc:chgData name="Frank X Walsh" userId="2a33f4dd-caed-4ef7-b29d-6a185dbf9693" providerId="ADAL" clId="{E8F325DD-DADB-4DF2-9921-33C1F1D79FCC}" dt="2019-03-26T09:30:22.712" v="4954" actId="1076"/>
      <pc:docMkLst>
        <pc:docMk/>
      </pc:docMkLst>
      <pc:sldChg chg="modSp">
        <pc:chgData name="Frank X Walsh" userId="2a33f4dd-caed-4ef7-b29d-6a185dbf9693" providerId="ADAL" clId="{E8F325DD-DADB-4DF2-9921-33C1F1D79FCC}" dt="2019-03-20T10:00:32.150" v="1"/>
        <pc:sldMkLst>
          <pc:docMk/>
          <pc:sldMk cId="3265098329" sldId="256"/>
        </pc:sldMkLst>
        <pc:picChg chg="mod">
          <ac:chgData name="Frank X Walsh" userId="2a33f4dd-caed-4ef7-b29d-6a185dbf9693" providerId="ADAL" clId="{E8F325DD-DADB-4DF2-9921-33C1F1D79FCC}" dt="2019-03-20T10:00:32.150" v="1"/>
          <ac:picMkLst>
            <pc:docMk/>
            <pc:sldMk cId="3265098329" sldId="256"/>
            <ac:picMk id="1026" creationId="{00000000-0000-0000-0000-000000000000}"/>
          </ac:picMkLst>
        </pc:picChg>
      </pc:sldChg>
      <pc:sldChg chg="modSp">
        <pc:chgData name="Frank X Walsh" userId="2a33f4dd-caed-4ef7-b29d-6a185dbf9693" providerId="ADAL" clId="{E8F325DD-DADB-4DF2-9921-33C1F1D79FCC}" dt="2019-03-20T10:00:32.150" v="1"/>
        <pc:sldMkLst>
          <pc:docMk/>
          <pc:sldMk cId="3955617300" sldId="257"/>
        </pc:sldMkLst>
        <pc:spChg chg="mod">
          <ac:chgData name="Frank X Walsh" userId="2a33f4dd-caed-4ef7-b29d-6a185dbf9693" providerId="ADAL" clId="{E8F325DD-DADB-4DF2-9921-33C1F1D79FCC}" dt="2019-03-20T10:00:32.150" v="1"/>
          <ac:spMkLst>
            <pc:docMk/>
            <pc:sldMk cId="3955617300" sldId="257"/>
            <ac:spMk id="2" creationId="{00000000-0000-0000-0000-000000000000}"/>
          </ac:spMkLst>
        </pc:spChg>
        <pc:spChg chg="mod">
          <ac:chgData name="Frank X Walsh" userId="2a33f4dd-caed-4ef7-b29d-6a185dbf9693" providerId="ADAL" clId="{E8F325DD-DADB-4DF2-9921-33C1F1D79FCC}" dt="2019-03-20T10:00:32.150" v="1"/>
          <ac:spMkLst>
            <pc:docMk/>
            <pc:sldMk cId="3955617300" sldId="257"/>
            <ac:spMk id="3" creationId="{00000000-0000-0000-0000-000000000000}"/>
          </ac:spMkLst>
        </pc:spChg>
        <pc:picChg chg="mod">
          <ac:chgData name="Frank X Walsh" userId="2a33f4dd-caed-4ef7-b29d-6a185dbf9693" providerId="ADAL" clId="{E8F325DD-DADB-4DF2-9921-33C1F1D79FCC}" dt="2019-03-20T10:00:32.150" v="1"/>
          <ac:picMkLst>
            <pc:docMk/>
            <pc:sldMk cId="3955617300" sldId="257"/>
            <ac:picMk id="5" creationId="{7452F92D-3CBE-4FD1-98C0-ED30B69BF91B}"/>
          </ac:picMkLst>
        </pc:picChg>
      </pc:sldChg>
      <pc:sldChg chg="addSp delSp modSp">
        <pc:chgData name="Frank X Walsh" userId="2a33f4dd-caed-4ef7-b29d-6a185dbf9693" providerId="ADAL" clId="{E8F325DD-DADB-4DF2-9921-33C1F1D79FCC}" dt="2019-03-21T15:12:20.584" v="4925" actId="20577"/>
        <pc:sldMkLst>
          <pc:docMk/>
          <pc:sldMk cId="2319016509" sldId="258"/>
        </pc:sldMkLst>
        <pc:spChg chg="mod">
          <ac:chgData name="Frank X Walsh" userId="2a33f4dd-caed-4ef7-b29d-6a185dbf9693" providerId="ADAL" clId="{E8F325DD-DADB-4DF2-9921-33C1F1D79FCC}" dt="2019-03-20T10:02:07.598" v="27" actId="26606"/>
          <ac:spMkLst>
            <pc:docMk/>
            <pc:sldMk cId="2319016509" sldId="258"/>
            <ac:spMk id="2" creationId="{00000000-0000-0000-0000-000000000000}"/>
          </ac:spMkLst>
        </pc:spChg>
        <pc:spChg chg="mod">
          <ac:chgData name="Frank X Walsh" userId="2a33f4dd-caed-4ef7-b29d-6a185dbf9693" providerId="ADAL" clId="{E8F325DD-DADB-4DF2-9921-33C1F1D79FCC}" dt="2019-03-21T15:12:20.584" v="4925" actId="20577"/>
          <ac:spMkLst>
            <pc:docMk/>
            <pc:sldMk cId="2319016509" sldId="258"/>
            <ac:spMk id="3" creationId="{00000000-0000-0000-0000-000000000000}"/>
          </ac:spMkLst>
        </pc:spChg>
        <pc:spChg chg="mod">
          <ac:chgData name="Frank X Walsh" userId="2a33f4dd-caed-4ef7-b29d-6a185dbf9693" providerId="ADAL" clId="{E8F325DD-DADB-4DF2-9921-33C1F1D79FCC}" dt="2019-03-20T10:02:07.598" v="27" actId="26606"/>
          <ac:spMkLst>
            <pc:docMk/>
            <pc:sldMk cId="2319016509" sldId="258"/>
            <ac:spMk id="7" creationId="{749A8F15-26B1-4C0A-919A-D2EBF6125321}"/>
          </ac:spMkLst>
        </pc:spChg>
        <pc:picChg chg="mod">
          <ac:chgData name="Frank X Walsh" userId="2a33f4dd-caed-4ef7-b29d-6a185dbf9693" providerId="ADAL" clId="{E8F325DD-DADB-4DF2-9921-33C1F1D79FCC}" dt="2019-03-20T10:02:07.598" v="27" actId="26606"/>
          <ac:picMkLst>
            <pc:docMk/>
            <pc:sldMk cId="2319016509" sldId="258"/>
            <ac:picMk id="6" creationId="{F367067C-6485-48B2-B943-D6DD229EEAC5}"/>
          </ac:picMkLst>
        </pc:picChg>
        <pc:cxnChg chg="add del mod">
          <ac:chgData name="Frank X Walsh" userId="2a33f4dd-caed-4ef7-b29d-6a185dbf9693" providerId="ADAL" clId="{E8F325DD-DADB-4DF2-9921-33C1F1D79FCC}" dt="2019-03-20T10:02:07.598" v="27" actId="26606"/>
          <ac:cxnSpMkLst>
            <pc:docMk/>
            <pc:sldMk cId="2319016509" sldId="258"/>
            <ac:cxnSpMk id="20" creationId="{E4A809D5-3600-46D4-A466-67F2349A54FB}"/>
          </ac:cxnSpMkLst>
        </pc:cxnChg>
        <pc:cxnChg chg="add">
          <ac:chgData name="Frank X Walsh" userId="2a33f4dd-caed-4ef7-b29d-6a185dbf9693" providerId="ADAL" clId="{E8F325DD-DADB-4DF2-9921-33C1F1D79FCC}" dt="2019-03-20T10:02:07.598" v="27" actId="26606"/>
          <ac:cxnSpMkLst>
            <pc:docMk/>
            <pc:sldMk cId="2319016509" sldId="258"/>
            <ac:cxnSpMk id="22" creationId="{E4A809D5-3600-46D4-A466-67F2349A54FB}"/>
          </ac:cxnSpMkLst>
        </pc:cxnChg>
        <pc:cxnChg chg="add del">
          <ac:chgData name="Frank X Walsh" userId="2a33f4dd-caed-4ef7-b29d-6a185dbf9693" providerId="ADAL" clId="{E8F325DD-DADB-4DF2-9921-33C1F1D79FCC}" dt="2019-03-20T10:02:05.741" v="24" actId="26606"/>
          <ac:cxnSpMkLst>
            <pc:docMk/>
            <pc:sldMk cId="2319016509" sldId="258"/>
            <ac:cxnSpMk id="25" creationId="{E4A809D5-3600-46D4-A466-67F2349A54FB}"/>
          </ac:cxnSpMkLst>
        </pc:cxnChg>
      </pc:sldChg>
      <pc:sldChg chg="addSp delSp modSp mod setBg setClrOvrMap">
        <pc:chgData name="Frank X Walsh" userId="2a33f4dd-caed-4ef7-b29d-6a185dbf9693" providerId="ADAL" clId="{E8F325DD-DADB-4DF2-9921-33C1F1D79FCC}" dt="2019-03-20T10:35:33.220" v="87" actId="20577"/>
        <pc:sldMkLst>
          <pc:docMk/>
          <pc:sldMk cId="4249528390" sldId="259"/>
        </pc:sldMkLst>
        <pc:spChg chg="mod">
          <ac:chgData name="Frank X Walsh" userId="2a33f4dd-caed-4ef7-b29d-6a185dbf9693" providerId="ADAL" clId="{E8F325DD-DADB-4DF2-9921-33C1F1D79FCC}" dt="2019-03-20T10:01:19.441" v="13" actId="26606"/>
          <ac:spMkLst>
            <pc:docMk/>
            <pc:sldMk cId="4249528390" sldId="259"/>
            <ac:spMk id="2" creationId="{00000000-0000-0000-0000-000000000000}"/>
          </ac:spMkLst>
        </pc:spChg>
        <pc:spChg chg="mod ord">
          <ac:chgData name="Frank X Walsh" userId="2a33f4dd-caed-4ef7-b29d-6a185dbf9693" providerId="ADAL" clId="{E8F325DD-DADB-4DF2-9921-33C1F1D79FCC}" dt="2019-03-20T10:35:33.220" v="87" actId="20577"/>
          <ac:spMkLst>
            <pc:docMk/>
            <pc:sldMk cId="4249528390" sldId="259"/>
            <ac:spMk id="3" creationId="{00000000-0000-0000-0000-000000000000}"/>
          </ac:spMkLst>
        </pc:spChg>
        <pc:spChg chg="mod">
          <ac:chgData name="Frank X Walsh" userId="2a33f4dd-caed-4ef7-b29d-6a185dbf9693" providerId="ADAL" clId="{E8F325DD-DADB-4DF2-9921-33C1F1D79FCC}" dt="2019-03-20T10:01:19.441" v="13" actId="26606"/>
          <ac:spMkLst>
            <pc:docMk/>
            <pc:sldMk cId="4249528390" sldId="259"/>
            <ac:spMk id="7" creationId="{AC17351C-C29A-424B-B160-A8A7E10CB1D1}"/>
          </ac:spMkLst>
        </pc:spChg>
        <pc:spChg chg="add del">
          <ac:chgData name="Frank X Walsh" userId="2a33f4dd-caed-4ef7-b29d-6a185dbf9693" providerId="ADAL" clId="{E8F325DD-DADB-4DF2-9921-33C1F1D79FCC}" dt="2019-03-20T10:01:05.649" v="6" actId="26606"/>
          <ac:spMkLst>
            <pc:docMk/>
            <pc:sldMk cId="4249528390" sldId="259"/>
            <ac:spMk id="17" creationId="{59A309A7-1751-4ABE-A3C1-EEC40366AD89}"/>
          </ac:spMkLst>
        </pc:spChg>
        <pc:spChg chg="add del">
          <ac:chgData name="Frank X Walsh" userId="2a33f4dd-caed-4ef7-b29d-6a185dbf9693" providerId="ADAL" clId="{E8F325DD-DADB-4DF2-9921-33C1F1D79FCC}" dt="2019-03-20T10:01:05.649" v="6" actId="26606"/>
          <ac:spMkLst>
            <pc:docMk/>
            <pc:sldMk cId="4249528390" sldId="259"/>
            <ac:spMk id="18" creationId="{967D8EB6-EAE1-4F9C-B398-83321E287204}"/>
          </ac:spMkLst>
        </pc:spChg>
        <pc:spChg chg="add del">
          <ac:chgData name="Frank X Walsh" userId="2a33f4dd-caed-4ef7-b29d-6a185dbf9693" providerId="ADAL" clId="{E8F325DD-DADB-4DF2-9921-33C1F1D79FCC}" dt="2019-03-20T10:01:07.066" v="8" actId="26606"/>
          <ac:spMkLst>
            <pc:docMk/>
            <pc:sldMk cId="4249528390" sldId="259"/>
            <ac:spMk id="20" creationId="{CF62D2A7-8207-488C-9F46-316BA81A16C8}"/>
          </ac:spMkLst>
        </pc:spChg>
        <pc:spChg chg="add del">
          <ac:chgData name="Frank X Walsh" userId="2a33f4dd-caed-4ef7-b29d-6a185dbf9693" providerId="ADAL" clId="{E8F325DD-DADB-4DF2-9921-33C1F1D79FCC}" dt="2019-03-20T10:01:19.430" v="12" actId="26606"/>
          <ac:spMkLst>
            <pc:docMk/>
            <pc:sldMk cId="4249528390" sldId="259"/>
            <ac:spMk id="24" creationId="{59A309A7-1751-4ABE-A3C1-EEC40366AD89}"/>
          </ac:spMkLst>
        </pc:spChg>
        <pc:spChg chg="add del">
          <ac:chgData name="Frank X Walsh" userId="2a33f4dd-caed-4ef7-b29d-6a185dbf9693" providerId="ADAL" clId="{E8F325DD-DADB-4DF2-9921-33C1F1D79FCC}" dt="2019-03-20T10:01:19.430" v="12" actId="26606"/>
          <ac:spMkLst>
            <pc:docMk/>
            <pc:sldMk cId="4249528390" sldId="259"/>
            <ac:spMk id="25" creationId="{967D8EB6-EAE1-4F9C-B398-83321E287204}"/>
          </ac:spMkLst>
        </pc:spChg>
        <pc:picChg chg="mod">
          <ac:chgData name="Frank X Walsh" userId="2a33f4dd-caed-4ef7-b29d-6a185dbf9693" providerId="ADAL" clId="{E8F325DD-DADB-4DF2-9921-33C1F1D79FCC}" dt="2019-03-20T10:01:26.857" v="14" actId="14100"/>
          <ac:picMkLst>
            <pc:docMk/>
            <pc:sldMk cId="4249528390" sldId="259"/>
            <ac:picMk id="6" creationId="{26EB7086-C1A5-40BE-A0E1-590E4CB4064F}"/>
          </ac:picMkLst>
        </pc:picChg>
        <pc:cxnChg chg="add del">
          <ac:chgData name="Frank X Walsh" userId="2a33f4dd-caed-4ef7-b29d-6a185dbf9693" providerId="ADAL" clId="{E8F325DD-DADB-4DF2-9921-33C1F1D79FCC}" dt="2019-03-20T10:01:10.908" v="10" actId="26606"/>
          <ac:cxnSpMkLst>
            <pc:docMk/>
            <pc:sldMk cId="4249528390" sldId="259"/>
            <ac:cxnSpMk id="22" creationId="{39B7FDC9-F0CE-43A7-9F2A-83DD09DC3453}"/>
          </ac:cxnSpMkLst>
        </pc:cxnChg>
      </pc:sldChg>
      <pc:sldChg chg="modSp">
        <pc:chgData name="Frank X Walsh" userId="2a33f4dd-caed-4ef7-b29d-6a185dbf9693" providerId="ADAL" clId="{E8F325DD-DADB-4DF2-9921-33C1F1D79FCC}" dt="2019-03-20T10:26:15.466" v="60" actId="20577"/>
        <pc:sldMkLst>
          <pc:docMk/>
          <pc:sldMk cId="1308431983" sldId="260"/>
        </pc:sldMkLst>
        <pc:spChg chg="mod">
          <ac:chgData name="Frank X Walsh" userId="2a33f4dd-caed-4ef7-b29d-6a185dbf9693" providerId="ADAL" clId="{E8F325DD-DADB-4DF2-9921-33C1F1D79FCC}" dt="2019-03-20T10:26:15.466" v="60" actId="20577"/>
          <ac:spMkLst>
            <pc:docMk/>
            <pc:sldMk cId="1308431983" sldId="260"/>
            <ac:spMk id="3" creationId="{00000000-0000-0000-0000-000000000000}"/>
          </ac:spMkLst>
        </pc:spChg>
      </pc:sldChg>
      <pc:sldChg chg="modAnim">
        <pc:chgData name="Frank X Walsh" userId="2a33f4dd-caed-4ef7-b29d-6a185dbf9693" providerId="ADAL" clId="{E8F325DD-DADB-4DF2-9921-33C1F1D79FCC}" dt="2019-03-20T10:23:36.165" v="32"/>
        <pc:sldMkLst>
          <pc:docMk/>
          <pc:sldMk cId="4230631624" sldId="267"/>
        </pc:sldMkLst>
      </pc:sldChg>
      <pc:sldChg chg="modSp modAnim">
        <pc:chgData name="Frank X Walsh" userId="2a33f4dd-caed-4ef7-b29d-6a185dbf9693" providerId="ADAL" clId="{E8F325DD-DADB-4DF2-9921-33C1F1D79FCC}" dt="2019-03-21T11:58:18.804" v="4032" actId="20577"/>
        <pc:sldMkLst>
          <pc:docMk/>
          <pc:sldMk cId="3183367105" sldId="268"/>
        </pc:sldMkLst>
        <pc:spChg chg="mod">
          <ac:chgData name="Frank X Walsh" userId="2a33f4dd-caed-4ef7-b29d-6a185dbf9693" providerId="ADAL" clId="{E8F325DD-DADB-4DF2-9921-33C1F1D79FCC}" dt="2019-03-21T11:58:18.804" v="4032" actId="20577"/>
          <ac:spMkLst>
            <pc:docMk/>
            <pc:sldMk cId="3183367105" sldId="268"/>
            <ac:spMk id="3" creationId="{00000000-0000-0000-0000-000000000000}"/>
          </ac:spMkLst>
        </pc:spChg>
      </pc:sldChg>
      <pc:sldChg chg="addSp delSp modSp mod setBg">
        <pc:chgData name="Frank X Walsh" userId="2a33f4dd-caed-4ef7-b29d-6a185dbf9693" providerId="ADAL" clId="{E8F325DD-DADB-4DF2-9921-33C1F1D79FCC}" dt="2019-03-20T10:24:44.435" v="42" actId="26606"/>
        <pc:sldMkLst>
          <pc:docMk/>
          <pc:sldMk cId="804027773" sldId="272"/>
        </pc:sldMkLst>
        <pc:spChg chg="mod">
          <ac:chgData name="Frank X Walsh" userId="2a33f4dd-caed-4ef7-b29d-6a185dbf9693" providerId="ADAL" clId="{E8F325DD-DADB-4DF2-9921-33C1F1D79FCC}" dt="2019-03-20T10:24:44.435" v="42" actId="26606"/>
          <ac:spMkLst>
            <pc:docMk/>
            <pc:sldMk cId="804027773" sldId="272"/>
            <ac:spMk id="2" creationId="{00000000-0000-0000-0000-000000000000}"/>
          </ac:spMkLst>
        </pc:spChg>
        <pc:spChg chg="mod">
          <ac:chgData name="Frank X Walsh" userId="2a33f4dd-caed-4ef7-b29d-6a185dbf9693" providerId="ADAL" clId="{E8F325DD-DADB-4DF2-9921-33C1F1D79FCC}" dt="2019-03-20T10:24:44.435" v="42" actId="26606"/>
          <ac:spMkLst>
            <pc:docMk/>
            <pc:sldMk cId="804027773" sldId="272"/>
            <ac:spMk id="3" creationId="{00000000-0000-0000-0000-000000000000}"/>
          </ac:spMkLst>
        </pc:spChg>
        <pc:spChg chg="add mod">
          <ac:chgData name="Frank X Walsh" userId="2a33f4dd-caed-4ef7-b29d-6a185dbf9693" providerId="ADAL" clId="{E8F325DD-DADB-4DF2-9921-33C1F1D79FCC}" dt="2019-03-20T10:24:44.435" v="42" actId="26606"/>
          <ac:spMkLst>
            <pc:docMk/>
            <pc:sldMk cId="804027773" sldId="272"/>
            <ac:spMk id="6" creationId="{DAE6B08B-4930-4D30-BCA5-ADF5601944A9}"/>
          </ac:spMkLst>
        </pc:spChg>
        <pc:spChg chg="add del">
          <ac:chgData name="Frank X Walsh" userId="2a33f4dd-caed-4ef7-b29d-6a185dbf9693" providerId="ADAL" clId="{E8F325DD-DADB-4DF2-9921-33C1F1D79FCC}" dt="2019-03-20T10:24:44.421" v="41" actId="26606"/>
          <ac:spMkLst>
            <pc:docMk/>
            <pc:sldMk cId="804027773" sldId="272"/>
            <ac:spMk id="11" creationId="{B558F58E-93BA-44A3-BCDA-585AFF2E4F3F}"/>
          </ac:spMkLst>
        </pc:spChg>
        <pc:spChg chg="add">
          <ac:chgData name="Frank X Walsh" userId="2a33f4dd-caed-4ef7-b29d-6a185dbf9693" providerId="ADAL" clId="{E8F325DD-DADB-4DF2-9921-33C1F1D79FCC}" dt="2019-03-20T10:24:44.435" v="42" actId="26606"/>
          <ac:spMkLst>
            <pc:docMk/>
            <pc:sldMk cId="804027773" sldId="272"/>
            <ac:spMk id="15" creationId="{70B66945-4967-4040-926D-DCA44313CDAB}"/>
          </ac:spMkLst>
        </pc:spChg>
        <pc:spChg chg="add">
          <ac:chgData name="Frank X Walsh" userId="2a33f4dd-caed-4ef7-b29d-6a185dbf9693" providerId="ADAL" clId="{E8F325DD-DADB-4DF2-9921-33C1F1D79FCC}" dt="2019-03-20T10:24:44.435" v="42" actId="26606"/>
          <ac:spMkLst>
            <pc:docMk/>
            <pc:sldMk cId="804027773" sldId="272"/>
            <ac:spMk id="16" creationId="{C0B27210-D0CA-4654-B3E3-9ABB4F178EA1}"/>
          </ac:spMkLst>
        </pc:spChg>
        <pc:spChg chg="add">
          <ac:chgData name="Frank X Walsh" userId="2a33f4dd-caed-4ef7-b29d-6a185dbf9693" providerId="ADAL" clId="{E8F325DD-DADB-4DF2-9921-33C1F1D79FCC}" dt="2019-03-20T10:24:44.435" v="42" actId="26606"/>
          <ac:spMkLst>
            <pc:docMk/>
            <pc:sldMk cId="804027773" sldId="272"/>
            <ac:spMk id="17" creationId="{1DB7C82F-AB7E-4F0C-B829-FA1B9C415180}"/>
          </ac:spMkLst>
        </pc:spChg>
        <pc:picChg chg="add mod">
          <ac:chgData name="Frank X Walsh" userId="2a33f4dd-caed-4ef7-b29d-6a185dbf9693" providerId="ADAL" clId="{E8F325DD-DADB-4DF2-9921-33C1F1D79FCC}" dt="2019-03-20T10:24:44.435" v="42" actId="26606"/>
          <ac:picMkLst>
            <pc:docMk/>
            <pc:sldMk cId="804027773" sldId="272"/>
            <ac:picMk id="5" creationId="{1D74D354-CAA1-4AF4-83A2-01BC04242EC8}"/>
          </ac:picMkLst>
        </pc:picChg>
        <pc:cxnChg chg="add del">
          <ac:chgData name="Frank X Walsh" userId="2a33f4dd-caed-4ef7-b29d-6a185dbf9693" providerId="ADAL" clId="{E8F325DD-DADB-4DF2-9921-33C1F1D79FCC}" dt="2019-03-20T10:24:44.421" v="41" actId="26606"/>
          <ac:cxnSpMkLst>
            <pc:docMk/>
            <pc:sldMk cId="804027773" sldId="272"/>
            <ac:cxnSpMk id="13" creationId="{BCD0BBC1-A7D4-445D-98AC-95A6A45D8EBB}"/>
          </ac:cxnSpMkLst>
        </pc:cxnChg>
      </pc:sldChg>
      <pc:sldChg chg="modSp modAnim">
        <pc:chgData name="Frank X Walsh" userId="2a33f4dd-caed-4ef7-b29d-6a185dbf9693" providerId="ADAL" clId="{E8F325DD-DADB-4DF2-9921-33C1F1D79FCC}" dt="2019-03-20T10:25:36.956" v="50"/>
        <pc:sldMkLst>
          <pc:docMk/>
          <pc:sldMk cId="2105440200" sldId="273"/>
        </pc:sldMkLst>
        <pc:spChg chg="mod">
          <ac:chgData name="Frank X Walsh" userId="2a33f4dd-caed-4ef7-b29d-6a185dbf9693" providerId="ADAL" clId="{E8F325DD-DADB-4DF2-9921-33C1F1D79FCC}" dt="2019-03-20T10:00:32.150" v="1"/>
          <ac:spMkLst>
            <pc:docMk/>
            <pc:sldMk cId="2105440200" sldId="273"/>
            <ac:spMk id="2" creationId="{00000000-0000-0000-0000-000000000000}"/>
          </ac:spMkLst>
        </pc:spChg>
        <pc:spChg chg="mod">
          <ac:chgData name="Frank X Walsh" userId="2a33f4dd-caed-4ef7-b29d-6a185dbf9693" providerId="ADAL" clId="{E8F325DD-DADB-4DF2-9921-33C1F1D79FCC}" dt="2019-03-20T10:25:12.881" v="44" actId="1076"/>
          <ac:spMkLst>
            <pc:docMk/>
            <pc:sldMk cId="2105440200" sldId="273"/>
            <ac:spMk id="3" creationId="{00000000-0000-0000-0000-000000000000}"/>
          </ac:spMkLst>
        </pc:spChg>
        <pc:picChg chg="mod">
          <ac:chgData name="Frank X Walsh" userId="2a33f4dd-caed-4ef7-b29d-6a185dbf9693" providerId="ADAL" clId="{E8F325DD-DADB-4DF2-9921-33C1F1D79FCC}" dt="2019-03-20T10:25:21.327" v="47" actId="1076"/>
          <ac:picMkLst>
            <pc:docMk/>
            <pc:sldMk cId="2105440200" sldId="273"/>
            <ac:picMk id="4" creationId="{D546B720-8F6C-45D4-8617-844BF1E05C44}"/>
          </ac:picMkLst>
        </pc:picChg>
      </pc:sldChg>
      <pc:sldChg chg="addSp delSp modSp modAnim">
        <pc:chgData name="Frank X Walsh" userId="2a33f4dd-caed-4ef7-b29d-6a185dbf9693" providerId="ADAL" clId="{E8F325DD-DADB-4DF2-9921-33C1F1D79FCC}" dt="2019-03-20T15:37:44.655" v="1774" actId="1076"/>
        <pc:sldMkLst>
          <pc:docMk/>
          <pc:sldMk cId="1234584763" sldId="274"/>
        </pc:sldMkLst>
        <pc:spChg chg="mod">
          <ac:chgData name="Frank X Walsh" userId="2a33f4dd-caed-4ef7-b29d-6a185dbf9693" providerId="ADAL" clId="{E8F325DD-DADB-4DF2-9921-33C1F1D79FCC}" dt="2019-03-20T10:38:24.457" v="90" actId="113"/>
          <ac:spMkLst>
            <pc:docMk/>
            <pc:sldMk cId="1234584763" sldId="274"/>
            <ac:spMk id="3" creationId="{00000000-0000-0000-0000-000000000000}"/>
          </ac:spMkLst>
        </pc:spChg>
        <pc:spChg chg="add mod">
          <ac:chgData name="Frank X Walsh" userId="2a33f4dd-caed-4ef7-b29d-6a185dbf9693" providerId="ADAL" clId="{E8F325DD-DADB-4DF2-9921-33C1F1D79FCC}" dt="2019-03-20T10:40:18.876" v="125" actId="242"/>
          <ac:spMkLst>
            <pc:docMk/>
            <pc:sldMk cId="1234584763" sldId="274"/>
            <ac:spMk id="4" creationId="{5AF58EF2-79BC-43B6-814E-5A5FE6B36B84}"/>
          </ac:spMkLst>
        </pc:spChg>
        <pc:spChg chg="add del mod">
          <ac:chgData name="Frank X Walsh" userId="2a33f4dd-caed-4ef7-b29d-6a185dbf9693" providerId="ADAL" clId="{E8F325DD-DADB-4DF2-9921-33C1F1D79FCC}" dt="2019-03-20T10:40:33.262" v="127" actId="11529"/>
          <ac:spMkLst>
            <pc:docMk/>
            <pc:sldMk cId="1234584763" sldId="274"/>
            <ac:spMk id="5" creationId="{CBB4CE8F-57F8-4D55-9C1A-069EF1FDEBB0}"/>
          </ac:spMkLst>
        </pc:spChg>
        <pc:spChg chg="add mod">
          <ac:chgData name="Frank X Walsh" userId="2a33f4dd-caed-4ef7-b29d-6a185dbf9693" providerId="ADAL" clId="{E8F325DD-DADB-4DF2-9921-33C1F1D79FCC}" dt="2019-03-20T15:37:44.655" v="1774" actId="1076"/>
          <ac:spMkLst>
            <pc:docMk/>
            <pc:sldMk cId="1234584763" sldId="274"/>
            <ac:spMk id="6" creationId="{C4D5ACB8-9A11-451B-B193-055C680CDA65}"/>
          </ac:spMkLst>
        </pc:spChg>
        <pc:spChg chg="add mod">
          <ac:chgData name="Frank X Walsh" userId="2a33f4dd-caed-4ef7-b29d-6a185dbf9693" providerId="ADAL" clId="{E8F325DD-DADB-4DF2-9921-33C1F1D79FCC}" dt="2019-03-20T10:47:55.273" v="480" actId="1076"/>
          <ac:spMkLst>
            <pc:docMk/>
            <pc:sldMk cId="1234584763" sldId="274"/>
            <ac:spMk id="7" creationId="{4011B36F-B9D9-44FD-86D3-691876629585}"/>
          </ac:spMkLst>
        </pc:spChg>
        <pc:spChg chg="add mod">
          <ac:chgData name="Frank X Walsh" userId="2a33f4dd-caed-4ef7-b29d-6a185dbf9693" providerId="ADAL" clId="{E8F325DD-DADB-4DF2-9921-33C1F1D79FCC}" dt="2019-03-20T15:36:31.556" v="1750" actId="14100"/>
          <ac:spMkLst>
            <pc:docMk/>
            <pc:sldMk cId="1234584763" sldId="274"/>
            <ac:spMk id="8" creationId="{80E734DD-32F5-4EC6-979F-449F1D140573}"/>
          </ac:spMkLst>
        </pc:spChg>
        <pc:spChg chg="add mod">
          <ac:chgData name="Frank X Walsh" userId="2a33f4dd-caed-4ef7-b29d-6a185dbf9693" providerId="ADAL" clId="{E8F325DD-DADB-4DF2-9921-33C1F1D79FCC}" dt="2019-03-20T15:37:21.719" v="1764" actId="20577"/>
          <ac:spMkLst>
            <pc:docMk/>
            <pc:sldMk cId="1234584763" sldId="274"/>
            <ac:spMk id="9" creationId="{9B05135E-DB59-480A-8CEE-5537E10C9A0D}"/>
          </ac:spMkLst>
        </pc:spChg>
        <pc:spChg chg="add mod">
          <ac:chgData name="Frank X Walsh" userId="2a33f4dd-caed-4ef7-b29d-6a185dbf9693" providerId="ADAL" clId="{E8F325DD-DADB-4DF2-9921-33C1F1D79FCC}" dt="2019-03-20T15:37:42.726" v="1773" actId="20577"/>
          <ac:spMkLst>
            <pc:docMk/>
            <pc:sldMk cId="1234584763" sldId="274"/>
            <ac:spMk id="10" creationId="{D1E7A6CB-6674-49B9-B258-728AB968F217}"/>
          </ac:spMkLst>
        </pc:spChg>
      </pc:sldChg>
      <pc:sldChg chg="addSp delSp modSp modAnim">
        <pc:chgData name="Frank X Walsh" userId="2a33f4dd-caed-4ef7-b29d-6a185dbf9693" providerId="ADAL" clId="{E8F325DD-DADB-4DF2-9921-33C1F1D79FCC}" dt="2019-03-21T14:38:22.664" v="4892" actId="12"/>
        <pc:sldMkLst>
          <pc:docMk/>
          <pc:sldMk cId="3398926158" sldId="289"/>
        </pc:sldMkLst>
        <pc:spChg chg="mod">
          <ac:chgData name="Frank X Walsh" userId="2a33f4dd-caed-4ef7-b29d-6a185dbf9693" providerId="ADAL" clId="{E8F325DD-DADB-4DF2-9921-33C1F1D79FCC}" dt="2019-03-21T14:38:18.036" v="4891" actId="12"/>
          <ac:spMkLst>
            <pc:docMk/>
            <pc:sldMk cId="3398926158" sldId="289"/>
            <ac:spMk id="3" creationId="{00000000-0000-0000-0000-000000000000}"/>
          </ac:spMkLst>
        </pc:spChg>
        <pc:spChg chg="add del mod">
          <ac:chgData name="Frank X Walsh" userId="2a33f4dd-caed-4ef7-b29d-6a185dbf9693" providerId="ADAL" clId="{E8F325DD-DADB-4DF2-9921-33C1F1D79FCC}" dt="2019-03-20T11:05:02.611" v="639"/>
          <ac:spMkLst>
            <pc:docMk/>
            <pc:sldMk cId="3398926158" sldId="289"/>
            <ac:spMk id="7" creationId="{0B4794B5-5A15-4701-8138-23E736BB889C}"/>
          </ac:spMkLst>
        </pc:spChg>
        <pc:spChg chg="add mod">
          <ac:chgData name="Frank X Walsh" userId="2a33f4dd-caed-4ef7-b29d-6a185dbf9693" providerId="ADAL" clId="{E8F325DD-DADB-4DF2-9921-33C1F1D79FCC}" dt="2019-03-21T14:38:22.664" v="4892" actId="12"/>
          <ac:spMkLst>
            <pc:docMk/>
            <pc:sldMk cId="3398926158" sldId="289"/>
            <ac:spMk id="8" creationId="{339D752E-004A-4026-AE54-F90D09CA46FD}"/>
          </ac:spMkLst>
        </pc:spChg>
        <pc:picChg chg="mod">
          <ac:chgData name="Frank X Walsh" userId="2a33f4dd-caed-4ef7-b29d-6a185dbf9693" providerId="ADAL" clId="{E8F325DD-DADB-4DF2-9921-33C1F1D79FCC}" dt="2019-03-20T11:05:24.197" v="646" actId="1076"/>
          <ac:picMkLst>
            <pc:docMk/>
            <pc:sldMk cId="3398926158" sldId="289"/>
            <ac:picMk id="4" creationId="{35E703B7-E350-4108-9BFC-0CF742E6C256}"/>
          </ac:picMkLst>
        </pc:picChg>
        <pc:picChg chg="add mod modCrop">
          <ac:chgData name="Frank X Walsh" userId="2a33f4dd-caed-4ef7-b29d-6a185dbf9693" providerId="ADAL" clId="{E8F325DD-DADB-4DF2-9921-33C1F1D79FCC}" dt="2019-03-20T11:06:10.819" v="658" actId="1076"/>
          <ac:picMkLst>
            <pc:docMk/>
            <pc:sldMk cId="3398926158" sldId="289"/>
            <ac:picMk id="5" creationId="{952306BC-85E3-4AED-9CB2-825A9BC7330D}"/>
          </ac:picMkLst>
        </pc:picChg>
        <pc:picChg chg="add mod">
          <ac:chgData name="Frank X Walsh" userId="2a33f4dd-caed-4ef7-b29d-6a185dbf9693" providerId="ADAL" clId="{E8F325DD-DADB-4DF2-9921-33C1F1D79FCC}" dt="2019-03-20T11:06:10.819" v="658" actId="1076"/>
          <ac:picMkLst>
            <pc:docMk/>
            <pc:sldMk cId="3398926158" sldId="289"/>
            <ac:picMk id="6" creationId="{9644FEC0-56E7-4957-866D-CEB315741A46}"/>
          </ac:picMkLst>
        </pc:picChg>
      </pc:sldChg>
      <pc:sldChg chg="addSp delSp modSp mod setBg setClrOvrMap">
        <pc:chgData name="Frank X Walsh" userId="2a33f4dd-caed-4ef7-b29d-6a185dbf9693" providerId="ADAL" clId="{E8F325DD-DADB-4DF2-9921-33C1F1D79FCC}" dt="2019-03-20T11:09:17.097" v="672" actId="26606"/>
        <pc:sldMkLst>
          <pc:docMk/>
          <pc:sldMk cId="1188332960" sldId="292"/>
        </pc:sldMkLst>
        <pc:spChg chg="mod">
          <ac:chgData name="Frank X Walsh" userId="2a33f4dd-caed-4ef7-b29d-6a185dbf9693" providerId="ADAL" clId="{E8F325DD-DADB-4DF2-9921-33C1F1D79FCC}" dt="2019-03-20T11:09:17.097" v="672" actId="26606"/>
          <ac:spMkLst>
            <pc:docMk/>
            <pc:sldMk cId="1188332960" sldId="292"/>
            <ac:spMk id="2" creationId="{00000000-0000-0000-0000-000000000000}"/>
          </ac:spMkLst>
        </pc:spChg>
        <pc:spChg chg="mod ord">
          <ac:chgData name="Frank X Walsh" userId="2a33f4dd-caed-4ef7-b29d-6a185dbf9693" providerId="ADAL" clId="{E8F325DD-DADB-4DF2-9921-33C1F1D79FCC}" dt="2019-03-20T11:09:17.097" v="672" actId="26606"/>
          <ac:spMkLst>
            <pc:docMk/>
            <pc:sldMk cId="1188332960" sldId="292"/>
            <ac:spMk id="3" creationId="{00000000-0000-0000-0000-000000000000}"/>
          </ac:spMkLst>
        </pc:spChg>
        <pc:spChg chg="add del mod">
          <ac:chgData name="Frank X Walsh" userId="2a33f4dd-caed-4ef7-b29d-6a185dbf9693" providerId="ADAL" clId="{E8F325DD-DADB-4DF2-9921-33C1F1D79FCC}" dt="2019-03-20T11:09:17.097" v="672" actId="26606"/>
          <ac:spMkLst>
            <pc:docMk/>
            <pc:sldMk cId="1188332960" sldId="292"/>
            <ac:spMk id="9" creationId="{3BAF1561-20C4-41FD-A35F-BF2B9E727F3E}"/>
          </ac:spMkLst>
        </pc:spChg>
        <pc:spChg chg="add del mod">
          <ac:chgData name="Frank X Walsh" userId="2a33f4dd-caed-4ef7-b29d-6a185dbf9693" providerId="ADAL" clId="{E8F325DD-DADB-4DF2-9921-33C1F1D79FCC}" dt="2019-03-20T11:09:17.097" v="672" actId="26606"/>
          <ac:spMkLst>
            <pc:docMk/>
            <pc:sldMk cId="1188332960" sldId="292"/>
            <ac:spMk id="11" creationId="{839DC788-B140-4F3E-A91E-CB3E70ED940A}"/>
          </ac:spMkLst>
        </pc:spChg>
        <pc:spChg chg="add del">
          <ac:chgData name="Frank X Walsh" userId="2a33f4dd-caed-4ef7-b29d-6a185dbf9693" providerId="ADAL" clId="{E8F325DD-DADB-4DF2-9921-33C1F1D79FCC}" dt="2019-03-20T11:08:35.457" v="663" actId="26606"/>
          <ac:spMkLst>
            <pc:docMk/>
            <pc:sldMk cId="1188332960" sldId="292"/>
            <ac:spMk id="18" creationId="{867D4867-5BA7-4462-B2F6-A23F4A622AA7}"/>
          </ac:spMkLst>
        </pc:spChg>
        <pc:spChg chg="add del">
          <ac:chgData name="Frank X Walsh" userId="2a33f4dd-caed-4ef7-b29d-6a185dbf9693" providerId="ADAL" clId="{E8F325DD-DADB-4DF2-9921-33C1F1D79FCC}" dt="2019-03-20T11:08:40.470" v="665" actId="26606"/>
          <ac:spMkLst>
            <pc:docMk/>
            <pc:sldMk cId="1188332960" sldId="292"/>
            <ac:spMk id="20" creationId="{58D44E42-C462-4105-BC86-FE75B4E3C4AF}"/>
          </ac:spMkLst>
        </pc:spChg>
        <pc:spChg chg="add del">
          <ac:chgData name="Frank X Walsh" userId="2a33f4dd-caed-4ef7-b29d-6a185dbf9693" providerId="ADAL" clId="{E8F325DD-DADB-4DF2-9921-33C1F1D79FCC}" dt="2019-03-20T11:08:40.470" v="665" actId="26606"/>
          <ac:spMkLst>
            <pc:docMk/>
            <pc:sldMk cId="1188332960" sldId="292"/>
            <ac:spMk id="21" creationId="{4F74D28C-3268-4E35-8EE1-D92CB4A85A7D}"/>
          </ac:spMkLst>
        </pc:spChg>
        <pc:spChg chg="add del">
          <ac:chgData name="Frank X Walsh" userId="2a33f4dd-caed-4ef7-b29d-6a185dbf9693" providerId="ADAL" clId="{E8F325DD-DADB-4DF2-9921-33C1F1D79FCC}" dt="2019-03-20T11:09:17.097" v="672" actId="26606"/>
          <ac:spMkLst>
            <pc:docMk/>
            <pc:sldMk cId="1188332960" sldId="292"/>
            <ac:spMk id="23" creationId="{867D4867-5BA7-4462-B2F6-A23F4A622AA7}"/>
          </ac:spMkLst>
        </pc:spChg>
        <pc:picChg chg="mod">
          <ac:chgData name="Frank X Walsh" userId="2a33f4dd-caed-4ef7-b29d-6a185dbf9693" providerId="ADAL" clId="{E8F325DD-DADB-4DF2-9921-33C1F1D79FCC}" dt="2019-03-20T11:09:17.097" v="672" actId="26606"/>
          <ac:picMkLst>
            <pc:docMk/>
            <pc:sldMk cId="1188332960" sldId="292"/>
            <ac:picMk id="4" creationId="{9B67EFF6-4371-4150-941A-C6BA0BCCACEC}"/>
          </ac:picMkLst>
        </pc:picChg>
        <pc:cxnChg chg="add del mod">
          <ac:chgData name="Frank X Walsh" userId="2a33f4dd-caed-4ef7-b29d-6a185dbf9693" providerId="ADAL" clId="{E8F325DD-DADB-4DF2-9921-33C1F1D79FCC}" dt="2019-03-20T11:09:17.097" v="672" actId="26606"/>
          <ac:cxnSpMkLst>
            <pc:docMk/>
            <pc:sldMk cId="1188332960" sldId="292"/>
            <ac:cxnSpMk id="13" creationId="{FC18D930-0EEE-448F-ABF1-2AA3C83DA552}"/>
          </ac:cxnSpMkLst>
        </pc:cxnChg>
      </pc:sldChg>
      <pc:sldChg chg="modSp">
        <pc:chgData name="Frank X Walsh" userId="2a33f4dd-caed-4ef7-b29d-6a185dbf9693" providerId="ADAL" clId="{E8F325DD-DADB-4DF2-9921-33C1F1D79FCC}" dt="2019-03-21T11:59:17.447" v="4056" actId="20577"/>
        <pc:sldMkLst>
          <pc:docMk/>
          <pc:sldMk cId="2418357524" sldId="293"/>
        </pc:sldMkLst>
        <pc:spChg chg="mod">
          <ac:chgData name="Frank X Walsh" userId="2a33f4dd-caed-4ef7-b29d-6a185dbf9693" providerId="ADAL" clId="{E8F325DD-DADB-4DF2-9921-33C1F1D79FCC}" dt="2019-03-20T10:00:32.150" v="1"/>
          <ac:spMkLst>
            <pc:docMk/>
            <pc:sldMk cId="2418357524" sldId="293"/>
            <ac:spMk id="2" creationId="{00000000-0000-0000-0000-000000000000}"/>
          </ac:spMkLst>
        </pc:spChg>
        <pc:spChg chg="mod">
          <ac:chgData name="Frank X Walsh" userId="2a33f4dd-caed-4ef7-b29d-6a185dbf9693" providerId="ADAL" clId="{E8F325DD-DADB-4DF2-9921-33C1F1D79FCC}" dt="2019-03-21T11:59:17.447" v="4056" actId="20577"/>
          <ac:spMkLst>
            <pc:docMk/>
            <pc:sldMk cId="2418357524" sldId="293"/>
            <ac:spMk id="3" creationId="{00000000-0000-0000-0000-000000000000}"/>
          </ac:spMkLst>
        </pc:spChg>
        <pc:spChg chg="mod">
          <ac:chgData name="Frank X Walsh" userId="2a33f4dd-caed-4ef7-b29d-6a185dbf9693" providerId="ADAL" clId="{E8F325DD-DADB-4DF2-9921-33C1F1D79FCC}" dt="2019-03-20T10:00:32.150" v="1"/>
          <ac:spMkLst>
            <pc:docMk/>
            <pc:sldMk cId="2418357524" sldId="293"/>
            <ac:spMk id="6" creationId="{A91C44DE-8E98-4214-A626-8ED6583E87C3}"/>
          </ac:spMkLst>
        </pc:spChg>
        <pc:spChg chg="mod">
          <ac:chgData name="Frank X Walsh" userId="2a33f4dd-caed-4ef7-b29d-6a185dbf9693" providerId="ADAL" clId="{E8F325DD-DADB-4DF2-9921-33C1F1D79FCC}" dt="2019-03-20T10:00:32.150" v="1"/>
          <ac:spMkLst>
            <pc:docMk/>
            <pc:sldMk cId="2418357524" sldId="293"/>
            <ac:spMk id="11" creationId="{1DB7C82F-AB7E-4F0C-B829-FA1B9C415180}"/>
          </ac:spMkLst>
        </pc:spChg>
        <pc:picChg chg="mod">
          <ac:chgData name="Frank X Walsh" userId="2a33f4dd-caed-4ef7-b29d-6a185dbf9693" providerId="ADAL" clId="{E8F325DD-DADB-4DF2-9921-33C1F1D79FCC}" dt="2019-03-20T10:00:32.150" v="1"/>
          <ac:picMkLst>
            <pc:docMk/>
            <pc:sldMk cId="2418357524" sldId="293"/>
            <ac:picMk id="5" creationId="{59D53471-CC5B-4A9E-B84E-7DF5140556ED}"/>
          </ac:picMkLst>
        </pc:picChg>
      </pc:sldChg>
      <pc:sldChg chg="addSp delSp modSp mod setBg modAnim">
        <pc:chgData name="Frank X Walsh" userId="2a33f4dd-caed-4ef7-b29d-6a185dbf9693" providerId="ADAL" clId="{E8F325DD-DADB-4DF2-9921-33C1F1D79FCC}" dt="2019-03-20T11:36:27.796" v="833"/>
        <pc:sldMkLst>
          <pc:docMk/>
          <pc:sldMk cId="2100647781" sldId="294"/>
        </pc:sldMkLst>
        <pc:spChg chg="mod">
          <ac:chgData name="Frank X Walsh" userId="2a33f4dd-caed-4ef7-b29d-6a185dbf9693" providerId="ADAL" clId="{E8F325DD-DADB-4DF2-9921-33C1F1D79FCC}" dt="2019-03-20T11:09:10.102" v="670" actId="26606"/>
          <ac:spMkLst>
            <pc:docMk/>
            <pc:sldMk cId="2100647781" sldId="294"/>
            <ac:spMk id="2" creationId="{00000000-0000-0000-0000-000000000000}"/>
          </ac:spMkLst>
        </pc:spChg>
        <pc:spChg chg="add del mod">
          <ac:chgData name="Frank X Walsh" userId="2a33f4dd-caed-4ef7-b29d-6a185dbf9693" providerId="ADAL" clId="{E8F325DD-DADB-4DF2-9921-33C1F1D79FCC}" dt="2019-03-20T11:35:56.821" v="823" actId="20577"/>
          <ac:spMkLst>
            <pc:docMk/>
            <pc:sldMk cId="2100647781" sldId="294"/>
            <ac:spMk id="3" creationId="{00000000-0000-0000-0000-000000000000}"/>
          </ac:spMkLst>
        </pc:spChg>
        <pc:spChg chg="add del">
          <ac:chgData name="Frank X Walsh" userId="2a33f4dd-caed-4ef7-b29d-6a185dbf9693" providerId="ADAL" clId="{E8F325DD-DADB-4DF2-9921-33C1F1D79FCC}" dt="2019-03-20T11:09:05.188" v="668" actId="26606"/>
          <ac:spMkLst>
            <pc:docMk/>
            <pc:sldMk cId="2100647781" sldId="294"/>
            <ac:spMk id="10" creationId="{46C2E80F-49A6-4372-B103-219D417A55ED}"/>
          </ac:spMkLst>
        </pc:spChg>
        <pc:spChg chg="add del">
          <ac:chgData name="Frank X Walsh" userId="2a33f4dd-caed-4ef7-b29d-6a185dbf9693" providerId="ADAL" clId="{E8F325DD-DADB-4DF2-9921-33C1F1D79FCC}" dt="2019-03-20T11:09:10.102" v="670" actId="26606"/>
          <ac:spMkLst>
            <pc:docMk/>
            <pc:sldMk cId="2100647781" sldId="294"/>
            <ac:spMk id="12" creationId="{46C2E80F-49A6-4372-B103-219D417A55ED}"/>
          </ac:spMkLst>
        </pc:spChg>
        <pc:graphicFrameChg chg="add del">
          <ac:chgData name="Frank X Walsh" userId="2a33f4dd-caed-4ef7-b29d-6a185dbf9693" providerId="ADAL" clId="{E8F325DD-DADB-4DF2-9921-33C1F1D79FCC}" dt="2019-03-20T11:09:05.188" v="668" actId="26606"/>
          <ac:graphicFrameMkLst>
            <pc:docMk/>
            <pc:sldMk cId="2100647781" sldId="294"/>
            <ac:graphicFrameMk id="5" creationId="{3F6522B3-267F-4760-87D5-927E11127235}"/>
          </ac:graphicFrameMkLst>
        </pc:graphicFrameChg>
        <pc:graphicFrameChg chg="add del">
          <ac:chgData name="Frank X Walsh" userId="2a33f4dd-caed-4ef7-b29d-6a185dbf9693" providerId="ADAL" clId="{E8F325DD-DADB-4DF2-9921-33C1F1D79FCC}" dt="2019-03-20T11:09:10.102" v="670" actId="26606"/>
          <ac:graphicFrameMkLst>
            <pc:docMk/>
            <pc:sldMk cId="2100647781" sldId="294"/>
            <ac:graphicFrameMk id="13" creationId="{3DF75A18-882D-48F4-8514-F778491FE6B0}"/>
          </ac:graphicFrameMkLst>
        </pc:graphicFrameChg>
        <pc:picChg chg="add mod">
          <ac:chgData name="Frank X Walsh" userId="2a33f4dd-caed-4ef7-b29d-6a185dbf9693" providerId="ADAL" clId="{E8F325DD-DADB-4DF2-9921-33C1F1D79FCC}" dt="2019-03-20T11:36:00.401" v="824" actId="1076"/>
          <ac:picMkLst>
            <pc:docMk/>
            <pc:sldMk cId="2100647781" sldId="294"/>
            <ac:picMk id="4" creationId="{33BBC70A-393F-4DB1-9E9B-DD611653457C}"/>
          </ac:picMkLst>
        </pc:picChg>
        <pc:picChg chg="add mod">
          <ac:chgData name="Frank X Walsh" userId="2a33f4dd-caed-4ef7-b29d-6a185dbf9693" providerId="ADAL" clId="{E8F325DD-DADB-4DF2-9921-33C1F1D79FCC}" dt="2019-03-20T11:34:23.544" v="812" actId="1076"/>
          <ac:picMkLst>
            <pc:docMk/>
            <pc:sldMk cId="2100647781" sldId="294"/>
            <ac:picMk id="6" creationId="{F7C5A011-625D-4222-A211-C9021E458DCD}"/>
          </ac:picMkLst>
        </pc:picChg>
        <pc:picChg chg="add mod">
          <ac:chgData name="Frank X Walsh" userId="2a33f4dd-caed-4ef7-b29d-6a185dbf9693" providerId="ADAL" clId="{E8F325DD-DADB-4DF2-9921-33C1F1D79FCC}" dt="2019-03-20T11:34:21.519" v="811" actId="1076"/>
          <ac:picMkLst>
            <pc:docMk/>
            <pc:sldMk cId="2100647781" sldId="294"/>
            <ac:picMk id="7" creationId="{50DA656C-E9BE-49FB-917A-AA1B5FAC7E98}"/>
          </ac:picMkLst>
        </pc:picChg>
      </pc:sldChg>
      <pc:sldChg chg="modSp modAnim">
        <pc:chgData name="Frank X Walsh" userId="2a33f4dd-caed-4ef7-b29d-6a185dbf9693" providerId="ADAL" clId="{E8F325DD-DADB-4DF2-9921-33C1F1D79FCC}" dt="2019-03-20T15:42:04.803" v="1871"/>
        <pc:sldMkLst>
          <pc:docMk/>
          <pc:sldMk cId="3433364946" sldId="295"/>
        </pc:sldMkLst>
        <pc:spChg chg="mod">
          <ac:chgData name="Frank X Walsh" userId="2a33f4dd-caed-4ef7-b29d-6a185dbf9693" providerId="ADAL" clId="{E8F325DD-DADB-4DF2-9921-33C1F1D79FCC}" dt="2019-03-20T13:39:51.359" v="1257" actId="5793"/>
          <ac:spMkLst>
            <pc:docMk/>
            <pc:sldMk cId="3433364946" sldId="295"/>
            <ac:spMk id="3" creationId="{00000000-0000-0000-0000-000000000000}"/>
          </ac:spMkLst>
        </pc:spChg>
        <pc:picChg chg="mod modCrop">
          <ac:chgData name="Frank X Walsh" userId="2a33f4dd-caed-4ef7-b29d-6a185dbf9693" providerId="ADAL" clId="{E8F325DD-DADB-4DF2-9921-33C1F1D79FCC}" dt="2019-03-20T13:50:34.945" v="1260" actId="1076"/>
          <ac:picMkLst>
            <pc:docMk/>
            <pc:sldMk cId="3433364946" sldId="295"/>
            <ac:picMk id="5" creationId="{00000000-0000-0000-0000-000000000000}"/>
          </ac:picMkLst>
        </pc:picChg>
      </pc:sldChg>
      <pc:sldChg chg="addSp delSp modSp">
        <pc:chgData name="Frank X Walsh" userId="2a33f4dd-caed-4ef7-b29d-6a185dbf9693" providerId="ADAL" clId="{E8F325DD-DADB-4DF2-9921-33C1F1D79FCC}" dt="2019-03-20T15:42:36.874" v="1873" actId="1076"/>
        <pc:sldMkLst>
          <pc:docMk/>
          <pc:sldMk cId="2877058173" sldId="296"/>
        </pc:sldMkLst>
        <pc:spChg chg="mod">
          <ac:chgData name="Frank X Walsh" userId="2a33f4dd-caed-4ef7-b29d-6a185dbf9693" providerId="ADAL" clId="{E8F325DD-DADB-4DF2-9921-33C1F1D79FCC}" dt="2019-03-20T15:00:47.429" v="1347" actId="20577"/>
          <ac:spMkLst>
            <pc:docMk/>
            <pc:sldMk cId="2877058173" sldId="296"/>
            <ac:spMk id="2" creationId="{00000000-0000-0000-0000-000000000000}"/>
          </ac:spMkLst>
        </pc:spChg>
        <pc:spChg chg="mod">
          <ac:chgData name="Frank X Walsh" userId="2a33f4dd-caed-4ef7-b29d-6a185dbf9693" providerId="ADAL" clId="{E8F325DD-DADB-4DF2-9921-33C1F1D79FCC}" dt="2019-03-20T15:00:18.928" v="1330" actId="6549"/>
          <ac:spMkLst>
            <pc:docMk/>
            <pc:sldMk cId="2877058173" sldId="296"/>
            <ac:spMk id="3" creationId="{00000000-0000-0000-0000-000000000000}"/>
          </ac:spMkLst>
        </pc:spChg>
        <pc:spChg chg="del mod">
          <ac:chgData name="Frank X Walsh" userId="2a33f4dd-caed-4ef7-b29d-6a185dbf9693" providerId="ADAL" clId="{E8F325DD-DADB-4DF2-9921-33C1F1D79FCC}" dt="2019-03-20T14:59:50.541" v="1320" actId="478"/>
          <ac:spMkLst>
            <pc:docMk/>
            <pc:sldMk cId="2877058173" sldId="296"/>
            <ac:spMk id="5" creationId="{00000000-0000-0000-0000-000000000000}"/>
          </ac:spMkLst>
        </pc:spChg>
        <pc:spChg chg="del mod">
          <ac:chgData name="Frank X Walsh" userId="2a33f4dd-caed-4ef7-b29d-6a185dbf9693" providerId="ADAL" clId="{E8F325DD-DADB-4DF2-9921-33C1F1D79FCC}" dt="2019-03-20T14:59:52.871" v="1321" actId="478"/>
          <ac:spMkLst>
            <pc:docMk/>
            <pc:sldMk cId="2877058173" sldId="296"/>
            <ac:spMk id="6" creationId="{00000000-0000-0000-0000-000000000000}"/>
          </ac:spMkLst>
        </pc:spChg>
        <pc:picChg chg="del mod">
          <ac:chgData name="Frank X Walsh" userId="2a33f4dd-caed-4ef7-b29d-6a185dbf9693" providerId="ADAL" clId="{E8F325DD-DADB-4DF2-9921-33C1F1D79FCC}" dt="2019-03-20T14:59:47.762" v="1319" actId="478"/>
          <ac:picMkLst>
            <pc:docMk/>
            <pc:sldMk cId="2877058173" sldId="296"/>
            <ac:picMk id="4" creationId="{00000000-0000-0000-0000-000000000000}"/>
          </ac:picMkLst>
        </pc:picChg>
        <pc:picChg chg="add mod">
          <ac:chgData name="Frank X Walsh" userId="2a33f4dd-caed-4ef7-b29d-6a185dbf9693" providerId="ADAL" clId="{E8F325DD-DADB-4DF2-9921-33C1F1D79FCC}" dt="2019-03-20T15:42:36.874" v="1873" actId="1076"/>
          <ac:picMkLst>
            <pc:docMk/>
            <pc:sldMk cId="2877058173" sldId="296"/>
            <ac:picMk id="7" creationId="{04E9F94C-4ED9-45AA-A1C6-7CCD5465FDEE}"/>
          </ac:picMkLst>
        </pc:picChg>
      </pc:sldChg>
      <pc:sldChg chg="addSp delSp modSp modAnim">
        <pc:chgData name="Frank X Walsh" userId="2a33f4dd-caed-4ef7-b29d-6a185dbf9693" providerId="ADAL" clId="{E8F325DD-DADB-4DF2-9921-33C1F1D79FCC}" dt="2019-03-20T15:42:59.401" v="1877" actId="208"/>
        <pc:sldMkLst>
          <pc:docMk/>
          <pc:sldMk cId="1159799202" sldId="297"/>
        </pc:sldMkLst>
        <pc:spChg chg="mod">
          <ac:chgData name="Frank X Walsh" userId="2a33f4dd-caed-4ef7-b29d-6a185dbf9693" providerId="ADAL" clId="{E8F325DD-DADB-4DF2-9921-33C1F1D79FCC}" dt="2019-03-20T15:04:53.563" v="1411" actId="20577"/>
          <ac:spMkLst>
            <pc:docMk/>
            <pc:sldMk cId="1159799202" sldId="297"/>
            <ac:spMk id="3" creationId="{00000000-0000-0000-0000-000000000000}"/>
          </ac:spMkLst>
        </pc:spChg>
        <pc:spChg chg="add del mod">
          <ac:chgData name="Frank X Walsh" userId="2a33f4dd-caed-4ef7-b29d-6a185dbf9693" providerId="ADAL" clId="{E8F325DD-DADB-4DF2-9921-33C1F1D79FCC}" dt="2019-03-20T15:21:51.945" v="1562" actId="478"/>
          <ac:spMkLst>
            <pc:docMk/>
            <pc:sldMk cId="1159799202" sldId="297"/>
            <ac:spMk id="9" creationId="{169B1DC6-4E4F-452D-AC70-8F62547C7407}"/>
          </ac:spMkLst>
        </pc:spChg>
        <pc:spChg chg="add mod">
          <ac:chgData name="Frank X Walsh" userId="2a33f4dd-caed-4ef7-b29d-6a185dbf9693" providerId="ADAL" clId="{E8F325DD-DADB-4DF2-9921-33C1F1D79FCC}" dt="2019-03-20T15:42:59.401" v="1877" actId="208"/>
          <ac:spMkLst>
            <pc:docMk/>
            <pc:sldMk cId="1159799202" sldId="297"/>
            <ac:spMk id="10" creationId="{A3E4EC81-E161-401C-8C03-6BF91EFC85BF}"/>
          </ac:spMkLst>
        </pc:spChg>
        <pc:picChg chg="del mod">
          <ac:chgData name="Frank X Walsh" userId="2a33f4dd-caed-4ef7-b29d-6a185dbf9693" providerId="ADAL" clId="{E8F325DD-DADB-4DF2-9921-33C1F1D79FCC}" dt="2019-03-20T15:04:15.595" v="1348" actId="478"/>
          <ac:picMkLst>
            <pc:docMk/>
            <pc:sldMk cId="1159799202" sldId="297"/>
            <ac:picMk id="4" creationId="{00000000-0000-0000-0000-000000000000}"/>
          </ac:picMkLst>
        </pc:picChg>
        <pc:picChg chg="add del mod">
          <ac:chgData name="Frank X Walsh" userId="2a33f4dd-caed-4ef7-b29d-6a185dbf9693" providerId="ADAL" clId="{E8F325DD-DADB-4DF2-9921-33C1F1D79FCC}" dt="2019-03-20T15:05:40.247" v="1412" actId="478"/>
          <ac:picMkLst>
            <pc:docMk/>
            <pc:sldMk cId="1159799202" sldId="297"/>
            <ac:picMk id="5" creationId="{6C1DC83F-AAF3-40E1-888C-50887BE707D8}"/>
          </ac:picMkLst>
        </pc:picChg>
        <pc:picChg chg="add del mod">
          <ac:chgData name="Frank X Walsh" userId="2a33f4dd-caed-4ef7-b29d-6a185dbf9693" providerId="ADAL" clId="{E8F325DD-DADB-4DF2-9921-33C1F1D79FCC}" dt="2019-03-20T15:18:16.804" v="1418" actId="478"/>
          <ac:picMkLst>
            <pc:docMk/>
            <pc:sldMk cId="1159799202" sldId="297"/>
            <ac:picMk id="6" creationId="{9EADD20A-37F0-4167-90C1-2922719287ED}"/>
          </ac:picMkLst>
        </pc:picChg>
        <pc:picChg chg="add del mod">
          <ac:chgData name="Frank X Walsh" userId="2a33f4dd-caed-4ef7-b29d-6a185dbf9693" providerId="ADAL" clId="{E8F325DD-DADB-4DF2-9921-33C1F1D79FCC}" dt="2019-03-20T15:19:10.481" v="1421" actId="478"/>
          <ac:picMkLst>
            <pc:docMk/>
            <pc:sldMk cId="1159799202" sldId="297"/>
            <ac:picMk id="7" creationId="{0C867031-2163-4A14-B0E3-E180D44AB992}"/>
          </ac:picMkLst>
        </pc:picChg>
        <pc:picChg chg="add mod">
          <ac:chgData name="Frank X Walsh" userId="2a33f4dd-caed-4ef7-b29d-6a185dbf9693" providerId="ADAL" clId="{E8F325DD-DADB-4DF2-9921-33C1F1D79FCC}" dt="2019-03-20T15:19:24.597" v="1426" actId="1076"/>
          <ac:picMkLst>
            <pc:docMk/>
            <pc:sldMk cId="1159799202" sldId="297"/>
            <ac:picMk id="8" creationId="{0125251D-E3B3-4DCF-8403-FAB5240F0914}"/>
          </ac:picMkLst>
        </pc:picChg>
      </pc:sldChg>
      <pc:sldChg chg="modSp modAnim">
        <pc:chgData name="Frank X Walsh" userId="2a33f4dd-caed-4ef7-b29d-6a185dbf9693" providerId="ADAL" clId="{E8F325DD-DADB-4DF2-9921-33C1F1D79FCC}" dt="2019-03-20T15:42:15.518" v="1872"/>
        <pc:sldMkLst>
          <pc:docMk/>
          <pc:sldMk cId="2033143493" sldId="298"/>
        </pc:sldMkLst>
        <pc:spChg chg="mod">
          <ac:chgData name="Frank X Walsh" userId="2a33f4dd-caed-4ef7-b29d-6a185dbf9693" providerId="ADAL" clId="{E8F325DD-DADB-4DF2-9921-33C1F1D79FCC}" dt="2019-03-20T14:38:59.285" v="1318" actId="27636"/>
          <ac:spMkLst>
            <pc:docMk/>
            <pc:sldMk cId="2033143493" sldId="298"/>
            <ac:spMk id="2" creationId="{00000000-0000-0000-0000-000000000000}"/>
          </ac:spMkLst>
        </pc:spChg>
        <pc:spChg chg="mod">
          <ac:chgData name="Frank X Walsh" userId="2a33f4dd-caed-4ef7-b29d-6a185dbf9693" providerId="ADAL" clId="{E8F325DD-DADB-4DF2-9921-33C1F1D79FCC}" dt="2019-03-20T10:00:32.150" v="1"/>
          <ac:spMkLst>
            <pc:docMk/>
            <pc:sldMk cId="2033143493" sldId="298"/>
            <ac:spMk id="5" creationId="{00000000-0000-0000-0000-000000000000}"/>
          </ac:spMkLst>
        </pc:spChg>
        <pc:picChg chg="mod">
          <ac:chgData name="Frank X Walsh" userId="2a33f4dd-caed-4ef7-b29d-6a185dbf9693" providerId="ADAL" clId="{E8F325DD-DADB-4DF2-9921-33C1F1D79FCC}" dt="2019-03-20T14:35:46.754" v="1262" actId="1076"/>
          <ac:picMkLst>
            <pc:docMk/>
            <pc:sldMk cId="2033143493" sldId="298"/>
            <ac:picMk id="8" creationId="{00000000-0000-0000-0000-000000000000}"/>
          </ac:picMkLst>
        </pc:picChg>
      </pc:sldChg>
      <pc:sldChg chg="modSp modAnim">
        <pc:chgData name="Frank X Walsh" userId="2a33f4dd-caed-4ef7-b29d-6a185dbf9693" providerId="ADAL" clId="{E8F325DD-DADB-4DF2-9921-33C1F1D79FCC}" dt="2019-03-21T14:59:36.313" v="4908"/>
        <pc:sldMkLst>
          <pc:docMk/>
          <pc:sldMk cId="3372233309" sldId="299"/>
        </pc:sldMkLst>
        <pc:spChg chg="mod">
          <ac:chgData name="Frank X Walsh" userId="2a33f4dd-caed-4ef7-b29d-6a185dbf9693" providerId="ADAL" clId="{E8F325DD-DADB-4DF2-9921-33C1F1D79FCC}" dt="2019-03-21T14:48:52.707" v="4906" actId="20577"/>
          <ac:spMkLst>
            <pc:docMk/>
            <pc:sldMk cId="3372233309" sldId="299"/>
            <ac:spMk id="3" creationId="{00000000-0000-0000-0000-000000000000}"/>
          </ac:spMkLst>
        </pc:spChg>
      </pc:sldChg>
      <pc:sldChg chg="modSp modAnim">
        <pc:chgData name="Frank X Walsh" userId="2a33f4dd-caed-4ef7-b29d-6a185dbf9693" providerId="ADAL" clId="{E8F325DD-DADB-4DF2-9921-33C1F1D79FCC}" dt="2019-03-21T15:00:07.738" v="4909"/>
        <pc:sldMkLst>
          <pc:docMk/>
          <pc:sldMk cId="3467706383" sldId="300"/>
        </pc:sldMkLst>
        <pc:picChg chg="mod">
          <ac:chgData name="Frank X Walsh" userId="2a33f4dd-caed-4ef7-b29d-6a185dbf9693" providerId="ADAL" clId="{E8F325DD-DADB-4DF2-9921-33C1F1D79FCC}" dt="2019-03-20T10:00:32.150" v="1"/>
          <ac:picMkLst>
            <pc:docMk/>
            <pc:sldMk cId="3467706383" sldId="300"/>
            <ac:picMk id="3" creationId="{13A17DC3-8A76-4738-AB0F-6CF645AFE5DE}"/>
          </ac:picMkLst>
        </pc:picChg>
        <pc:picChg chg="mod">
          <ac:chgData name="Frank X Walsh" userId="2a33f4dd-caed-4ef7-b29d-6a185dbf9693" providerId="ADAL" clId="{E8F325DD-DADB-4DF2-9921-33C1F1D79FCC}" dt="2019-03-20T10:00:32.150" v="1"/>
          <ac:picMkLst>
            <pc:docMk/>
            <pc:sldMk cId="3467706383" sldId="300"/>
            <ac:picMk id="9" creationId="{A645D6F2-DBCD-44B0-A750-EE1735C6D18C}"/>
          </ac:picMkLst>
        </pc:picChg>
      </pc:sldChg>
      <pc:sldChg chg="modSp">
        <pc:chgData name="Frank X Walsh" userId="2a33f4dd-caed-4ef7-b29d-6a185dbf9693" providerId="ADAL" clId="{E8F325DD-DADB-4DF2-9921-33C1F1D79FCC}" dt="2019-03-20T10:00:32.150" v="1"/>
        <pc:sldMkLst>
          <pc:docMk/>
          <pc:sldMk cId="3492022027" sldId="301"/>
        </pc:sldMkLst>
        <pc:picChg chg="mod">
          <ac:chgData name="Frank X Walsh" userId="2a33f4dd-caed-4ef7-b29d-6a185dbf9693" providerId="ADAL" clId="{E8F325DD-DADB-4DF2-9921-33C1F1D79FCC}" dt="2019-03-20T10:00:32.150" v="1"/>
          <ac:picMkLst>
            <pc:docMk/>
            <pc:sldMk cId="3492022027" sldId="301"/>
            <ac:picMk id="6" creationId="{A2C44CA0-C046-48BF-91CB-062B179E3BE1}"/>
          </ac:picMkLst>
        </pc:picChg>
      </pc:sldChg>
      <pc:sldChg chg="modSp">
        <pc:chgData name="Frank X Walsh" userId="2a33f4dd-caed-4ef7-b29d-6a185dbf9693" providerId="ADAL" clId="{E8F325DD-DADB-4DF2-9921-33C1F1D79FCC}" dt="2019-03-20T15:25:21.292" v="1576" actId="20577"/>
        <pc:sldMkLst>
          <pc:docMk/>
          <pc:sldMk cId="2504938953" sldId="302"/>
        </pc:sldMkLst>
        <pc:spChg chg="mod">
          <ac:chgData name="Frank X Walsh" userId="2a33f4dd-caed-4ef7-b29d-6a185dbf9693" providerId="ADAL" clId="{E8F325DD-DADB-4DF2-9921-33C1F1D79FCC}" dt="2019-03-20T15:25:21.292" v="1576" actId="20577"/>
          <ac:spMkLst>
            <pc:docMk/>
            <pc:sldMk cId="2504938953" sldId="302"/>
            <ac:spMk id="3" creationId="{00000000-0000-0000-0000-000000000000}"/>
          </ac:spMkLst>
        </pc:spChg>
      </pc:sldChg>
      <pc:sldChg chg="modSp">
        <pc:chgData name="Frank X Walsh" userId="2a33f4dd-caed-4ef7-b29d-6a185dbf9693" providerId="ADAL" clId="{E8F325DD-DADB-4DF2-9921-33C1F1D79FCC}" dt="2019-03-20T10:00:32.150" v="1"/>
        <pc:sldMkLst>
          <pc:docMk/>
          <pc:sldMk cId="1860955411" sldId="303"/>
        </pc:sldMkLst>
        <pc:spChg chg="mod">
          <ac:chgData name="Frank X Walsh" userId="2a33f4dd-caed-4ef7-b29d-6a185dbf9693" providerId="ADAL" clId="{E8F325DD-DADB-4DF2-9921-33C1F1D79FCC}" dt="2019-03-20T10:00:32.150" v="1"/>
          <ac:spMkLst>
            <pc:docMk/>
            <pc:sldMk cId="1860955411" sldId="303"/>
            <ac:spMk id="3" creationId="{00000000-0000-0000-0000-000000000000}"/>
          </ac:spMkLst>
        </pc:spChg>
        <pc:picChg chg="mod">
          <ac:chgData name="Frank X Walsh" userId="2a33f4dd-caed-4ef7-b29d-6a185dbf9693" providerId="ADAL" clId="{E8F325DD-DADB-4DF2-9921-33C1F1D79FCC}" dt="2019-03-20T10:00:32.150" v="1"/>
          <ac:picMkLst>
            <pc:docMk/>
            <pc:sldMk cId="1860955411" sldId="303"/>
            <ac:picMk id="7" creationId="{8053C547-C306-4DCE-9256-47E26A21364F}"/>
          </ac:picMkLst>
        </pc:picChg>
      </pc:sldChg>
      <pc:sldChg chg="modSp">
        <pc:chgData name="Frank X Walsh" userId="2a33f4dd-caed-4ef7-b29d-6a185dbf9693" providerId="ADAL" clId="{E8F325DD-DADB-4DF2-9921-33C1F1D79FCC}" dt="2019-03-20T11:37:39.224" v="836" actId="1076"/>
        <pc:sldMkLst>
          <pc:docMk/>
          <pc:sldMk cId="3169656245" sldId="304"/>
        </pc:sldMkLst>
        <pc:picChg chg="mod">
          <ac:chgData name="Frank X Walsh" userId="2a33f4dd-caed-4ef7-b29d-6a185dbf9693" providerId="ADAL" clId="{E8F325DD-DADB-4DF2-9921-33C1F1D79FCC}" dt="2019-03-20T11:37:39.224" v="836" actId="1076"/>
          <ac:picMkLst>
            <pc:docMk/>
            <pc:sldMk cId="3169656245" sldId="304"/>
            <ac:picMk id="5" creationId="{00000000-0000-0000-0000-000000000000}"/>
          </ac:picMkLst>
        </pc:picChg>
      </pc:sldChg>
      <pc:sldChg chg="modSp">
        <pc:chgData name="Frank X Walsh" userId="2a33f4dd-caed-4ef7-b29d-6a185dbf9693" providerId="ADAL" clId="{E8F325DD-DADB-4DF2-9921-33C1F1D79FCC}" dt="2019-03-20T10:00:32.150" v="1"/>
        <pc:sldMkLst>
          <pc:docMk/>
          <pc:sldMk cId="2710992388" sldId="305"/>
        </pc:sldMkLst>
        <pc:spChg chg="mod">
          <ac:chgData name="Frank X Walsh" userId="2a33f4dd-caed-4ef7-b29d-6a185dbf9693" providerId="ADAL" clId="{E8F325DD-DADB-4DF2-9921-33C1F1D79FCC}" dt="2019-03-20T10:00:32.150" v="1"/>
          <ac:spMkLst>
            <pc:docMk/>
            <pc:sldMk cId="2710992388" sldId="305"/>
            <ac:spMk id="2" creationId="{00000000-0000-0000-0000-000000000000}"/>
          </ac:spMkLst>
        </pc:spChg>
        <pc:spChg chg="mod">
          <ac:chgData name="Frank X Walsh" userId="2a33f4dd-caed-4ef7-b29d-6a185dbf9693" providerId="ADAL" clId="{E8F325DD-DADB-4DF2-9921-33C1F1D79FCC}" dt="2019-03-20T10:00:32.150" v="1"/>
          <ac:spMkLst>
            <pc:docMk/>
            <pc:sldMk cId="2710992388" sldId="305"/>
            <ac:spMk id="3" creationId="{00000000-0000-0000-0000-000000000000}"/>
          </ac:spMkLst>
        </pc:spChg>
        <pc:picChg chg="mod">
          <ac:chgData name="Frank X Walsh" userId="2a33f4dd-caed-4ef7-b29d-6a185dbf9693" providerId="ADAL" clId="{E8F325DD-DADB-4DF2-9921-33C1F1D79FCC}" dt="2019-03-20T10:00:32.150" v="1"/>
          <ac:picMkLst>
            <pc:docMk/>
            <pc:sldMk cId="2710992388" sldId="305"/>
            <ac:picMk id="5" creationId="{0ECC7B49-F037-4BA7-8E7C-1DDAFC3A2139}"/>
          </ac:picMkLst>
        </pc:picChg>
      </pc:sldChg>
      <pc:sldChg chg="modSp">
        <pc:chgData name="Frank X Walsh" userId="2a33f4dd-caed-4ef7-b29d-6a185dbf9693" providerId="ADAL" clId="{E8F325DD-DADB-4DF2-9921-33C1F1D79FCC}" dt="2019-03-20T10:00:32.150" v="1"/>
        <pc:sldMkLst>
          <pc:docMk/>
          <pc:sldMk cId="3895736802" sldId="306"/>
        </pc:sldMkLst>
        <pc:spChg chg="mod">
          <ac:chgData name="Frank X Walsh" userId="2a33f4dd-caed-4ef7-b29d-6a185dbf9693" providerId="ADAL" clId="{E8F325DD-DADB-4DF2-9921-33C1F1D79FCC}" dt="2019-03-20T10:00:32.150" v="1"/>
          <ac:spMkLst>
            <pc:docMk/>
            <pc:sldMk cId="3895736802" sldId="306"/>
            <ac:spMk id="5" creationId="{00000000-0000-0000-0000-000000000000}"/>
          </ac:spMkLst>
        </pc:spChg>
        <pc:picChg chg="mod">
          <ac:chgData name="Frank X Walsh" userId="2a33f4dd-caed-4ef7-b29d-6a185dbf9693" providerId="ADAL" clId="{E8F325DD-DADB-4DF2-9921-33C1F1D79FCC}" dt="2019-03-20T10:00:32.150" v="1"/>
          <ac:picMkLst>
            <pc:docMk/>
            <pc:sldMk cId="3895736802" sldId="306"/>
            <ac:picMk id="6" creationId="{EC7D433F-B690-46FA-89CF-4ECB72066A3D}"/>
          </ac:picMkLst>
        </pc:picChg>
      </pc:sldChg>
      <pc:sldChg chg="modSp">
        <pc:chgData name="Frank X Walsh" userId="2a33f4dd-caed-4ef7-b29d-6a185dbf9693" providerId="ADAL" clId="{E8F325DD-DADB-4DF2-9921-33C1F1D79FCC}" dt="2019-03-20T10:00:32.150" v="1"/>
        <pc:sldMkLst>
          <pc:docMk/>
          <pc:sldMk cId="1262325380" sldId="307"/>
        </pc:sldMkLst>
        <pc:picChg chg="mod">
          <ac:chgData name="Frank X Walsh" userId="2a33f4dd-caed-4ef7-b29d-6a185dbf9693" providerId="ADAL" clId="{E8F325DD-DADB-4DF2-9921-33C1F1D79FCC}" dt="2019-03-20T10:00:32.150" v="1"/>
          <ac:picMkLst>
            <pc:docMk/>
            <pc:sldMk cId="1262325380" sldId="307"/>
            <ac:picMk id="5" creationId="{98AF17E6-1645-406D-AEFD-4D84F6C42F8A}"/>
          </ac:picMkLst>
        </pc:picChg>
      </pc:sldChg>
      <pc:sldChg chg="addSp modSp mod setBg modAnim">
        <pc:chgData name="Frank X Walsh" userId="2a33f4dd-caed-4ef7-b29d-6a185dbf9693" providerId="ADAL" clId="{E8F325DD-DADB-4DF2-9921-33C1F1D79FCC}" dt="2019-03-21T14:20:50.385" v="4252" actId="26606"/>
        <pc:sldMkLst>
          <pc:docMk/>
          <pc:sldMk cId="3399238275" sldId="308"/>
        </pc:sldMkLst>
        <pc:spChg chg="mod">
          <ac:chgData name="Frank X Walsh" userId="2a33f4dd-caed-4ef7-b29d-6a185dbf9693" providerId="ADAL" clId="{E8F325DD-DADB-4DF2-9921-33C1F1D79FCC}" dt="2019-03-21T14:20:50.385" v="4252" actId="26606"/>
          <ac:spMkLst>
            <pc:docMk/>
            <pc:sldMk cId="3399238275" sldId="308"/>
            <ac:spMk id="2" creationId="{00000000-0000-0000-0000-000000000000}"/>
          </ac:spMkLst>
        </pc:spChg>
        <pc:spChg chg="mod">
          <ac:chgData name="Frank X Walsh" userId="2a33f4dd-caed-4ef7-b29d-6a185dbf9693" providerId="ADAL" clId="{E8F325DD-DADB-4DF2-9921-33C1F1D79FCC}" dt="2019-03-21T14:20:50.385" v="4252" actId="26606"/>
          <ac:spMkLst>
            <pc:docMk/>
            <pc:sldMk cId="3399238275" sldId="308"/>
            <ac:spMk id="3" creationId="{00000000-0000-0000-0000-000000000000}"/>
          </ac:spMkLst>
        </pc:spChg>
        <pc:spChg chg="add mod">
          <ac:chgData name="Frank X Walsh" userId="2a33f4dd-caed-4ef7-b29d-6a185dbf9693" providerId="ADAL" clId="{E8F325DD-DADB-4DF2-9921-33C1F1D79FCC}" dt="2019-03-21T14:20:50.385" v="4252" actId="26606"/>
          <ac:spMkLst>
            <pc:docMk/>
            <pc:sldMk cId="3399238275" sldId="308"/>
            <ac:spMk id="6" creationId="{A3AE1B3C-510A-4662-8EF2-9AA99977CD9A}"/>
          </ac:spMkLst>
        </pc:spChg>
        <pc:picChg chg="add mod">
          <ac:chgData name="Frank X Walsh" userId="2a33f4dd-caed-4ef7-b29d-6a185dbf9693" providerId="ADAL" clId="{E8F325DD-DADB-4DF2-9921-33C1F1D79FCC}" dt="2019-03-21T14:20:50.385" v="4252" actId="26606"/>
          <ac:picMkLst>
            <pc:docMk/>
            <pc:sldMk cId="3399238275" sldId="308"/>
            <ac:picMk id="5" creationId="{0898F785-5A80-4D11-B086-D7A138E6A6DC}"/>
          </ac:picMkLst>
        </pc:picChg>
      </pc:sldChg>
      <pc:sldChg chg="modSp">
        <pc:chgData name="Frank X Walsh" userId="2a33f4dd-caed-4ef7-b29d-6a185dbf9693" providerId="ADAL" clId="{E8F325DD-DADB-4DF2-9921-33C1F1D79FCC}" dt="2019-03-21T11:57:50.541" v="4027" actId="1076"/>
        <pc:sldMkLst>
          <pc:docMk/>
          <pc:sldMk cId="297769098" sldId="309"/>
        </pc:sldMkLst>
        <pc:picChg chg="mod">
          <ac:chgData name="Frank X Walsh" userId="2a33f4dd-caed-4ef7-b29d-6a185dbf9693" providerId="ADAL" clId="{E8F325DD-DADB-4DF2-9921-33C1F1D79FCC}" dt="2019-03-21T11:57:50.541" v="4027" actId="1076"/>
          <ac:picMkLst>
            <pc:docMk/>
            <pc:sldMk cId="297769098" sldId="309"/>
            <ac:picMk id="6" creationId="{59514FBC-CED6-4034-ADD2-8ED26F69D642}"/>
          </ac:picMkLst>
        </pc:picChg>
      </pc:sldChg>
      <pc:sldChg chg="modSp modAnim">
        <pc:chgData name="Frank X Walsh" userId="2a33f4dd-caed-4ef7-b29d-6a185dbf9693" providerId="ADAL" clId="{E8F325DD-DADB-4DF2-9921-33C1F1D79FCC}" dt="2019-03-21T14:21:13.389" v="4254"/>
        <pc:sldMkLst>
          <pc:docMk/>
          <pc:sldMk cId="3976232010" sldId="310"/>
        </pc:sldMkLst>
        <pc:spChg chg="mod">
          <ac:chgData name="Frank X Walsh" userId="2a33f4dd-caed-4ef7-b29d-6a185dbf9693" providerId="ADAL" clId="{E8F325DD-DADB-4DF2-9921-33C1F1D79FCC}" dt="2019-03-20T10:00:32.150" v="1"/>
          <ac:spMkLst>
            <pc:docMk/>
            <pc:sldMk cId="3976232010" sldId="310"/>
            <ac:spMk id="2" creationId="{00000000-0000-0000-0000-000000000000}"/>
          </ac:spMkLst>
        </pc:spChg>
        <pc:spChg chg="mod">
          <ac:chgData name="Frank X Walsh" userId="2a33f4dd-caed-4ef7-b29d-6a185dbf9693" providerId="ADAL" clId="{E8F325DD-DADB-4DF2-9921-33C1F1D79FCC}" dt="2019-03-20T10:00:32.150" v="1"/>
          <ac:spMkLst>
            <pc:docMk/>
            <pc:sldMk cId="3976232010" sldId="310"/>
            <ac:spMk id="3" creationId="{00000000-0000-0000-0000-000000000000}"/>
          </ac:spMkLst>
        </pc:spChg>
        <pc:spChg chg="mod">
          <ac:chgData name="Frank X Walsh" userId="2a33f4dd-caed-4ef7-b29d-6a185dbf9693" providerId="ADAL" clId="{E8F325DD-DADB-4DF2-9921-33C1F1D79FCC}" dt="2019-03-20T10:00:32.150" v="1"/>
          <ac:spMkLst>
            <pc:docMk/>
            <pc:sldMk cId="3976232010" sldId="310"/>
            <ac:spMk id="12" creationId="{867D4867-5BA7-4462-B2F6-A23F4A622AA7}"/>
          </ac:spMkLst>
        </pc:spChg>
        <pc:picChg chg="mod">
          <ac:chgData name="Frank X Walsh" userId="2a33f4dd-caed-4ef7-b29d-6a185dbf9693" providerId="ADAL" clId="{E8F325DD-DADB-4DF2-9921-33C1F1D79FCC}" dt="2019-03-20T10:00:32.150" v="1"/>
          <ac:picMkLst>
            <pc:docMk/>
            <pc:sldMk cId="3976232010" sldId="310"/>
            <ac:picMk id="7" creationId="{34EF0BB3-9AE3-4F3A-B3A8-49E771E2E7B0}"/>
          </ac:picMkLst>
        </pc:picChg>
      </pc:sldChg>
      <pc:sldChg chg="modSp">
        <pc:chgData name="Frank X Walsh" userId="2a33f4dd-caed-4ef7-b29d-6a185dbf9693" providerId="ADAL" clId="{E8F325DD-DADB-4DF2-9921-33C1F1D79FCC}" dt="2019-03-20T10:00:32.150" v="1"/>
        <pc:sldMkLst>
          <pc:docMk/>
          <pc:sldMk cId="493282372" sldId="311"/>
        </pc:sldMkLst>
        <pc:spChg chg="mod">
          <ac:chgData name="Frank X Walsh" userId="2a33f4dd-caed-4ef7-b29d-6a185dbf9693" providerId="ADAL" clId="{E8F325DD-DADB-4DF2-9921-33C1F1D79FCC}" dt="2019-03-20T10:00:32.150" v="1"/>
          <ac:spMkLst>
            <pc:docMk/>
            <pc:sldMk cId="493282372" sldId="311"/>
            <ac:spMk id="2" creationId="{DC26D093-0CD9-4621-9B32-E11A4E011E77}"/>
          </ac:spMkLst>
        </pc:spChg>
        <pc:spChg chg="mod">
          <ac:chgData name="Frank X Walsh" userId="2a33f4dd-caed-4ef7-b29d-6a185dbf9693" providerId="ADAL" clId="{E8F325DD-DADB-4DF2-9921-33C1F1D79FCC}" dt="2019-03-20T10:00:32.150" v="1"/>
          <ac:spMkLst>
            <pc:docMk/>
            <pc:sldMk cId="493282372" sldId="311"/>
            <ac:spMk id="3" creationId="{D4DED53A-F394-40BC-8A79-E9FE873080CE}"/>
          </ac:spMkLst>
        </pc:spChg>
        <pc:spChg chg="mod">
          <ac:chgData name="Frank X Walsh" userId="2a33f4dd-caed-4ef7-b29d-6a185dbf9693" providerId="ADAL" clId="{E8F325DD-DADB-4DF2-9921-33C1F1D79FCC}" dt="2019-03-20T10:00:32.150" v="1"/>
          <ac:spMkLst>
            <pc:docMk/>
            <pc:sldMk cId="493282372" sldId="311"/>
            <ac:spMk id="6" creationId="{B9DFE3D5-7A60-4CC9-ADE5-8AB68F766108}"/>
          </ac:spMkLst>
        </pc:spChg>
        <pc:spChg chg="mod">
          <ac:chgData name="Frank X Walsh" userId="2a33f4dd-caed-4ef7-b29d-6a185dbf9693" providerId="ADAL" clId="{E8F325DD-DADB-4DF2-9921-33C1F1D79FCC}" dt="2019-03-20T10:00:32.150" v="1"/>
          <ac:spMkLst>
            <pc:docMk/>
            <pc:sldMk cId="493282372" sldId="311"/>
            <ac:spMk id="9" creationId="{320719B8-4F11-438F-B71D-56F422DB3E31}"/>
          </ac:spMkLst>
        </pc:spChg>
        <pc:spChg chg="mod">
          <ac:chgData name="Frank X Walsh" userId="2a33f4dd-caed-4ef7-b29d-6a185dbf9693" providerId="ADAL" clId="{E8F325DD-DADB-4DF2-9921-33C1F1D79FCC}" dt="2019-03-20T10:00:32.150" v="1"/>
          <ac:spMkLst>
            <pc:docMk/>
            <pc:sldMk cId="493282372" sldId="311"/>
            <ac:spMk id="12" creationId="{0DAEB3FB-5A05-4B93-8BB6-3A910CD049F9}"/>
          </ac:spMkLst>
        </pc:spChg>
        <pc:spChg chg="mod">
          <ac:chgData name="Frank X Walsh" userId="2a33f4dd-caed-4ef7-b29d-6a185dbf9693" providerId="ADAL" clId="{E8F325DD-DADB-4DF2-9921-33C1F1D79FCC}" dt="2019-03-20T10:00:32.150" v="1"/>
          <ac:spMkLst>
            <pc:docMk/>
            <pc:sldMk cId="493282372" sldId="311"/>
            <ac:spMk id="15" creationId="{C5F26FDA-483A-4CC8-B90F-1685C1DC20BC}"/>
          </ac:spMkLst>
        </pc:spChg>
        <pc:spChg chg="mod">
          <ac:chgData name="Frank X Walsh" userId="2a33f4dd-caed-4ef7-b29d-6a185dbf9693" providerId="ADAL" clId="{E8F325DD-DADB-4DF2-9921-33C1F1D79FCC}" dt="2019-03-20T10:00:32.150" v="1"/>
          <ac:spMkLst>
            <pc:docMk/>
            <pc:sldMk cId="493282372" sldId="311"/>
            <ac:spMk id="16" creationId="{DC93DE1A-0624-4AE4-9FE4-96CE275A7642}"/>
          </ac:spMkLst>
        </pc:spChg>
        <pc:spChg chg="mod">
          <ac:chgData name="Frank X Walsh" userId="2a33f4dd-caed-4ef7-b29d-6a185dbf9693" providerId="ADAL" clId="{E8F325DD-DADB-4DF2-9921-33C1F1D79FCC}" dt="2019-03-20T10:00:32.150" v="1"/>
          <ac:spMkLst>
            <pc:docMk/>
            <pc:sldMk cId="493282372" sldId="311"/>
            <ac:spMk id="17" creationId="{F9DA4879-7C97-47D8-8954-7F0E54902635}"/>
          </ac:spMkLst>
        </pc:spChg>
        <pc:spChg chg="mod">
          <ac:chgData name="Frank X Walsh" userId="2a33f4dd-caed-4ef7-b29d-6a185dbf9693" providerId="ADAL" clId="{E8F325DD-DADB-4DF2-9921-33C1F1D79FCC}" dt="2019-03-20T10:00:32.150" v="1"/>
          <ac:spMkLst>
            <pc:docMk/>
            <pc:sldMk cId="493282372" sldId="311"/>
            <ac:spMk id="23" creationId="{E1A2939B-8EBE-4D92-9B76-A04183309911}"/>
          </ac:spMkLst>
        </pc:spChg>
        <pc:picChg chg="mod">
          <ac:chgData name="Frank X Walsh" userId="2a33f4dd-caed-4ef7-b29d-6a185dbf9693" providerId="ADAL" clId="{E8F325DD-DADB-4DF2-9921-33C1F1D79FCC}" dt="2019-03-20T10:00:32.150" v="1"/>
          <ac:picMkLst>
            <pc:docMk/>
            <pc:sldMk cId="493282372" sldId="311"/>
            <ac:picMk id="5" creationId="{ECF2C06E-7B0F-476D-AA55-F83B2F38FAC4}"/>
          </ac:picMkLst>
        </pc:picChg>
        <pc:picChg chg="mod">
          <ac:chgData name="Frank X Walsh" userId="2a33f4dd-caed-4ef7-b29d-6a185dbf9693" providerId="ADAL" clId="{E8F325DD-DADB-4DF2-9921-33C1F1D79FCC}" dt="2019-03-20T10:00:32.150" v="1"/>
          <ac:picMkLst>
            <pc:docMk/>
            <pc:sldMk cId="493282372" sldId="311"/>
            <ac:picMk id="8" creationId="{0EAA3197-5D0E-44AF-B34E-B9560400C7AB}"/>
          </ac:picMkLst>
        </pc:picChg>
        <pc:picChg chg="mod">
          <ac:chgData name="Frank X Walsh" userId="2a33f4dd-caed-4ef7-b29d-6a185dbf9693" providerId="ADAL" clId="{E8F325DD-DADB-4DF2-9921-33C1F1D79FCC}" dt="2019-03-20T10:00:32.150" v="1"/>
          <ac:picMkLst>
            <pc:docMk/>
            <pc:sldMk cId="493282372" sldId="311"/>
            <ac:picMk id="11" creationId="{27FD3DA5-D1A8-4B8A-B2D5-645FFE565DF7}"/>
          </ac:picMkLst>
        </pc:picChg>
        <pc:picChg chg="mod">
          <ac:chgData name="Frank X Walsh" userId="2a33f4dd-caed-4ef7-b29d-6a185dbf9693" providerId="ADAL" clId="{E8F325DD-DADB-4DF2-9921-33C1F1D79FCC}" dt="2019-03-20T10:00:32.150" v="1"/>
          <ac:picMkLst>
            <pc:docMk/>
            <pc:sldMk cId="493282372" sldId="311"/>
            <ac:picMk id="14" creationId="{2F6EBABF-4FF9-47BD-BDFB-008D64324E14}"/>
          </ac:picMkLst>
        </pc:picChg>
      </pc:sldChg>
      <pc:sldChg chg="addSp delSp modSp mod setBg modAnim">
        <pc:chgData name="Frank X Walsh" userId="2a33f4dd-caed-4ef7-b29d-6a185dbf9693" providerId="ADAL" clId="{E8F325DD-DADB-4DF2-9921-33C1F1D79FCC}" dt="2019-03-21T15:13:26.549" v="4929" actId="1076"/>
        <pc:sldMkLst>
          <pc:docMk/>
          <pc:sldMk cId="2426576555" sldId="312"/>
        </pc:sldMkLst>
        <pc:picChg chg="del mod">
          <ac:chgData name="Frank X Walsh" userId="2a33f4dd-caed-4ef7-b29d-6a185dbf9693" providerId="ADAL" clId="{E8F325DD-DADB-4DF2-9921-33C1F1D79FCC}" dt="2019-03-20T10:32:04.919" v="61" actId="478"/>
          <ac:picMkLst>
            <pc:docMk/>
            <pc:sldMk cId="2426576555" sldId="312"/>
            <ac:picMk id="3" creationId="{79731D8E-3976-4617-B9CF-684070281296}"/>
          </ac:picMkLst>
        </pc:picChg>
        <pc:picChg chg="add mod ord modCrop">
          <ac:chgData name="Frank X Walsh" userId="2a33f4dd-caed-4ef7-b29d-6a185dbf9693" providerId="ADAL" clId="{E8F325DD-DADB-4DF2-9921-33C1F1D79FCC}" dt="2019-03-21T15:13:20.797" v="4927" actId="1076"/>
          <ac:picMkLst>
            <pc:docMk/>
            <pc:sldMk cId="2426576555" sldId="312"/>
            <ac:picMk id="1026" creationId="{FEC8B389-337E-468E-8565-3139DF489542}"/>
          </ac:picMkLst>
        </pc:picChg>
        <pc:picChg chg="add mod">
          <ac:chgData name="Frank X Walsh" userId="2a33f4dd-caed-4ef7-b29d-6a185dbf9693" providerId="ADAL" clId="{E8F325DD-DADB-4DF2-9921-33C1F1D79FCC}" dt="2019-03-21T15:13:26.549" v="4929" actId="1076"/>
          <ac:picMkLst>
            <pc:docMk/>
            <pc:sldMk cId="2426576555" sldId="312"/>
            <ac:picMk id="1028" creationId="{AE1C4729-5CE1-41F8-9EA4-A7BE2CFD9B5A}"/>
          </ac:picMkLst>
        </pc:picChg>
      </pc:sldChg>
      <pc:sldChg chg="modSp">
        <pc:chgData name="Frank X Walsh" userId="2a33f4dd-caed-4ef7-b29d-6a185dbf9693" providerId="ADAL" clId="{E8F325DD-DADB-4DF2-9921-33C1F1D79FCC}" dt="2019-03-20T10:00:32.150" v="1"/>
        <pc:sldMkLst>
          <pc:docMk/>
          <pc:sldMk cId="2130650925" sldId="313"/>
        </pc:sldMkLst>
        <pc:picChg chg="mod">
          <ac:chgData name="Frank X Walsh" userId="2a33f4dd-caed-4ef7-b29d-6a185dbf9693" providerId="ADAL" clId="{E8F325DD-DADB-4DF2-9921-33C1F1D79FCC}" dt="2019-03-20T10:00:32.150" v="1"/>
          <ac:picMkLst>
            <pc:docMk/>
            <pc:sldMk cId="2130650925" sldId="313"/>
            <ac:picMk id="4" creationId="{54EC5875-A3EE-479C-9863-2AB3D36FF596}"/>
          </ac:picMkLst>
        </pc:picChg>
      </pc:sldChg>
      <pc:sldChg chg="addSp delSp modSp mod setBg modAnim setClrOvrMap">
        <pc:chgData name="Frank X Walsh" userId="2a33f4dd-caed-4ef7-b29d-6a185dbf9693" providerId="ADAL" clId="{E8F325DD-DADB-4DF2-9921-33C1F1D79FCC}" dt="2019-03-21T11:59:54.346" v="4058"/>
        <pc:sldMkLst>
          <pc:docMk/>
          <pc:sldMk cId="4194923965" sldId="314"/>
        </pc:sldMkLst>
        <pc:spChg chg="mod">
          <ac:chgData name="Frank X Walsh" userId="2a33f4dd-caed-4ef7-b29d-6a185dbf9693" providerId="ADAL" clId="{E8F325DD-DADB-4DF2-9921-33C1F1D79FCC}" dt="2019-03-20T11:10:46.764" v="686" actId="26606"/>
          <ac:spMkLst>
            <pc:docMk/>
            <pc:sldMk cId="4194923965" sldId="314"/>
            <ac:spMk id="2" creationId="{4BA042B4-DE83-414C-94D1-A4CA7B115594}"/>
          </ac:spMkLst>
        </pc:spChg>
        <pc:spChg chg="mod">
          <ac:chgData name="Frank X Walsh" userId="2a33f4dd-caed-4ef7-b29d-6a185dbf9693" providerId="ADAL" clId="{E8F325DD-DADB-4DF2-9921-33C1F1D79FCC}" dt="2019-03-20T11:11:39.110" v="698" actId="403"/>
          <ac:spMkLst>
            <pc:docMk/>
            <pc:sldMk cId="4194923965" sldId="314"/>
            <ac:spMk id="3" creationId="{41679ECB-3C57-42CA-A1A2-43283D9C0D98}"/>
          </ac:spMkLst>
        </pc:spChg>
        <pc:spChg chg="mod">
          <ac:chgData name="Frank X Walsh" userId="2a33f4dd-caed-4ef7-b29d-6a185dbf9693" providerId="ADAL" clId="{E8F325DD-DADB-4DF2-9921-33C1F1D79FCC}" dt="2019-03-20T11:10:46.764" v="686" actId="26606"/>
          <ac:spMkLst>
            <pc:docMk/>
            <pc:sldMk cId="4194923965" sldId="314"/>
            <ac:spMk id="6" creationId="{42638856-45E4-4B7F-AE21-B15B554B52B7}"/>
          </ac:spMkLst>
        </pc:spChg>
        <pc:spChg chg="add mod">
          <ac:chgData name="Frank X Walsh" userId="2a33f4dd-caed-4ef7-b29d-6a185dbf9693" providerId="ADAL" clId="{E8F325DD-DADB-4DF2-9921-33C1F1D79FCC}" dt="2019-03-20T11:11:55.171" v="700" actId="207"/>
          <ac:spMkLst>
            <pc:docMk/>
            <pc:sldMk cId="4194923965" sldId="314"/>
            <ac:spMk id="10" creationId="{13C7EC8C-D481-43E2-9CF9-81B2BB03225C}"/>
          </ac:spMkLst>
        </pc:spChg>
        <pc:spChg chg="del mod">
          <ac:chgData name="Frank X Walsh" userId="2a33f4dd-caed-4ef7-b29d-6a185dbf9693" providerId="ADAL" clId="{E8F325DD-DADB-4DF2-9921-33C1F1D79FCC}" dt="2019-03-20T11:10:41.532" v="683"/>
          <ac:spMkLst>
            <pc:docMk/>
            <pc:sldMk cId="4194923965" sldId="314"/>
            <ac:spMk id="14" creationId="{91C703AD-B92A-4B12-AA7E-3768E9CBF55D}"/>
          </ac:spMkLst>
        </pc:spChg>
        <pc:spChg chg="add del mod">
          <ac:chgData name="Frank X Walsh" userId="2a33f4dd-caed-4ef7-b29d-6a185dbf9693" providerId="ADAL" clId="{E8F325DD-DADB-4DF2-9921-33C1F1D79FCC}" dt="2019-03-20T11:10:46.764" v="686" actId="26606"/>
          <ac:spMkLst>
            <pc:docMk/>
            <pc:sldMk cId="4194923965" sldId="314"/>
            <ac:spMk id="20" creationId="{37FEB674-D811-4FFE-A878-29D0C0ED18D4}"/>
          </ac:spMkLst>
        </pc:spChg>
        <pc:spChg chg="add del">
          <ac:chgData name="Frank X Walsh" userId="2a33f4dd-caed-4ef7-b29d-6a185dbf9693" providerId="ADAL" clId="{E8F325DD-DADB-4DF2-9921-33C1F1D79FCC}" dt="2019-03-20T11:10:46.749" v="685" actId="26606"/>
          <ac:spMkLst>
            <pc:docMk/>
            <pc:sldMk cId="4194923965" sldId="314"/>
            <ac:spMk id="25" creationId="{867D4867-5BA7-4462-B2F6-A23F4A622AA7}"/>
          </ac:spMkLst>
        </pc:spChg>
        <pc:picChg chg="mod ord modCrop">
          <ac:chgData name="Frank X Walsh" userId="2a33f4dd-caed-4ef7-b29d-6a185dbf9693" providerId="ADAL" clId="{E8F325DD-DADB-4DF2-9921-33C1F1D79FCC}" dt="2019-03-20T11:12:42.518" v="710" actId="18131"/>
          <ac:picMkLst>
            <pc:docMk/>
            <pc:sldMk cId="4194923965" sldId="314"/>
            <ac:picMk id="5" creationId="{11F1D8EC-19ED-41E3-A870-E31CD34B3364}"/>
          </ac:picMkLst>
        </pc:picChg>
        <pc:cxnChg chg="add">
          <ac:chgData name="Frank X Walsh" userId="2a33f4dd-caed-4ef7-b29d-6a185dbf9693" providerId="ADAL" clId="{E8F325DD-DADB-4DF2-9921-33C1F1D79FCC}" dt="2019-03-20T11:10:46.764" v="686" actId="26606"/>
          <ac:cxnSpMkLst>
            <pc:docMk/>
            <pc:sldMk cId="4194923965" sldId="314"/>
            <ac:cxnSpMk id="27" creationId="{E4A809D5-3600-46D4-A466-67F2349A54FB}"/>
          </ac:cxnSpMkLst>
        </pc:cxnChg>
      </pc:sldChg>
      <pc:sldChg chg="addSp delSp modSp add">
        <pc:chgData name="Frank X Walsh" userId="2a33f4dd-caed-4ef7-b29d-6a185dbf9693" providerId="ADAL" clId="{E8F325DD-DADB-4DF2-9921-33C1F1D79FCC}" dt="2019-03-21T15:04:56.001" v="4913"/>
        <pc:sldMkLst>
          <pc:docMk/>
          <pc:sldMk cId="3049473272" sldId="315"/>
        </pc:sldMkLst>
        <pc:spChg chg="mod">
          <ac:chgData name="Frank X Walsh" userId="2a33f4dd-caed-4ef7-b29d-6a185dbf9693" providerId="ADAL" clId="{E8F325DD-DADB-4DF2-9921-33C1F1D79FCC}" dt="2019-03-20T15:52:34.955" v="1883" actId="20577"/>
          <ac:spMkLst>
            <pc:docMk/>
            <pc:sldMk cId="3049473272" sldId="315"/>
            <ac:spMk id="2" creationId="{C18C39FE-CE3F-4C7A-B5A8-A8DA77312E7B}"/>
          </ac:spMkLst>
        </pc:spChg>
        <pc:spChg chg="add del mod">
          <ac:chgData name="Frank X Walsh" userId="2a33f4dd-caed-4ef7-b29d-6a185dbf9693" providerId="ADAL" clId="{E8F325DD-DADB-4DF2-9921-33C1F1D79FCC}" dt="2019-03-21T15:04:56.001" v="4913"/>
          <ac:spMkLst>
            <pc:docMk/>
            <pc:sldMk cId="3049473272" sldId="315"/>
            <ac:spMk id="4" creationId="{3B0FFA57-DFE4-4660-8F95-7941758B272B}"/>
          </ac:spMkLst>
        </pc:spChg>
      </pc:sldChg>
      <pc:sldChg chg="addSp delSp modSp add ord modAnim">
        <pc:chgData name="Frank X Walsh" userId="2a33f4dd-caed-4ef7-b29d-6a185dbf9693" providerId="ADAL" clId="{E8F325DD-DADB-4DF2-9921-33C1F1D79FCC}" dt="2019-03-20T15:40:40.419" v="1868" actId="1076"/>
        <pc:sldMkLst>
          <pc:docMk/>
          <pc:sldMk cId="1796255317" sldId="316"/>
        </pc:sldMkLst>
        <pc:spChg chg="mod">
          <ac:chgData name="Frank X Walsh" userId="2a33f4dd-caed-4ef7-b29d-6a185dbf9693" providerId="ADAL" clId="{E8F325DD-DADB-4DF2-9921-33C1F1D79FCC}" dt="2019-03-20T15:30:21.957" v="1592" actId="20577"/>
          <ac:spMkLst>
            <pc:docMk/>
            <pc:sldMk cId="1796255317" sldId="316"/>
            <ac:spMk id="2" creationId="{D7874E91-5D08-4462-94B5-3B8377AF6076}"/>
          </ac:spMkLst>
        </pc:spChg>
        <pc:spChg chg="mod">
          <ac:chgData name="Frank X Walsh" userId="2a33f4dd-caed-4ef7-b29d-6a185dbf9693" providerId="ADAL" clId="{E8F325DD-DADB-4DF2-9921-33C1F1D79FCC}" dt="2019-03-20T15:40:33.777" v="1865" actId="27636"/>
          <ac:spMkLst>
            <pc:docMk/>
            <pc:sldMk cId="1796255317" sldId="316"/>
            <ac:spMk id="3" creationId="{BD0545D3-A375-4097-8064-4C530F467793}"/>
          </ac:spMkLst>
        </pc:spChg>
        <pc:spChg chg="add del">
          <ac:chgData name="Frank X Walsh" userId="2a33f4dd-caed-4ef7-b29d-6a185dbf9693" providerId="ADAL" clId="{E8F325DD-DADB-4DF2-9921-33C1F1D79FCC}" dt="2019-03-20T15:31:56.446" v="1612"/>
          <ac:spMkLst>
            <pc:docMk/>
            <pc:sldMk cId="1796255317" sldId="316"/>
            <ac:spMk id="4" creationId="{9071C5D1-E6C1-4D10-93EE-005BCB66659B}"/>
          </ac:spMkLst>
        </pc:spChg>
        <pc:spChg chg="add del">
          <ac:chgData name="Frank X Walsh" userId="2a33f4dd-caed-4ef7-b29d-6a185dbf9693" providerId="ADAL" clId="{E8F325DD-DADB-4DF2-9921-33C1F1D79FCC}" dt="2019-03-20T15:34:36.838" v="1723"/>
          <ac:spMkLst>
            <pc:docMk/>
            <pc:sldMk cId="1796255317" sldId="316"/>
            <ac:spMk id="5" creationId="{704405BD-65B3-470C-A2BE-E2517BC4F3BF}"/>
          </ac:spMkLst>
        </pc:spChg>
        <pc:picChg chg="add mod">
          <ac:chgData name="Frank X Walsh" userId="2a33f4dd-caed-4ef7-b29d-6a185dbf9693" providerId="ADAL" clId="{E8F325DD-DADB-4DF2-9921-33C1F1D79FCC}" dt="2019-03-20T15:40:40.419" v="1868" actId="1076"/>
          <ac:picMkLst>
            <pc:docMk/>
            <pc:sldMk cId="1796255317" sldId="316"/>
            <ac:picMk id="6" creationId="{FA55BC52-FEAF-4868-A5E0-97696F5D34A6}"/>
          </ac:picMkLst>
        </pc:picChg>
      </pc:sldChg>
      <pc:sldChg chg="addSp delSp modSp add modAnim">
        <pc:chgData name="Frank X Walsh" userId="2a33f4dd-caed-4ef7-b29d-6a185dbf9693" providerId="ADAL" clId="{E8F325DD-DADB-4DF2-9921-33C1F1D79FCC}" dt="2019-03-21T11:08:52.538" v="3014" actId="20577"/>
        <pc:sldMkLst>
          <pc:docMk/>
          <pc:sldMk cId="3288786929" sldId="317"/>
        </pc:sldMkLst>
        <pc:spChg chg="mod">
          <ac:chgData name="Frank X Walsh" userId="2a33f4dd-caed-4ef7-b29d-6a185dbf9693" providerId="ADAL" clId="{E8F325DD-DADB-4DF2-9921-33C1F1D79FCC}" dt="2019-03-21T11:08:52.538" v="3014" actId="20577"/>
          <ac:spMkLst>
            <pc:docMk/>
            <pc:sldMk cId="3288786929" sldId="317"/>
            <ac:spMk id="2" creationId="{2384A8DD-27F8-4D38-AB30-BF15E737BF38}"/>
          </ac:spMkLst>
        </pc:spChg>
        <pc:spChg chg="del mod">
          <ac:chgData name="Frank X Walsh" userId="2a33f4dd-caed-4ef7-b29d-6a185dbf9693" providerId="ADAL" clId="{E8F325DD-DADB-4DF2-9921-33C1F1D79FCC}" dt="2019-03-20T15:52:48.413" v="1886"/>
          <ac:spMkLst>
            <pc:docMk/>
            <pc:sldMk cId="3288786929" sldId="317"/>
            <ac:spMk id="3" creationId="{ED2A2404-9A93-4826-8D86-4E2CCB4EC393}"/>
          </ac:spMkLst>
        </pc:spChg>
        <pc:spChg chg="add mod">
          <ac:chgData name="Frank X Walsh" userId="2a33f4dd-caed-4ef7-b29d-6a185dbf9693" providerId="ADAL" clId="{E8F325DD-DADB-4DF2-9921-33C1F1D79FCC}" dt="2019-03-21T10:39:30.918" v="2120" actId="208"/>
          <ac:spMkLst>
            <pc:docMk/>
            <pc:sldMk cId="3288786929" sldId="317"/>
            <ac:spMk id="5" creationId="{C8C9550F-12F5-4A36-8CEE-836859FA6A2C}"/>
          </ac:spMkLst>
        </pc:spChg>
        <pc:spChg chg="add del mod">
          <ac:chgData name="Frank X Walsh" userId="2a33f4dd-caed-4ef7-b29d-6a185dbf9693" providerId="ADAL" clId="{E8F325DD-DADB-4DF2-9921-33C1F1D79FCC}" dt="2019-03-21T10:39:03.380" v="2116" actId="478"/>
          <ac:spMkLst>
            <pc:docMk/>
            <pc:sldMk cId="3288786929" sldId="317"/>
            <ac:spMk id="6" creationId="{D1D473F7-DBE5-428D-8DF2-BB5A0A4C2175}"/>
          </ac:spMkLst>
        </pc:spChg>
        <pc:spChg chg="add mod">
          <ac:chgData name="Frank X Walsh" userId="2a33f4dd-caed-4ef7-b29d-6a185dbf9693" providerId="ADAL" clId="{E8F325DD-DADB-4DF2-9921-33C1F1D79FCC}" dt="2019-03-21T10:39:39.174" v="2121" actId="208"/>
          <ac:spMkLst>
            <pc:docMk/>
            <pc:sldMk cId="3288786929" sldId="317"/>
            <ac:spMk id="8" creationId="{4A9A1738-AA41-422E-A1A0-2F05CEFA6C40}"/>
          </ac:spMkLst>
        </pc:spChg>
        <pc:picChg chg="add del mod modCrop">
          <ac:chgData name="Frank X Walsh" userId="2a33f4dd-caed-4ef7-b29d-6a185dbf9693" providerId="ADAL" clId="{E8F325DD-DADB-4DF2-9921-33C1F1D79FCC}" dt="2019-03-21T10:38:37.226" v="2111" actId="478"/>
          <ac:picMkLst>
            <pc:docMk/>
            <pc:sldMk cId="3288786929" sldId="317"/>
            <ac:picMk id="4" creationId="{7F4F3EA9-A6F2-41F2-80FA-0D724F9A87FF}"/>
          </ac:picMkLst>
        </pc:picChg>
        <pc:picChg chg="add del">
          <ac:chgData name="Frank X Walsh" userId="2a33f4dd-caed-4ef7-b29d-6a185dbf9693" providerId="ADAL" clId="{E8F325DD-DADB-4DF2-9921-33C1F1D79FCC}" dt="2019-03-20T15:54:45.882" v="2031"/>
          <ac:picMkLst>
            <pc:docMk/>
            <pc:sldMk cId="3288786929" sldId="317"/>
            <ac:picMk id="6" creationId="{9A07EC8F-2875-4867-8CAA-C37CB0E62CDA}"/>
          </ac:picMkLst>
        </pc:picChg>
        <pc:picChg chg="add del">
          <ac:chgData name="Frank X Walsh" userId="2a33f4dd-caed-4ef7-b29d-6a185dbf9693" providerId="ADAL" clId="{E8F325DD-DADB-4DF2-9921-33C1F1D79FCC}" dt="2019-03-20T15:54:49.501" v="2033"/>
          <ac:picMkLst>
            <pc:docMk/>
            <pc:sldMk cId="3288786929" sldId="317"/>
            <ac:picMk id="7" creationId="{CD4FD7A2-6299-42B4-B416-D10979608B8F}"/>
          </ac:picMkLst>
        </pc:picChg>
        <pc:picChg chg="add mod ord">
          <ac:chgData name="Frank X Walsh" userId="2a33f4dd-caed-4ef7-b29d-6a185dbf9693" providerId="ADAL" clId="{E8F325DD-DADB-4DF2-9921-33C1F1D79FCC}" dt="2019-03-21T10:38:48.356" v="2115" actId="167"/>
          <ac:picMkLst>
            <pc:docMk/>
            <pc:sldMk cId="3288786929" sldId="317"/>
            <ac:picMk id="7" creationId="{CE6947B8-2AF4-4377-881B-681653BB8691}"/>
          </ac:picMkLst>
        </pc:picChg>
      </pc:sldChg>
      <pc:sldChg chg="modSp add ord addCm">
        <pc:chgData name="Frank X Walsh" userId="2a33f4dd-caed-4ef7-b29d-6a185dbf9693" providerId="ADAL" clId="{E8F325DD-DADB-4DF2-9921-33C1F1D79FCC}" dt="2019-03-21T11:53:58.514" v="3981" actId="313"/>
        <pc:sldMkLst>
          <pc:docMk/>
          <pc:sldMk cId="425759060" sldId="318"/>
        </pc:sldMkLst>
        <pc:spChg chg="mod">
          <ac:chgData name="Frank X Walsh" userId="2a33f4dd-caed-4ef7-b29d-6a185dbf9693" providerId="ADAL" clId="{E8F325DD-DADB-4DF2-9921-33C1F1D79FCC}" dt="2019-03-21T11:51:06.024" v="3957" actId="20577"/>
          <ac:spMkLst>
            <pc:docMk/>
            <pc:sldMk cId="425759060" sldId="318"/>
            <ac:spMk id="2" creationId="{C471F791-5ADE-4D13-BC78-84BD80A580A0}"/>
          </ac:spMkLst>
        </pc:spChg>
        <pc:spChg chg="mod">
          <ac:chgData name="Frank X Walsh" userId="2a33f4dd-caed-4ef7-b29d-6a185dbf9693" providerId="ADAL" clId="{E8F325DD-DADB-4DF2-9921-33C1F1D79FCC}" dt="2019-03-21T11:53:58.514" v="3981" actId="313"/>
          <ac:spMkLst>
            <pc:docMk/>
            <pc:sldMk cId="425759060" sldId="318"/>
            <ac:spMk id="3" creationId="{0765EDC5-4F0F-45EA-B752-E7F84CE835CA}"/>
          </ac:spMkLst>
        </pc:spChg>
      </pc:sldChg>
      <pc:sldChg chg="addSp modSp add modAnim">
        <pc:chgData name="Frank X Walsh" userId="2a33f4dd-caed-4ef7-b29d-6a185dbf9693" providerId="ADAL" clId="{E8F325DD-DADB-4DF2-9921-33C1F1D79FCC}" dt="2019-03-21T11:54:41.531" v="3987"/>
        <pc:sldMkLst>
          <pc:docMk/>
          <pc:sldMk cId="1404242917" sldId="319"/>
        </pc:sldMkLst>
        <pc:spChg chg="mod">
          <ac:chgData name="Frank X Walsh" userId="2a33f4dd-caed-4ef7-b29d-6a185dbf9693" providerId="ADAL" clId="{E8F325DD-DADB-4DF2-9921-33C1F1D79FCC}" dt="2019-03-21T11:09:18.395" v="3017"/>
          <ac:spMkLst>
            <pc:docMk/>
            <pc:sldMk cId="1404242917" sldId="319"/>
            <ac:spMk id="2" creationId="{23552D18-B177-48E6-8C75-62BA219AAAEF}"/>
          </ac:spMkLst>
        </pc:spChg>
        <pc:spChg chg="mod">
          <ac:chgData name="Frank X Walsh" userId="2a33f4dd-caed-4ef7-b29d-6a185dbf9693" providerId="ADAL" clId="{E8F325DD-DADB-4DF2-9921-33C1F1D79FCC}" dt="2019-03-21T11:13:13.521" v="3181" actId="20577"/>
          <ac:spMkLst>
            <pc:docMk/>
            <pc:sldMk cId="1404242917" sldId="319"/>
            <ac:spMk id="3" creationId="{290E1AB1-2A4C-41BD-A37F-3D28D48B934E}"/>
          </ac:spMkLst>
        </pc:spChg>
        <pc:picChg chg="add mod">
          <ac:chgData name="Frank X Walsh" userId="2a33f4dd-caed-4ef7-b29d-6a185dbf9693" providerId="ADAL" clId="{E8F325DD-DADB-4DF2-9921-33C1F1D79FCC}" dt="2019-03-21T11:12:47.802" v="3132" actId="1076"/>
          <ac:picMkLst>
            <pc:docMk/>
            <pc:sldMk cId="1404242917" sldId="319"/>
            <ac:picMk id="4" creationId="{FDB31A76-0E2E-458B-9019-40EEA4A1F2A0}"/>
          </ac:picMkLst>
        </pc:picChg>
        <pc:picChg chg="add mod">
          <ac:chgData name="Frank X Walsh" userId="2a33f4dd-caed-4ef7-b29d-6a185dbf9693" providerId="ADAL" clId="{E8F325DD-DADB-4DF2-9921-33C1F1D79FCC}" dt="2019-03-21T11:15:06.661" v="3183" actId="1076"/>
          <ac:picMkLst>
            <pc:docMk/>
            <pc:sldMk cId="1404242917" sldId="319"/>
            <ac:picMk id="5" creationId="{FC7DE224-3AE1-46D8-98E2-89305E4CC941}"/>
          </ac:picMkLst>
        </pc:picChg>
      </pc:sldChg>
      <pc:sldChg chg="addSp modSp add modAnim">
        <pc:chgData name="Frank X Walsh" userId="2a33f4dd-caed-4ef7-b29d-6a185dbf9693" providerId="ADAL" clId="{E8F325DD-DADB-4DF2-9921-33C1F1D79FCC}" dt="2019-03-21T11:57:06.209" v="3993"/>
        <pc:sldMkLst>
          <pc:docMk/>
          <pc:sldMk cId="3391404695" sldId="320"/>
        </pc:sldMkLst>
        <pc:spChg chg="mod">
          <ac:chgData name="Frank X Walsh" userId="2a33f4dd-caed-4ef7-b29d-6a185dbf9693" providerId="ADAL" clId="{E8F325DD-DADB-4DF2-9921-33C1F1D79FCC}" dt="2019-03-21T11:27:58.357" v="3522" actId="20577"/>
          <ac:spMkLst>
            <pc:docMk/>
            <pc:sldMk cId="3391404695" sldId="320"/>
            <ac:spMk id="2" creationId="{F20AF0F3-B2D4-4CC2-AF99-1BF235806B4D}"/>
          </ac:spMkLst>
        </pc:spChg>
        <pc:spChg chg="mod">
          <ac:chgData name="Frank X Walsh" userId="2a33f4dd-caed-4ef7-b29d-6a185dbf9693" providerId="ADAL" clId="{E8F325DD-DADB-4DF2-9921-33C1F1D79FCC}" dt="2019-03-21T11:55:23.243" v="3988" actId="113"/>
          <ac:spMkLst>
            <pc:docMk/>
            <pc:sldMk cId="3391404695" sldId="320"/>
            <ac:spMk id="3" creationId="{14B5DEF0-14EC-42AC-9590-43DF1E30DF28}"/>
          </ac:spMkLst>
        </pc:spChg>
        <pc:spChg chg="add mod">
          <ac:chgData name="Frank X Walsh" userId="2a33f4dd-caed-4ef7-b29d-6a185dbf9693" providerId="ADAL" clId="{E8F325DD-DADB-4DF2-9921-33C1F1D79FCC}" dt="2019-03-21T11:26:13.494" v="3389" actId="1076"/>
          <ac:spMkLst>
            <pc:docMk/>
            <pc:sldMk cId="3391404695" sldId="320"/>
            <ac:spMk id="5" creationId="{400C97FF-4C71-47CB-AB3D-44556CA2DC72}"/>
          </ac:spMkLst>
        </pc:spChg>
        <pc:spChg chg="add mod">
          <ac:chgData name="Frank X Walsh" userId="2a33f4dd-caed-4ef7-b29d-6a185dbf9693" providerId="ADAL" clId="{E8F325DD-DADB-4DF2-9921-33C1F1D79FCC}" dt="2019-03-21T11:56:14.253" v="3991" actId="14100"/>
          <ac:spMkLst>
            <pc:docMk/>
            <pc:sldMk cId="3391404695" sldId="320"/>
            <ac:spMk id="6" creationId="{97C10921-AB65-4BB7-87C1-6DD43D8F23DC}"/>
          </ac:spMkLst>
        </pc:spChg>
        <pc:spChg chg="add mod">
          <ac:chgData name="Frank X Walsh" userId="2a33f4dd-caed-4ef7-b29d-6a185dbf9693" providerId="ADAL" clId="{E8F325DD-DADB-4DF2-9921-33C1F1D79FCC}" dt="2019-03-21T11:55:59.580" v="3990" actId="208"/>
          <ac:spMkLst>
            <pc:docMk/>
            <pc:sldMk cId="3391404695" sldId="320"/>
            <ac:spMk id="7" creationId="{B5DD50ED-2CA8-4074-B126-7B5C56618020}"/>
          </ac:spMkLst>
        </pc:spChg>
        <pc:spChg chg="add mod">
          <ac:chgData name="Frank X Walsh" userId="2a33f4dd-caed-4ef7-b29d-6a185dbf9693" providerId="ADAL" clId="{E8F325DD-DADB-4DF2-9921-33C1F1D79FCC}" dt="2019-03-21T11:32:13.548" v="3614" actId="20577"/>
          <ac:spMkLst>
            <pc:docMk/>
            <pc:sldMk cId="3391404695" sldId="320"/>
            <ac:spMk id="9" creationId="{CBC77CCB-5110-40F7-9ECB-B916BABFBAF6}"/>
          </ac:spMkLst>
        </pc:spChg>
        <pc:picChg chg="add mod">
          <ac:chgData name="Frank X Walsh" userId="2a33f4dd-caed-4ef7-b29d-6a185dbf9693" providerId="ADAL" clId="{E8F325DD-DADB-4DF2-9921-33C1F1D79FCC}" dt="2019-03-21T11:26:21.609" v="3390" actId="14100"/>
          <ac:picMkLst>
            <pc:docMk/>
            <pc:sldMk cId="3391404695" sldId="320"/>
            <ac:picMk id="4" creationId="{9062EB28-FD42-4ADF-9739-9DCC96406390}"/>
          </ac:picMkLst>
        </pc:picChg>
        <pc:picChg chg="add mod">
          <ac:chgData name="Frank X Walsh" userId="2a33f4dd-caed-4ef7-b29d-6a185dbf9693" providerId="ADAL" clId="{E8F325DD-DADB-4DF2-9921-33C1F1D79FCC}" dt="2019-03-21T11:31:58.903" v="3611" actId="1076"/>
          <ac:picMkLst>
            <pc:docMk/>
            <pc:sldMk cId="3391404695" sldId="320"/>
            <ac:picMk id="8" creationId="{98F42EFD-8038-4A9F-8B0B-11CBA7BE5B2F}"/>
          </ac:picMkLst>
        </pc:picChg>
      </pc:sldChg>
      <pc:sldChg chg="addSp delSp modSp add modAnim">
        <pc:chgData name="Frank X Walsh" userId="2a33f4dd-caed-4ef7-b29d-6a185dbf9693" providerId="ADAL" clId="{E8F325DD-DADB-4DF2-9921-33C1F1D79FCC}" dt="2019-03-21T11:50:34.607" v="3946" actId="20577"/>
        <pc:sldMkLst>
          <pc:docMk/>
          <pc:sldMk cId="4113954374" sldId="321"/>
        </pc:sldMkLst>
        <pc:spChg chg="mod">
          <ac:chgData name="Frank X Walsh" userId="2a33f4dd-caed-4ef7-b29d-6a185dbf9693" providerId="ADAL" clId="{E8F325DD-DADB-4DF2-9921-33C1F1D79FCC}" dt="2019-03-21T11:29:04.191" v="3607" actId="20577"/>
          <ac:spMkLst>
            <pc:docMk/>
            <pc:sldMk cId="4113954374" sldId="321"/>
            <ac:spMk id="2" creationId="{E1B66BB1-BAB6-4DDB-B3C3-A2BDC8760C6A}"/>
          </ac:spMkLst>
        </pc:spChg>
        <pc:spChg chg="del">
          <ac:chgData name="Frank X Walsh" userId="2a33f4dd-caed-4ef7-b29d-6a185dbf9693" providerId="ADAL" clId="{E8F325DD-DADB-4DF2-9921-33C1F1D79FCC}" dt="2019-03-21T11:34:23.638" v="3615"/>
          <ac:spMkLst>
            <pc:docMk/>
            <pc:sldMk cId="4113954374" sldId="321"/>
            <ac:spMk id="3" creationId="{C2E8FC68-6639-4E5B-A8D6-7E3186F2A7B6}"/>
          </ac:spMkLst>
        </pc:spChg>
        <pc:spChg chg="add mod">
          <ac:chgData name="Frank X Walsh" userId="2a33f4dd-caed-4ef7-b29d-6a185dbf9693" providerId="ADAL" clId="{E8F325DD-DADB-4DF2-9921-33C1F1D79FCC}" dt="2019-03-21T11:39:25.855" v="3856" actId="208"/>
          <ac:spMkLst>
            <pc:docMk/>
            <pc:sldMk cId="4113954374" sldId="321"/>
            <ac:spMk id="5" creationId="{713FFE3B-1D5D-455C-8E3C-AE540AE1DBEA}"/>
          </ac:spMkLst>
        </pc:spChg>
        <pc:spChg chg="add mod">
          <ac:chgData name="Frank X Walsh" userId="2a33f4dd-caed-4ef7-b29d-6a185dbf9693" providerId="ADAL" clId="{E8F325DD-DADB-4DF2-9921-33C1F1D79FCC}" dt="2019-03-21T11:38:17.737" v="3840" actId="20577"/>
          <ac:spMkLst>
            <pc:docMk/>
            <pc:sldMk cId="4113954374" sldId="321"/>
            <ac:spMk id="8" creationId="{8BDA3EC1-DBFC-46D5-8737-81CE69DBC9F4}"/>
          </ac:spMkLst>
        </pc:spChg>
        <pc:spChg chg="add mod">
          <ac:chgData name="Frank X Walsh" userId="2a33f4dd-caed-4ef7-b29d-6a185dbf9693" providerId="ADAL" clId="{E8F325DD-DADB-4DF2-9921-33C1F1D79FCC}" dt="2019-03-21T11:38:30.542" v="3847" actId="20577"/>
          <ac:spMkLst>
            <pc:docMk/>
            <pc:sldMk cId="4113954374" sldId="321"/>
            <ac:spMk id="9" creationId="{6A64EA2D-7FB2-4424-81DE-A84FB093AE0D}"/>
          </ac:spMkLst>
        </pc:spChg>
        <pc:spChg chg="add mod">
          <ac:chgData name="Frank X Walsh" userId="2a33f4dd-caed-4ef7-b29d-6a185dbf9693" providerId="ADAL" clId="{E8F325DD-DADB-4DF2-9921-33C1F1D79FCC}" dt="2019-03-21T11:38:58.734" v="3851" actId="207"/>
          <ac:spMkLst>
            <pc:docMk/>
            <pc:sldMk cId="4113954374" sldId="321"/>
            <ac:spMk id="10" creationId="{D52F84E0-840D-4347-A1F3-85B6B8B04FAB}"/>
          </ac:spMkLst>
        </pc:spChg>
        <pc:spChg chg="add mod">
          <ac:chgData name="Frank X Walsh" userId="2a33f4dd-caed-4ef7-b29d-6a185dbf9693" providerId="ADAL" clId="{E8F325DD-DADB-4DF2-9921-33C1F1D79FCC}" dt="2019-03-21T11:50:34.607" v="3946" actId="20577"/>
          <ac:spMkLst>
            <pc:docMk/>
            <pc:sldMk cId="4113954374" sldId="321"/>
            <ac:spMk id="11" creationId="{C252A6BF-6D7D-4BEF-A4E7-54D53CC84B55}"/>
          </ac:spMkLst>
        </pc:spChg>
        <pc:picChg chg="add mod">
          <ac:chgData name="Frank X Walsh" userId="2a33f4dd-caed-4ef7-b29d-6a185dbf9693" providerId="ADAL" clId="{E8F325DD-DADB-4DF2-9921-33C1F1D79FCC}" dt="2019-03-21T11:34:59.724" v="3619" actId="1076"/>
          <ac:picMkLst>
            <pc:docMk/>
            <pc:sldMk cId="4113954374" sldId="321"/>
            <ac:picMk id="4" creationId="{8B65D523-CD74-4C68-9358-28894F2E10BF}"/>
          </ac:picMkLst>
        </pc:picChg>
        <pc:picChg chg="add mod">
          <ac:chgData name="Frank X Walsh" userId="2a33f4dd-caed-4ef7-b29d-6a185dbf9693" providerId="ADAL" clId="{E8F325DD-DADB-4DF2-9921-33C1F1D79FCC}" dt="2019-03-21T11:37:54.732" v="3812" actId="1076"/>
          <ac:picMkLst>
            <pc:docMk/>
            <pc:sldMk cId="4113954374" sldId="321"/>
            <ac:picMk id="6" creationId="{5102E9F2-3DCB-486E-B7F5-56157CF48821}"/>
          </ac:picMkLst>
        </pc:picChg>
        <pc:picChg chg="add mod">
          <ac:chgData name="Frank X Walsh" userId="2a33f4dd-caed-4ef7-b29d-6a185dbf9693" providerId="ADAL" clId="{E8F325DD-DADB-4DF2-9921-33C1F1D79FCC}" dt="2019-03-21T11:37:51.485" v="3811" actId="1076"/>
          <ac:picMkLst>
            <pc:docMk/>
            <pc:sldMk cId="4113954374" sldId="321"/>
            <ac:picMk id="7" creationId="{9A8228FA-3072-431E-ABC6-7D77A26C26E3}"/>
          </ac:picMkLst>
        </pc:picChg>
      </pc:sldChg>
      <pc:sldChg chg="modSp add ord">
        <pc:chgData name="Frank X Walsh" userId="2a33f4dd-caed-4ef7-b29d-6a185dbf9693" providerId="ADAL" clId="{E8F325DD-DADB-4DF2-9921-33C1F1D79FCC}" dt="2019-03-21T11:57:40.446" v="4024" actId="20577"/>
        <pc:sldMkLst>
          <pc:docMk/>
          <pc:sldMk cId="2458695779" sldId="322"/>
        </pc:sldMkLst>
        <pc:spChg chg="mod">
          <ac:chgData name="Frank X Walsh" userId="2a33f4dd-caed-4ef7-b29d-6a185dbf9693" providerId="ADAL" clId="{E8F325DD-DADB-4DF2-9921-33C1F1D79FCC}" dt="2019-03-21T11:57:40.446" v="4024" actId="20577"/>
          <ac:spMkLst>
            <pc:docMk/>
            <pc:sldMk cId="2458695779" sldId="322"/>
            <ac:spMk id="2" creationId="{2DE3B5A0-9537-4930-8791-F4AE7F5D8413}"/>
          </ac:spMkLst>
        </pc:spChg>
      </pc:sldChg>
      <pc:sldChg chg="addSp delSp modSp add modAnim">
        <pc:chgData name="Frank X Walsh" userId="2a33f4dd-caed-4ef7-b29d-6a185dbf9693" providerId="ADAL" clId="{E8F325DD-DADB-4DF2-9921-33C1F1D79FCC}" dt="2019-03-21T12:34:15.323" v="4169"/>
        <pc:sldMkLst>
          <pc:docMk/>
          <pc:sldMk cId="2302261880" sldId="323"/>
        </pc:sldMkLst>
        <pc:spChg chg="mod">
          <ac:chgData name="Frank X Walsh" userId="2a33f4dd-caed-4ef7-b29d-6a185dbf9693" providerId="ADAL" clId="{E8F325DD-DADB-4DF2-9921-33C1F1D79FCC}" dt="2019-03-21T12:08:29.051" v="4077" actId="20577"/>
          <ac:spMkLst>
            <pc:docMk/>
            <pc:sldMk cId="2302261880" sldId="323"/>
            <ac:spMk id="2" creationId="{D8DCE21E-E514-40E3-88C9-386AFC57F6A3}"/>
          </ac:spMkLst>
        </pc:spChg>
        <pc:spChg chg="del">
          <ac:chgData name="Frank X Walsh" userId="2a33f4dd-caed-4ef7-b29d-6a185dbf9693" providerId="ADAL" clId="{E8F325DD-DADB-4DF2-9921-33C1F1D79FCC}" dt="2019-03-21T12:09:44.633" v="4078"/>
          <ac:spMkLst>
            <pc:docMk/>
            <pc:sldMk cId="2302261880" sldId="323"/>
            <ac:spMk id="3" creationId="{86705956-956D-45CA-83EE-F47CB14EAC74}"/>
          </ac:spMkLst>
        </pc:spChg>
        <pc:spChg chg="add mod">
          <ac:chgData name="Frank X Walsh" userId="2a33f4dd-caed-4ef7-b29d-6a185dbf9693" providerId="ADAL" clId="{E8F325DD-DADB-4DF2-9921-33C1F1D79FCC}" dt="2019-03-21T12:32:31.303" v="4089" actId="1076"/>
          <ac:spMkLst>
            <pc:docMk/>
            <pc:sldMk cId="2302261880" sldId="323"/>
            <ac:spMk id="6" creationId="{9040706B-FD1F-49DF-A3AF-94C8214FCC9B}"/>
          </ac:spMkLst>
        </pc:spChg>
        <pc:spChg chg="add mod">
          <ac:chgData name="Frank X Walsh" userId="2a33f4dd-caed-4ef7-b29d-6a185dbf9693" providerId="ADAL" clId="{E8F325DD-DADB-4DF2-9921-33C1F1D79FCC}" dt="2019-03-21T12:33:04.006" v="4094" actId="208"/>
          <ac:spMkLst>
            <pc:docMk/>
            <pc:sldMk cId="2302261880" sldId="323"/>
            <ac:spMk id="7" creationId="{1F9D4F40-C5C3-49B4-8FC5-A3701DDA9CFE}"/>
          </ac:spMkLst>
        </pc:spChg>
        <pc:spChg chg="add mod">
          <ac:chgData name="Frank X Walsh" userId="2a33f4dd-caed-4ef7-b29d-6a185dbf9693" providerId="ADAL" clId="{E8F325DD-DADB-4DF2-9921-33C1F1D79FCC}" dt="2019-03-21T12:34:08.759" v="4168" actId="208"/>
          <ac:spMkLst>
            <pc:docMk/>
            <pc:sldMk cId="2302261880" sldId="323"/>
            <ac:spMk id="8" creationId="{26290D34-4086-4A5F-9A76-6393C7083CB3}"/>
          </ac:spMkLst>
        </pc:spChg>
        <pc:picChg chg="add mod">
          <ac:chgData name="Frank X Walsh" userId="2a33f4dd-caed-4ef7-b29d-6a185dbf9693" providerId="ADAL" clId="{E8F325DD-DADB-4DF2-9921-33C1F1D79FCC}" dt="2019-03-21T12:31:21.997" v="4080" actId="14100"/>
          <ac:picMkLst>
            <pc:docMk/>
            <pc:sldMk cId="2302261880" sldId="323"/>
            <ac:picMk id="4" creationId="{9F17920A-DEC4-4F0C-955D-D41DB304DBD8}"/>
          </ac:picMkLst>
        </pc:picChg>
        <pc:picChg chg="add mod">
          <ac:chgData name="Frank X Walsh" userId="2a33f4dd-caed-4ef7-b29d-6a185dbf9693" providerId="ADAL" clId="{E8F325DD-DADB-4DF2-9921-33C1F1D79FCC}" dt="2019-03-21T12:32:29.706" v="4088" actId="14100"/>
          <ac:picMkLst>
            <pc:docMk/>
            <pc:sldMk cId="2302261880" sldId="323"/>
            <ac:picMk id="5" creationId="{32079E86-FF78-409B-A2AD-60CB0B1B23A0}"/>
          </ac:picMkLst>
        </pc:picChg>
      </pc:sldChg>
      <pc:sldChg chg="addSp delSp modSp add">
        <pc:chgData name="Frank X Walsh" userId="2a33f4dd-caed-4ef7-b29d-6a185dbf9693" providerId="ADAL" clId="{E8F325DD-DADB-4DF2-9921-33C1F1D79FCC}" dt="2019-03-26T09:30:22.712" v="4954" actId="1076"/>
        <pc:sldMkLst>
          <pc:docMk/>
          <pc:sldMk cId="325962594" sldId="324"/>
        </pc:sldMkLst>
        <pc:spChg chg="mod">
          <ac:chgData name="Frank X Walsh" userId="2a33f4dd-caed-4ef7-b29d-6a185dbf9693" providerId="ADAL" clId="{E8F325DD-DADB-4DF2-9921-33C1F1D79FCC}" dt="2019-03-21T12:55:47.030" v="4199" actId="20577"/>
          <ac:spMkLst>
            <pc:docMk/>
            <pc:sldMk cId="325962594" sldId="324"/>
            <ac:spMk id="2" creationId="{EE66B66F-5409-499F-9DF4-6CA18B23AC97}"/>
          </ac:spMkLst>
        </pc:spChg>
        <pc:spChg chg="mod">
          <ac:chgData name="Frank X Walsh" userId="2a33f4dd-caed-4ef7-b29d-6a185dbf9693" providerId="ADAL" clId="{E8F325DD-DADB-4DF2-9921-33C1F1D79FCC}" dt="2019-03-21T12:56:07.500" v="4222" actId="20577"/>
          <ac:spMkLst>
            <pc:docMk/>
            <pc:sldMk cId="325962594" sldId="324"/>
            <ac:spMk id="3" creationId="{16147343-8269-43E6-B02C-AF2F88FC8E84}"/>
          </ac:spMkLst>
        </pc:spChg>
        <pc:spChg chg="add mod">
          <ac:chgData name="Frank X Walsh" userId="2a33f4dd-caed-4ef7-b29d-6a185dbf9693" providerId="ADAL" clId="{E8F325DD-DADB-4DF2-9921-33C1F1D79FCC}" dt="2019-03-21T12:58:09.702" v="4246" actId="20577"/>
          <ac:spMkLst>
            <pc:docMk/>
            <pc:sldMk cId="325962594" sldId="324"/>
            <ac:spMk id="6" creationId="{86147879-164A-4FB5-B25B-B0982450EAB4}"/>
          </ac:spMkLst>
        </pc:spChg>
        <pc:spChg chg="add del mod">
          <ac:chgData name="Frank X Walsh" userId="2a33f4dd-caed-4ef7-b29d-6a185dbf9693" providerId="ADAL" clId="{E8F325DD-DADB-4DF2-9921-33C1F1D79FCC}" dt="2019-03-26T09:30:17.390" v="4953" actId="478"/>
          <ac:spMkLst>
            <pc:docMk/>
            <pc:sldMk cId="325962594" sldId="324"/>
            <ac:spMk id="7" creationId="{C2E84F44-F9D2-4EA8-A39B-0C3B36F2DDE2}"/>
          </ac:spMkLst>
        </pc:spChg>
        <pc:graphicFrameChg chg="add mod">
          <ac:chgData name="Frank X Walsh" userId="2a33f4dd-caed-4ef7-b29d-6a185dbf9693" providerId="ADAL" clId="{E8F325DD-DADB-4DF2-9921-33C1F1D79FCC}" dt="2019-03-26T09:30:22.712" v="4954" actId="1076"/>
          <ac:graphicFrameMkLst>
            <pc:docMk/>
            <pc:sldMk cId="325962594" sldId="324"/>
            <ac:graphicFrameMk id="8" creationId="{80D859B3-C344-422B-99B1-D778CE27216B}"/>
          </ac:graphicFrameMkLst>
        </pc:graphicFrameChg>
        <pc:picChg chg="add mod">
          <ac:chgData name="Frank X Walsh" userId="2a33f4dd-caed-4ef7-b29d-6a185dbf9693" providerId="ADAL" clId="{E8F325DD-DADB-4DF2-9921-33C1F1D79FCC}" dt="2019-03-21T12:57:53.901" v="4235" actId="14100"/>
          <ac:picMkLst>
            <pc:docMk/>
            <pc:sldMk cId="325962594" sldId="324"/>
            <ac:picMk id="4" creationId="{119064FF-A167-466D-951E-B8DEA1CBE497}"/>
          </ac:picMkLst>
        </pc:picChg>
        <pc:picChg chg="add mod">
          <ac:chgData name="Frank X Walsh" userId="2a33f4dd-caed-4ef7-b29d-6a185dbf9693" providerId="ADAL" clId="{E8F325DD-DADB-4DF2-9921-33C1F1D79FCC}" dt="2019-03-21T12:57:58.073" v="4237" actId="1076"/>
          <ac:picMkLst>
            <pc:docMk/>
            <pc:sldMk cId="325962594" sldId="324"/>
            <ac:picMk id="5" creationId="{3896DB8E-B684-497D-AC45-3051DE5DE963}"/>
          </ac:picMkLst>
        </pc:picChg>
      </pc:sldChg>
      <pc:sldChg chg="addSp delSp modSp add mod setBg modAnim">
        <pc:chgData name="Frank X Walsh" userId="2a33f4dd-caed-4ef7-b29d-6a185dbf9693" providerId="ADAL" clId="{E8F325DD-DADB-4DF2-9921-33C1F1D79FCC}" dt="2019-03-21T14:29:52.283" v="4890" actId="20577"/>
        <pc:sldMkLst>
          <pc:docMk/>
          <pc:sldMk cId="2598055134" sldId="325"/>
        </pc:sldMkLst>
        <pc:spChg chg="mod">
          <ac:chgData name="Frank X Walsh" userId="2a33f4dd-caed-4ef7-b29d-6a185dbf9693" providerId="ADAL" clId="{E8F325DD-DADB-4DF2-9921-33C1F1D79FCC}" dt="2019-03-21T14:28:32.603" v="4852" actId="26606"/>
          <ac:spMkLst>
            <pc:docMk/>
            <pc:sldMk cId="2598055134" sldId="325"/>
            <ac:spMk id="2" creationId="{CFC7ED65-2846-4B78-8CFC-DBB44B3B3F5C}"/>
          </ac:spMkLst>
        </pc:spChg>
        <pc:spChg chg="add del mod">
          <ac:chgData name="Frank X Walsh" userId="2a33f4dd-caed-4ef7-b29d-6a185dbf9693" providerId="ADAL" clId="{E8F325DD-DADB-4DF2-9921-33C1F1D79FCC}" dt="2019-03-21T14:29:52.283" v="4890" actId="20577"/>
          <ac:spMkLst>
            <pc:docMk/>
            <pc:sldMk cId="2598055134" sldId="325"/>
            <ac:spMk id="3" creationId="{A306E444-E842-41AA-A992-FA2F2539FDFD}"/>
          </ac:spMkLst>
        </pc:spChg>
        <pc:spChg chg="add del">
          <ac:chgData name="Frank X Walsh" userId="2a33f4dd-caed-4ef7-b29d-6a185dbf9693" providerId="ADAL" clId="{E8F325DD-DADB-4DF2-9921-33C1F1D79FCC}" dt="2019-03-21T14:23:31.248" v="4272"/>
          <ac:spMkLst>
            <pc:docMk/>
            <pc:sldMk cId="2598055134" sldId="325"/>
            <ac:spMk id="4" creationId="{5989B8D1-D55E-4676-A1E9-8C289A0A9C1C}"/>
          </ac:spMkLst>
        </pc:spChg>
        <pc:picChg chg="add mod">
          <ac:chgData name="Frank X Walsh" userId="2a33f4dd-caed-4ef7-b29d-6a185dbf9693" providerId="ADAL" clId="{E8F325DD-DADB-4DF2-9921-33C1F1D79FCC}" dt="2019-03-21T14:28:40.155" v="4853" actId="14100"/>
          <ac:picMkLst>
            <pc:docMk/>
            <pc:sldMk cId="2598055134" sldId="325"/>
            <ac:picMk id="5" creationId="{A1028318-B8AE-4AF1-86D3-414A0DADEC9A}"/>
          </ac:picMkLst>
        </pc:picChg>
        <pc:cxnChg chg="add">
          <ac:chgData name="Frank X Walsh" userId="2a33f4dd-caed-4ef7-b29d-6a185dbf9693" providerId="ADAL" clId="{E8F325DD-DADB-4DF2-9921-33C1F1D79FCC}" dt="2019-03-21T14:28:32.603" v="4852" actId="26606"/>
          <ac:cxnSpMkLst>
            <pc:docMk/>
            <pc:sldMk cId="2598055134" sldId="325"/>
            <ac:cxnSpMk id="10" creationId="{E4A809D5-3600-46D4-A466-67F2349A54FB}"/>
          </ac:cxnSpMkLst>
        </pc:cxnChg>
      </pc:sldChg>
      <pc:sldMasterChg chg="modSp modSldLayout">
        <pc:chgData name="Frank X Walsh" userId="2a33f4dd-caed-4ef7-b29d-6a185dbf9693" providerId="ADAL" clId="{E8F325DD-DADB-4DF2-9921-33C1F1D79FCC}" dt="2019-03-20T10:00:32.150" v="1"/>
        <pc:sldMasterMkLst>
          <pc:docMk/>
          <pc:sldMasterMk cId="1508080008" sldId="2147483648"/>
        </pc:sldMasterMkLst>
        <pc:spChg chg="mod">
          <ac:chgData name="Frank X Walsh" userId="2a33f4dd-caed-4ef7-b29d-6a185dbf9693" providerId="ADAL" clId="{E8F325DD-DADB-4DF2-9921-33C1F1D79FCC}" dt="2019-03-20T10:00:32.150" v="1"/>
          <ac:spMkLst>
            <pc:docMk/>
            <pc:sldMasterMk cId="1508080008" sldId="2147483648"/>
            <ac:spMk id="2" creationId="{00000000-0000-0000-0000-000000000000}"/>
          </ac:spMkLst>
        </pc:spChg>
        <pc:spChg chg="mod">
          <ac:chgData name="Frank X Walsh" userId="2a33f4dd-caed-4ef7-b29d-6a185dbf9693" providerId="ADAL" clId="{E8F325DD-DADB-4DF2-9921-33C1F1D79FCC}" dt="2019-03-20T10:00:32.150" v="1"/>
          <ac:spMkLst>
            <pc:docMk/>
            <pc:sldMasterMk cId="1508080008" sldId="2147483648"/>
            <ac:spMk id="3" creationId="{00000000-0000-0000-0000-000000000000}"/>
          </ac:spMkLst>
        </pc:spChg>
        <pc:spChg chg="mod">
          <ac:chgData name="Frank X Walsh" userId="2a33f4dd-caed-4ef7-b29d-6a185dbf9693" providerId="ADAL" clId="{E8F325DD-DADB-4DF2-9921-33C1F1D79FCC}" dt="2019-03-20T10:00:32.150" v="1"/>
          <ac:spMkLst>
            <pc:docMk/>
            <pc:sldMasterMk cId="1508080008" sldId="2147483648"/>
            <ac:spMk id="4" creationId="{00000000-0000-0000-0000-000000000000}"/>
          </ac:spMkLst>
        </pc:spChg>
        <pc:spChg chg="mod">
          <ac:chgData name="Frank X Walsh" userId="2a33f4dd-caed-4ef7-b29d-6a185dbf9693" providerId="ADAL" clId="{E8F325DD-DADB-4DF2-9921-33C1F1D79FCC}" dt="2019-03-20T10:00:32.150" v="1"/>
          <ac:spMkLst>
            <pc:docMk/>
            <pc:sldMasterMk cId="1508080008" sldId="2147483648"/>
            <ac:spMk id="5" creationId="{00000000-0000-0000-0000-000000000000}"/>
          </ac:spMkLst>
        </pc:spChg>
        <pc:spChg chg="mod">
          <ac:chgData name="Frank X Walsh" userId="2a33f4dd-caed-4ef7-b29d-6a185dbf9693" providerId="ADAL" clId="{E8F325DD-DADB-4DF2-9921-33C1F1D79FCC}" dt="2019-03-20T10:00:32.150" v="1"/>
          <ac:spMkLst>
            <pc:docMk/>
            <pc:sldMasterMk cId="1508080008" sldId="2147483648"/>
            <ac:spMk id="6" creationId="{00000000-0000-0000-0000-000000000000}"/>
          </ac:spMkLst>
        </pc:spChg>
        <pc:sldLayoutChg chg="modSp">
          <pc:chgData name="Frank X Walsh" userId="2a33f4dd-caed-4ef7-b29d-6a185dbf9693" providerId="ADAL" clId="{E8F325DD-DADB-4DF2-9921-33C1F1D79FCC}" dt="2019-03-20T10:00:32.150" v="1"/>
          <pc:sldLayoutMkLst>
            <pc:docMk/>
            <pc:sldMasterMk cId="1508080008" sldId="2147483648"/>
            <pc:sldLayoutMk cId="4010412135" sldId="2147483649"/>
          </pc:sldLayoutMkLst>
          <pc:spChg chg="mod">
            <ac:chgData name="Frank X Walsh" userId="2a33f4dd-caed-4ef7-b29d-6a185dbf9693" providerId="ADAL" clId="{E8F325DD-DADB-4DF2-9921-33C1F1D79FCC}" dt="2019-03-20T10:00:32.150" v="1"/>
            <ac:spMkLst>
              <pc:docMk/>
              <pc:sldMasterMk cId="1508080008" sldId="2147483648"/>
              <pc:sldLayoutMk cId="4010412135" sldId="2147483649"/>
              <ac:spMk id="2" creationId="{00000000-0000-0000-0000-000000000000}"/>
            </ac:spMkLst>
          </pc:spChg>
          <pc:spChg chg="mod">
            <ac:chgData name="Frank X Walsh" userId="2a33f4dd-caed-4ef7-b29d-6a185dbf9693" providerId="ADAL" clId="{E8F325DD-DADB-4DF2-9921-33C1F1D79FCC}" dt="2019-03-20T10:00:32.150" v="1"/>
            <ac:spMkLst>
              <pc:docMk/>
              <pc:sldMasterMk cId="1508080008" sldId="2147483648"/>
              <pc:sldLayoutMk cId="4010412135" sldId="2147483649"/>
              <ac:spMk id="3" creationId="{00000000-0000-0000-0000-000000000000}"/>
            </ac:spMkLst>
          </pc:spChg>
        </pc:sldLayoutChg>
        <pc:sldLayoutChg chg="modSp">
          <pc:chgData name="Frank X Walsh" userId="2a33f4dd-caed-4ef7-b29d-6a185dbf9693" providerId="ADAL" clId="{E8F325DD-DADB-4DF2-9921-33C1F1D79FCC}" dt="2019-03-20T10:00:32.150" v="1"/>
          <pc:sldLayoutMkLst>
            <pc:docMk/>
            <pc:sldMasterMk cId="1508080008" sldId="2147483648"/>
            <pc:sldLayoutMk cId="635649753" sldId="2147483651"/>
          </pc:sldLayoutMkLst>
          <pc:spChg chg="mod">
            <ac:chgData name="Frank X Walsh" userId="2a33f4dd-caed-4ef7-b29d-6a185dbf9693" providerId="ADAL" clId="{E8F325DD-DADB-4DF2-9921-33C1F1D79FCC}" dt="2019-03-20T10:00:32.150" v="1"/>
            <ac:spMkLst>
              <pc:docMk/>
              <pc:sldMasterMk cId="1508080008" sldId="2147483648"/>
              <pc:sldLayoutMk cId="635649753" sldId="2147483651"/>
              <ac:spMk id="2" creationId="{00000000-0000-0000-0000-000000000000}"/>
            </ac:spMkLst>
          </pc:spChg>
          <pc:spChg chg="mod">
            <ac:chgData name="Frank X Walsh" userId="2a33f4dd-caed-4ef7-b29d-6a185dbf9693" providerId="ADAL" clId="{E8F325DD-DADB-4DF2-9921-33C1F1D79FCC}" dt="2019-03-20T10:00:32.150" v="1"/>
            <ac:spMkLst>
              <pc:docMk/>
              <pc:sldMasterMk cId="1508080008" sldId="2147483648"/>
              <pc:sldLayoutMk cId="635649753" sldId="2147483651"/>
              <ac:spMk id="3" creationId="{00000000-0000-0000-0000-000000000000}"/>
            </ac:spMkLst>
          </pc:spChg>
        </pc:sldLayoutChg>
        <pc:sldLayoutChg chg="modSp">
          <pc:chgData name="Frank X Walsh" userId="2a33f4dd-caed-4ef7-b29d-6a185dbf9693" providerId="ADAL" clId="{E8F325DD-DADB-4DF2-9921-33C1F1D79FCC}" dt="2019-03-20T10:00:32.150" v="1"/>
          <pc:sldLayoutMkLst>
            <pc:docMk/>
            <pc:sldMasterMk cId="1508080008" sldId="2147483648"/>
            <pc:sldLayoutMk cId="474920514" sldId="2147483652"/>
          </pc:sldLayoutMkLst>
          <pc:spChg chg="mod">
            <ac:chgData name="Frank X Walsh" userId="2a33f4dd-caed-4ef7-b29d-6a185dbf9693" providerId="ADAL" clId="{E8F325DD-DADB-4DF2-9921-33C1F1D79FCC}" dt="2019-03-20T10:00:32.150" v="1"/>
            <ac:spMkLst>
              <pc:docMk/>
              <pc:sldMasterMk cId="1508080008" sldId="2147483648"/>
              <pc:sldLayoutMk cId="474920514" sldId="2147483652"/>
              <ac:spMk id="3" creationId="{00000000-0000-0000-0000-000000000000}"/>
            </ac:spMkLst>
          </pc:spChg>
          <pc:spChg chg="mod">
            <ac:chgData name="Frank X Walsh" userId="2a33f4dd-caed-4ef7-b29d-6a185dbf9693" providerId="ADAL" clId="{E8F325DD-DADB-4DF2-9921-33C1F1D79FCC}" dt="2019-03-20T10:00:32.150" v="1"/>
            <ac:spMkLst>
              <pc:docMk/>
              <pc:sldMasterMk cId="1508080008" sldId="2147483648"/>
              <pc:sldLayoutMk cId="474920514" sldId="2147483652"/>
              <ac:spMk id="4" creationId="{00000000-0000-0000-0000-000000000000}"/>
            </ac:spMkLst>
          </pc:spChg>
        </pc:sldLayoutChg>
        <pc:sldLayoutChg chg="modSp">
          <pc:chgData name="Frank X Walsh" userId="2a33f4dd-caed-4ef7-b29d-6a185dbf9693" providerId="ADAL" clId="{E8F325DD-DADB-4DF2-9921-33C1F1D79FCC}" dt="2019-03-20T10:00:32.150" v="1"/>
          <pc:sldLayoutMkLst>
            <pc:docMk/>
            <pc:sldMasterMk cId="1508080008" sldId="2147483648"/>
            <pc:sldLayoutMk cId="3577750793" sldId="2147483653"/>
          </pc:sldLayoutMkLst>
          <pc:spChg chg="mod">
            <ac:chgData name="Frank X Walsh" userId="2a33f4dd-caed-4ef7-b29d-6a185dbf9693" providerId="ADAL" clId="{E8F325DD-DADB-4DF2-9921-33C1F1D79FCC}" dt="2019-03-20T10:00:32.150" v="1"/>
            <ac:spMkLst>
              <pc:docMk/>
              <pc:sldMasterMk cId="1508080008" sldId="2147483648"/>
              <pc:sldLayoutMk cId="3577750793" sldId="2147483653"/>
              <ac:spMk id="3" creationId="{00000000-0000-0000-0000-000000000000}"/>
            </ac:spMkLst>
          </pc:spChg>
          <pc:spChg chg="mod">
            <ac:chgData name="Frank X Walsh" userId="2a33f4dd-caed-4ef7-b29d-6a185dbf9693" providerId="ADAL" clId="{E8F325DD-DADB-4DF2-9921-33C1F1D79FCC}" dt="2019-03-20T10:00:32.150" v="1"/>
            <ac:spMkLst>
              <pc:docMk/>
              <pc:sldMasterMk cId="1508080008" sldId="2147483648"/>
              <pc:sldLayoutMk cId="3577750793" sldId="2147483653"/>
              <ac:spMk id="4" creationId="{00000000-0000-0000-0000-000000000000}"/>
            </ac:spMkLst>
          </pc:spChg>
          <pc:spChg chg="mod">
            <ac:chgData name="Frank X Walsh" userId="2a33f4dd-caed-4ef7-b29d-6a185dbf9693" providerId="ADAL" clId="{E8F325DD-DADB-4DF2-9921-33C1F1D79FCC}" dt="2019-03-20T10:00:32.150" v="1"/>
            <ac:spMkLst>
              <pc:docMk/>
              <pc:sldMasterMk cId="1508080008" sldId="2147483648"/>
              <pc:sldLayoutMk cId="3577750793" sldId="2147483653"/>
              <ac:spMk id="5" creationId="{00000000-0000-0000-0000-000000000000}"/>
            </ac:spMkLst>
          </pc:spChg>
          <pc:spChg chg="mod">
            <ac:chgData name="Frank X Walsh" userId="2a33f4dd-caed-4ef7-b29d-6a185dbf9693" providerId="ADAL" clId="{E8F325DD-DADB-4DF2-9921-33C1F1D79FCC}" dt="2019-03-20T10:00:32.150" v="1"/>
            <ac:spMkLst>
              <pc:docMk/>
              <pc:sldMasterMk cId="1508080008" sldId="2147483648"/>
              <pc:sldLayoutMk cId="3577750793" sldId="2147483653"/>
              <ac:spMk id="6" creationId="{00000000-0000-0000-0000-000000000000}"/>
            </ac:spMkLst>
          </pc:spChg>
        </pc:sldLayoutChg>
        <pc:sldLayoutChg chg="modSp">
          <pc:chgData name="Frank X Walsh" userId="2a33f4dd-caed-4ef7-b29d-6a185dbf9693" providerId="ADAL" clId="{E8F325DD-DADB-4DF2-9921-33C1F1D79FCC}" dt="2019-03-20T10:00:32.150" v="1"/>
          <pc:sldLayoutMkLst>
            <pc:docMk/>
            <pc:sldMasterMk cId="1508080008" sldId="2147483648"/>
            <pc:sldLayoutMk cId="3214677297" sldId="2147483656"/>
          </pc:sldLayoutMkLst>
          <pc:spChg chg="mod">
            <ac:chgData name="Frank X Walsh" userId="2a33f4dd-caed-4ef7-b29d-6a185dbf9693" providerId="ADAL" clId="{E8F325DD-DADB-4DF2-9921-33C1F1D79FCC}" dt="2019-03-20T10:00:32.150" v="1"/>
            <ac:spMkLst>
              <pc:docMk/>
              <pc:sldMasterMk cId="1508080008" sldId="2147483648"/>
              <pc:sldLayoutMk cId="3214677297" sldId="2147483656"/>
              <ac:spMk id="2" creationId="{00000000-0000-0000-0000-000000000000}"/>
            </ac:spMkLst>
          </pc:spChg>
          <pc:spChg chg="mod">
            <ac:chgData name="Frank X Walsh" userId="2a33f4dd-caed-4ef7-b29d-6a185dbf9693" providerId="ADAL" clId="{E8F325DD-DADB-4DF2-9921-33C1F1D79FCC}" dt="2019-03-20T10:00:32.150" v="1"/>
            <ac:spMkLst>
              <pc:docMk/>
              <pc:sldMasterMk cId="1508080008" sldId="2147483648"/>
              <pc:sldLayoutMk cId="3214677297" sldId="2147483656"/>
              <ac:spMk id="3" creationId="{00000000-0000-0000-0000-000000000000}"/>
            </ac:spMkLst>
          </pc:spChg>
          <pc:spChg chg="mod">
            <ac:chgData name="Frank X Walsh" userId="2a33f4dd-caed-4ef7-b29d-6a185dbf9693" providerId="ADAL" clId="{E8F325DD-DADB-4DF2-9921-33C1F1D79FCC}" dt="2019-03-20T10:00:32.150" v="1"/>
            <ac:spMkLst>
              <pc:docMk/>
              <pc:sldMasterMk cId="1508080008" sldId="2147483648"/>
              <pc:sldLayoutMk cId="3214677297" sldId="2147483656"/>
              <ac:spMk id="4" creationId="{00000000-0000-0000-0000-000000000000}"/>
            </ac:spMkLst>
          </pc:spChg>
        </pc:sldLayoutChg>
        <pc:sldLayoutChg chg="modSp">
          <pc:chgData name="Frank X Walsh" userId="2a33f4dd-caed-4ef7-b29d-6a185dbf9693" providerId="ADAL" clId="{E8F325DD-DADB-4DF2-9921-33C1F1D79FCC}" dt="2019-03-20T10:00:32.150" v="1"/>
          <pc:sldLayoutMkLst>
            <pc:docMk/>
            <pc:sldMasterMk cId="1508080008" sldId="2147483648"/>
            <pc:sldLayoutMk cId="3057354220" sldId="2147483657"/>
          </pc:sldLayoutMkLst>
          <pc:spChg chg="mod">
            <ac:chgData name="Frank X Walsh" userId="2a33f4dd-caed-4ef7-b29d-6a185dbf9693" providerId="ADAL" clId="{E8F325DD-DADB-4DF2-9921-33C1F1D79FCC}" dt="2019-03-20T10:00:32.150" v="1"/>
            <ac:spMkLst>
              <pc:docMk/>
              <pc:sldMasterMk cId="1508080008" sldId="2147483648"/>
              <pc:sldLayoutMk cId="3057354220" sldId="2147483657"/>
              <ac:spMk id="2" creationId="{00000000-0000-0000-0000-000000000000}"/>
            </ac:spMkLst>
          </pc:spChg>
          <pc:spChg chg="mod">
            <ac:chgData name="Frank X Walsh" userId="2a33f4dd-caed-4ef7-b29d-6a185dbf9693" providerId="ADAL" clId="{E8F325DD-DADB-4DF2-9921-33C1F1D79FCC}" dt="2019-03-20T10:00:32.150" v="1"/>
            <ac:spMkLst>
              <pc:docMk/>
              <pc:sldMasterMk cId="1508080008" sldId="2147483648"/>
              <pc:sldLayoutMk cId="3057354220" sldId="2147483657"/>
              <ac:spMk id="3" creationId="{00000000-0000-0000-0000-000000000000}"/>
            </ac:spMkLst>
          </pc:spChg>
          <pc:spChg chg="mod">
            <ac:chgData name="Frank X Walsh" userId="2a33f4dd-caed-4ef7-b29d-6a185dbf9693" providerId="ADAL" clId="{E8F325DD-DADB-4DF2-9921-33C1F1D79FCC}" dt="2019-03-20T10:00:32.150" v="1"/>
            <ac:spMkLst>
              <pc:docMk/>
              <pc:sldMasterMk cId="1508080008" sldId="2147483648"/>
              <pc:sldLayoutMk cId="3057354220" sldId="2147483657"/>
              <ac:spMk id="4" creationId="{00000000-0000-0000-0000-000000000000}"/>
            </ac:spMkLst>
          </pc:spChg>
        </pc:sldLayoutChg>
        <pc:sldLayoutChg chg="modSp">
          <pc:chgData name="Frank X Walsh" userId="2a33f4dd-caed-4ef7-b29d-6a185dbf9693" providerId="ADAL" clId="{E8F325DD-DADB-4DF2-9921-33C1F1D79FCC}" dt="2019-03-20T10:00:32.150" v="1"/>
          <pc:sldLayoutMkLst>
            <pc:docMk/>
            <pc:sldMasterMk cId="1508080008" sldId="2147483648"/>
            <pc:sldLayoutMk cId="3486496923" sldId="2147483659"/>
          </pc:sldLayoutMkLst>
          <pc:spChg chg="mod">
            <ac:chgData name="Frank X Walsh" userId="2a33f4dd-caed-4ef7-b29d-6a185dbf9693" providerId="ADAL" clId="{E8F325DD-DADB-4DF2-9921-33C1F1D79FCC}" dt="2019-03-20T10:00:32.150" v="1"/>
            <ac:spMkLst>
              <pc:docMk/>
              <pc:sldMasterMk cId="1508080008" sldId="2147483648"/>
              <pc:sldLayoutMk cId="3486496923" sldId="2147483659"/>
              <ac:spMk id="2" creationId="{00000000-0000-0000-0000-000000000000}"/>
            </ac:spMkLst>
          </pc:spChg>
          <pc:spChg chg="mod">
            <ac:chgData name="Frank X Walsh" userId="2a33f4dd-caed-4ef7-b29d-6a185dbf9693" providerId="ADAL" clId="{E8F325DD-DADB-4DF2-9921-33C1F1D79FCC}" dt="2019-03-20T10:00:32.150" v="1"/>
            <ac:spMkLst>
              <pc:docMk/>
              <pc:sldMasterMk cId="1508080008" sldId="2147483648"/>
              <pc:sldLayoutMk cId="3486496923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1T11:09:11.545" idx="1">
    <p:pos x="7090" y="222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3CC8B-2C22-4294-82AF-E18635F6C8A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18DF-4A92-427C-AD9F-04E22FE0E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divide between the relational model and the in-memory data structures. </a:t>
            </a:r>
          </a:p>
          <a:p>
            <a:r>
              <a:rPr lang="en-GB" dirty="0"/>
              <a:t>Use relational algebra to conduct operations using SQL on those relations. </a:t>
            </a:r>
          </a:p>
          <a:p>
            <a:r>
              <a:rPr lang="en-GB" dirty="0"/>
              <a:t>In memory data structures Are a better match for certain types of problems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4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Do you need </a:t>
            </a:r>
            <a:r>
              <a:rPr lang="en-IE" dirty="0" err="1"/>
              <a:t>db</a:t>
            </a:r>
            <a:r>
              <a:rPr lang="en-IE" dirty="0"/>
              <a:t> schema definition?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Many NoSQL databases are designed explicitly to run on clusters, so they make a better ﬁt for big data scenarios.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9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Uses JSON natively – nice fit for Node.js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53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5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41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2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1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4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5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5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E4E1-EAAE-4738-8551-BAE8BA49A08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8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xkneo.deviantart.com/art/Icon-MongoDB-16805273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nd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mongodb.com/download-center/compas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ellow_mongoose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3.0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go-wise.blogspot.com/2011/11/mongoose.html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rrymieny.deviantart.com/art/layered-database-source-documents-348798124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38415515/graph-data-structure-program-output-isnt-working-like-i-want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books.org/wiki/File:Hash_table_4_1_0_0_0_0_0_LL.svg" TargetMode="External"/><Relationship Id="rId11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commons.wikimedia.org/wiki/File:Linked_list_data_format.jpg" TargetMode="External"/><Relationship Id="rId4" Type="http://schemas.openxmlformats.org/officeDocument/2006/relationships/hyperlink" Target="http://dba.stackexchange.com/questions/40311/unsure-how-to-implement-certain-constraints-and-relations-in-this-relational-dat" TargetMode="External"/><Relationship Id="rId9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77654/what-is-the-unambiguously-correct-pictogram-for-database-storag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graphicdesign.stackexchange.com/questions/77654/what-is-the-unambiguously-correct-pictogram-for-database-storag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orldwideweb.ie/wp-content/uploads/2014/02/cloud_storage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76" y="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MongoDB, Mongoose and Cloud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/>
              <a:t>Frank Walsh, </a:t>
            </a:r>
            <a:r>
              <a:rPr lang="en-IE" err="1"/>
              <a:t>Diarmuid</a:t>
            </a:r>
            <a:r>
              <a:rPr lang="en-IE"/>
              <a:t> O’Connor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9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Mongodb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4D354-CAA1-4AF4-83A2-01BC04242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6B08B-4930-4D30-BCA5-ADF5601944A9}"/>
              </a:ext>
            </a:extLst>
          </p:cNvPr>
          <p:cNvSpPr txBox="1"/>
          <p:nvPr/>
        </p:nvSpPr>
        <p:spPr>
          <a:xfrm>
            <a:off x="2007897" y="4568781"/>
            <a:ext cx="245932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xkneo.deviantart.com/art/Icon-MongoDB-1680527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02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IE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98" y="1378527"/>
            <a:ext cx="9718964" cy="330430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Document-oriented database</a:t>
            </a:r>
          </a:p>
          <a:p>
            <a:r>
              <a:rPr lang="en-GB" dirty="0"/>
              <a:t>A record in MongoDB is a document, which is a data structure composed of ﬁeld and value pairs. </a:t>
            </a:r>
          </a:p>
          <a:p>
            <a:r>
              <a:rPr lang="en-US" dirty="0"/>
              <a:t>MongoDB documents are  similar to JSON objects</a:t>
            </a:r>
          </a:p>
          <a:p>
            <a:r>
              <a:rPr lang="en-US" dirty="0"/>
              <a:t>Field Values can be other documents, arrays, arrays of other documents. </a:t>
            </a:r>
          </a:p>
          <a:p>
            <a:pPr lvl="1"/>
            <a:r>
              <a:rPr lang="en-US" dirty="0"/>
              <a:t>Reduces need for “Joins”</a:t>
            </a:r>
          </a:p>
          <a:p>
            <a:r>
              <a:rPr lang="en-US" dirty="0"/>
              <a:t>Community support - popular choice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6B720-8F6C-45D4-8617-844BF1E05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099" y="4761490"/>
            <a:ext cx="6450585" cy="18218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544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 Terminology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773056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Each </a:t>
            </a:r>
            <a:r>
              <a:rPr lang="en-US" b="1" dirty="0"/>
              <a:t>database</a:t>
            </a:r>
            <a:r>
              <a:rPr lang="en-US" dirty="0"/>
              <a:t> contains a set of "Collections"</a:t>
            </a:r>
          </a:p>
          <a:p>
            <a:r>
              <a:rPr lang="en-US" dirty="0"/>
              <a:t>Collections contain a set of JSON documents</a:t>
            </a:r>
          </a:p>
          <a:p>
            <a:pPr lvl="1"/>
            <a:r>
              <a:rPr lang="en-US" dirty="0"/>
              <a:t>there is no schema (in the DB…)</a:t>
            </a:r>
          </a:p>
          <a:p>
            <a:r>
              <a:rPr lang="en-US" dirty="0"/>
              <a:t>The documents can all be different</a:t>
            </a:r>
          </a:p>
          <a:p>
            <a:pPr lvl="1"/>
            <a:r>
              <a:rPr lang="en-US" dirty="0"/>
              <a:t>means you have rapid development</a:t>
            </a:r>
          </a:p>
          <a:p>
            <a:pPr lvl="1"/>
            <a:r>
              <a:rPr lang="en-US" dirty="0"/>
              <a:t>adding a property is easy - just starting using in your code</a:t>
            </a:r>
          </a:p>
          <a:p>
            <a:r>
              <a:rPr lang="en-US" dirty="0"/>
              <a:t>Makes deployment easier and faster</a:t>
            </a:r>
          </a:p>
          <a:p>
            <a:pPr lvl="1"/>
            <a:r>
              <a:rPr lang="en-US" dirty="0"/>
              <a:t>roll-back and roll-forward are safe - unused properties are just ignored</a:t>
            </a:r>
          </a:p>
          <a:p>
            <a:r>
              <a:rPr lang="en-US" dirty="0"/>
              <a:t>Collections can be indexed and queries </a:t>
            </a:r>
          </a:p>
          <a:p>
            <a:r>
              <a:rPr lang="en-US" dirty="0"/>
              <a:t>Operations on individual documents are atomic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58EF2-79BC-43B6-814E-5A5FE6B36B84}"/>
              </a:ext>
            </a:extLst>
          </p:cNvPr>
          <p:cNvSpPr/>
          <p:nvPr/>
        </p:nvSpPr>
        <p:spPr>
          <a:xfrm>
            <a:off x="7652479" y="1514007"/>
            <a:ext cx="4422098" cy="506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MongoDB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5ACB8-9A11-451B-B193-055C680CDA65}"/>
              </a:ext>
            </a:extLst>
          </p:cNvPr>
          <p:cNvSpPr/>
          <p:nvPr/>
        </p:nvSpPr>
        <p:spPr>
          <a:xfrm>
            <a:off x="7829862" y="1902048"/>
            <a:ext cx="4067331" cy="45741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1B36F-B9D9-44FD-86D3-691876629585}"/>
              </a:ext>
            </a:extLst>
          </p:cNvPr>
          <p:cNvSpPr/>
          <p:nvPr/>
        </p:nvSpPr>
        <p:spPr>
          <a:xfrm>
            <a:off x="8005995" y="2263515"/>
            <a:ext cx="3715063" cy="40023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734DD-32F5-4EC6-979F-449F1D140573}"/>
              </a:ext>
            </a:extLst>
          </p:cNvPr>
          <p:cNvSpPr/>
          <p:nvPr/>
        </p:nvSpPr>
        <p:spPr>
          <a:xfrm>
            <a:off x="8277069" y="2644965"/>
            <a:ext cx="2148476" cy="19115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5c92448b…”,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gender”:”male</a:t>
            </a:r>
            <a:r>
              <a:rPr lang="en-IE" dirty="0"/>
              <a:t>”}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05135E-DB59-480A-8CEE-5537E10C9A0D}"/>
              </a:ext>
            </a:extLst>
          </p:cNvPr>
          <p:cNvSpPr/>
          <p:nvPr/>
        </p:nvSpPr>
        <p:spPr>
          <a:xfrm>
            <a:off x="9193968" y="3611531"/>
            <a:ext cx="2388432" cy="25227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3a92c48b…”,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gender”:”male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status”:”active</a:t>
            </a:r>
            <a:r>
              <a:rPr lang="en-IE" dirty="0"/>
              <a:t>”}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E7A6CB-6674-49B9-B258-728AB968F217}"/>
              </a:ext>
            </a:extLst>
          </p:cNvPr>
          <p:cNvSpPr/>
          <p:nvPr/>
        </p:nvSpPr>
        <p:spPr>
          <a:xfrm>
            <a:off x="8277069" y="4684443"/>
            <a:ext cx="2252386" cy="14417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7292b48b…”,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status”:”active</a:t>
            </a:r>
            <a:r>
              <a:rPr lang="en-IE" dirty="0"/>
              <a:t>”,</a:t>
            </a:r>
          </a:p>
          <a:p>
            <a:r>
              <a:rPr lang="en-IE" dirty="0"/>
              <a:t>“upvotes”:0}</a:t>
            </a:r>
          </a:p>
        </p:txBody>
      </p:sp>
    </p:spTree>
    <p:extLst>
      <p:ext uri="{BB962C8B-B14F-4D97-AF65-F5344CB8AC3E}">
        <p14:creationId xmlns:p14="http://schemas.microsoft.com/office/powerpoint/2010/main" val="123458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4E91-5D08-4462-94B5-3B8377AF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545D3-A375-4097-8064-4C530F46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73033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MongoDB stores data records as BSON documents. </a:t>
            </a:r>
          </a:p>
          <a:p>
            <a:pPr lvl="1"/>
            <a:r>
              <a:rPr lang="en-GB" dirty="0"/>
              <a:t>BSON is a binary representation of JSON documents.</a:t>
            </a:r>
          </a:p>
          <a:p>
            <a:r>
              <a:rPr lang="en-GB" dirty="0"/>
              <a:t>Each document stored in a collection requires a unique _id field and is reserved for use as a primary key.</a:t>
            </a:r>
          </a:p>
          <a:p>
            <a:r>
              <a:rPr lang="en-GB" dirty="0"/>
              <a:t>If an inserted document omits the _id field, the MongoDB driver automatically generates an </a:t>
            </a:r>
            <a:r>
              <a:rPr lang="en-GB" dirty="0" err="1"/>
              <a:t>ObjectId</a:t>
            </a:r>
            <a:r>
              <a:rPr lang="en-GB" dirty="0"/>
              <a:t> for the _id field.</a:t>
            </a:r>
          </a:p>
          <a:p>
            <a:pPr lvl="1"/>
            <a:r>
              <a:rPr lang="en-GB" dirty="0" err="1"/>
              <a:t>ObjectId</a:t>
            </a:r>
            <a:r>
              <a:rPr lang="en-GB" dirty="0"/>
              <a:t> values consist of 12 bytes.</a:t>
            </a:r>
          </a:p>
          <a:p>
            <a:endParaRPr lang="en-GB" dirty="0"/>
          </a:p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5BC52-FEAF-4868-A5E0-97696F5D3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037" y="5103815"/>
            <a:ext cx="6254577" cy="175418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62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Getting Started (locally)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2"/>
            <a:ext cx="5066757" cy="1610589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Install Mongo community edition for your OS:</a:t>
            </a:r>
          </a:p>
          <a:p>
            <a:pPr marL="0" indent="0">
              <a:buNone/>
            </a:pPr>
            <a:br>
              <a:rPr lang="en-IE" dirty="0"/>
            </a:b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703B7-E350-4108-9BFC-0CF742E6C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357" y="1600201"/>
            <a:ext cx="6425588" cy="28121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2306BC-85E3-4AED-9CB2-825A9BC733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3348"/>
          <a:stretch/>
        </p:blipFill>
        <p:spPr>
          <a:xfrm>
            <a:off x="740352" y="5159054"/>
            <a:ext cx="7936057" cy="842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44FEC0-56E7-4957-866D-CEB315741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52" y="5985214"/>
            <a:ext cx="5951393" cy="828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9D752E-004A-4026-AE54-F90D09CA46FD}"/>
              </a:ext>
            </a:extLst>
          </p:cNvPr>
          <p:cNvSpPr txBox="1"/>
          <p:nvPr/>
        </p:nvSpPr>
        <p:spPr>
          <a:xfrm>
            <a:off x="609599" y="4695786"/>
            <a:ext cx="10464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/>
              <a:t>Specify a directory for your </a:t>
            </a:r>
            <a:r>
              <a:rPr lang="en-IE" sz="2800" dirty="0" err="1"/>
              <a:t>db</a:t>
            </a:r>
            <a:r>
              <a:rPr lang="en-IE" sz="2800" dirty="0"/>
              <a:t> files and start </a:t>
            </a:r>
            <a:r>
              <a:rPr lang="en-IE" sz="2800" dirty="0" err="1"/>
              <a:t>Mongodb</a:t>
            </a:r>
            <a:r>
              <a:rPr lang="en-IE" sz="2800" dirty="0"/>
              <a:t> server.</a:t>
            </a:r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39892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E4EC-2A48-46C3-8136-439DBF79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Getting Started (locally)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56317-3697-440D-91AF-F62CA7E4C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Install Mongo Compass, Graphical User Interface for managing MongoDB.</a:t>
            </a:r>
          </a:p>
          <a:p>
            <a:pPr lvl="1"/>
            <a:r>
              <a:rPr lang="en-IE" dirty="0"/>
              <a:t>For windows, comes as part of </a:t>
            </a:r>
            <a:r>
              <a:rPr lang="en-IE" dirty="0" err="1"/>
              <a:t>mongodb</a:t>
            </a:r>
            <a:r>
              <a:rPr lang="en-IE" dirty="0"/>
              <a:t> install</a:t>
            </a:r>
          </a:p>
          <a:p>
            <a:pPr lvl="1"/>
            <a:r>
              <a:rPr lang="en-IE" dirty="0"/>
              <a:t>Other platforms can get it </a:t>
            </a:r>
            <a:r>
              <a:rPr lang="en-IE" dirty="0">
                <a:hlinkClick r:id="rId2"/>
              </a:rPr>
              <a:t>here</a:t>
            </a:r>
            <a:r>
              <a:rPr lang="en-IE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C5875-A3EE-479C-9863-2AB3D36FF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844" y="3863181"/>
            <a:ext cx="6043612" cy="28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5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972" y="1783959"/>
            <a:ext cx="3483937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Mongoose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971" y="4750894"/>
            <a:ext cx="3483937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 dirty="0">
                <a:solidFill>
                  <a:schemeClr val="tx1"/>
                </a:solidFill>
              </a:rPr>
              <a:t>Mongo with Node.js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400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close up of an animal&#10;&#10;Description automatically generated">
            <a:extLst>
              <a:ext uri="{FF2B5EF4-FFF2-40B4-BE49-F238E27FC236}">
                <a16:creationId xmlns:a16="http://schemas.microsoft.com/office/drawing/2014/main" id="{59D53471-CC5B-4A9E-B84E-7DF5140556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02"/>
          <a:stretch/>
        </p:blipFill>
        <p:spPr>
          <a:xfrm>
            <a:off x="1524001" y="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1C44DE-8E98-4214-A626-8ED6583E87C3}"/>
              </a:ext>
            </a:extLst>
          </p:cNvPr>
          <p:cNvSpPr txBox="1"/>
          <p:nvPr/>
        </p:nvSpPr>
        <p:spPr>
          <a:xfrm>
            <a:off x="8360958" y="6657946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en.wikipedia.org/wiki/Yellow_mongoo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57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E" sz="2800" b="1">
                <a:solidFill>
                  <a:schemeClr val="bg1"/>
                </a:solidFill>
              </a:rPr>
              <a:t>Mongoose Overview</a:t>
            </a:r>
            <a:endParaRPr lang="en-IE" sz="28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Mongoose is a object-document model module in Node.js for MongoDB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Wraps the functionality of the native MongoDB driver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Exposes models to control the records in a doc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Supports validation on save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Extends the native queries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7EFF6-4371-4150-941A-C6BA0BCC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01440"/>
            <a:ext cx="6250769" cy="409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32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42B4-DE83-414C-94D1-A4CA7B11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/>
              <a:t>Mongoose first?</a:t>
            </a:r>
          </a:p>
        </p:txBody>
      </p:sp>
      <p:cxnSp>
        <p:nvCxnSpPr>
          <p:cNvPr id="27" name="Straight Arrow Connector 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9ECB-3C57-42CA-A1A2-43283D9C0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GB" sz="2800" dirty="0"/>
              <a:t>Shortcut to understanding the basics </a:t>
            </a:r>
          </a:p>
          <a:p>
            <a:r>
              <a:rPr lang="en-GB" sz="2800" dirty="0"/>
              <a:t>Similar to Object Relational Mapping libraries like JPA/Hibernate </a:t>
            </a:r>
          </a:p>
          <a:p>
            <a:r>
              <a:rPr lang="en-GB" sz="2800" dirty="0"/>
              <a:t>Easier concept if coming from relational DB background.</a:t>
            </a:r>
            <a:endParaRPr lang="en-IE" sz="2800" dirty="0"/>
          </a:p>
        </p:txBody>
      </p:sp>
      <p:pic>
        <p:nvPicPr>
          <p:cNvPr id="5" name="Picture 4" descr="An animal looking at the camera&#10;&#10;Description automatically generated">
            <a:extLst>
              <a:ext uri="{FF2B5EF4-FFF2-40B4-BE49-F238E27FC236}">
                <a16:creationId xmlns:a16="http://schemas.microsoft.com/office/drawing/2014/main" id="{11F1D8EC-19ED-41E3-A870-E31CD34B33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630" t="3839" r="18328"/>
          <a:stretch/>
        </p:blipFill>
        <p:spPr>
          <a:xfrm>
            <a:off x="5878850" y="0"/>
            <a:ext cx="6313150" cy="6594751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638856-45E4-4B7F-AE21-B15B554B52B7}"/>
              </a:ext>
            </a:extLst>
          </p:cNvPr>
          <p:cNvSpPr txBox="1"/>
          <p:nvPr/>
        </p:nvSpPr>
        <p:spPr>
          <a:xfrm>
            <a:off x="9872134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://ego-wise.blogspot.com/2011/11/mongoos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13C7EC8C-D481-43E2-9CF9-81B2BB03225C}"/>
              </a:ext>
            </a:extLst>
          </p:cNvPr>
          <p:cNvSpPr/>
          <p:nvPr/>
        </p:nvSpPr>
        <p:spPr>
          <a:xfrm>
            <a:off x="8939820" y="-44335"/>
            <a:ext cx="1972887" cy="1141615"/>
          </a:xfrm>
          <a:prstGeom prst="cloudCallout">
            <a:avLst>
              <a:gd name="adj1" fmla="val -42181"/>
              <a:gd name="adj2" fmla="val 91626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>
                <a:solidFill>
                  <a:schemeClr val="tx1"/>
                </a:solidFill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419492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IE" b="1"/>
              <a:t>Installing &amp; Using Mongoose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Run the following from the CMD/Terminal </a:t>
            </a:r>
          </a:p>
          <a:p>
            <a:pPr marL="0" indent="0">
              <a:buNone/>
            </a:pPr>
            <a:endParaRPr lang="en-IE" dirty="0"/>
          </a:p>
          <a:p>
            <a:pPr marL="514350" indent="-514350">
              <a:buFont typeface="+mj-lt"/>
              <a:buAutoNum type="arabicPeriod" startAt="2"/>
            </a:pPr>
            <a:r>
              <a:rPr lang="en-IE" dirty="0"/>
              <a:t>Import the module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514350" indent="-514350">
              <a:buFont typeface="+mj-lt"/>
              <a:buAutoNum type="arabicPeriod" startAt="3"/>
            </a:pPr>
            <a:r>
              <a:rPr lang="en-IE" dirty="0"/>
              <a:t>Connect to the database 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BC70A-393F-4DB1-9E9B-DD6116534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18" y="2213119"/>
            <a:ext cx="5200650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C5A011-625D-4222-A211-C9021E458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18" y="3563576"/>
            <a:ext cx="5206299" cy="567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A656C-E9BE-49FB-917A-AA1B5FAC7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318" y="5257799"/>
            <a:ext cx="5277918" cy="38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4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696" y="629267"/>
            <a:ext cx="3845274" cy="1676603"/>
          </a:xfrm>
        </p:spPr>
        <p:txBody>
          <a:bodyPr>
            <a:normAutofit/>
          </a:bodyPr>
          <a:lstStyle/>
          <a:p>
            <a:r>
              <a:rPr lang="en-IE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697" y="2438401"/>
            <a:ext cx="3845272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dirty="0"/>
              <a:t>Cloud Databases</a:t>
            </a:r>
          </a:p>
          <a:p>
            <a:pPr>
              <a:lnSpc>
                <a:spcPct val="90000"/>
              </a:lnSpc>
            </a:pPr>
            <a:r>
              <a:rPr lang="en-IE" dirty="0"/>
              <a:t>MongoDB</a:t>
            </a:r>
          </a:p>
          <a:p>
            <a:pPr>
              <a:lnSpc>
                <a:spcPct val="90000"/>
              </a:lnSpc>
            </a:pPr>
            <a:r>
              <a:rPr lang="en-IE" dirty="0"/>
              <a:t>Mongoose</a:t>
            </a:r>
          </a:p>
          <a:p>
            <a:pPr>
              <a:lnSpc>
                <a:spcPct val="90000"/>
              </a:lnSpc>
            </a:pPr>
            <a:r>
              <a:rPr lang="en-IE" dirty="0"/>
              <a:t>Mongo in the cloud</a:t>
            </a:r>
            <a:endParaRPr lang="en-US" dirty="0"/>
          </a:p>
        </p:txBody>
      </p:sp>
      <p:pic>
        <p:nvPicPr>
          <p:cNvPr id="5" name="Picture 4" descr="A picture containing plant&#10;&#10;Description automatically generated">
            <a:extLst>
              <a:ext uri="{FF2B5EF4-FFF2-40B4-BE49-F238E27FC236}">
                <a16:creationId xmlns:a16="http://schemas.microsoft.com/office/drawing/2014/main" id="{7452F92D-3CBE-4FD1-98C0-ED30B69BF9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5" r="15772" b="-4"/>
          <a:stretch/>
        </p:blipFill>
        <p:spPr>
          <a:xfrm>
            <a:off x="6091960" y="640083"/>
            <a:ext cx="4096293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5561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Schemas and Models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331" y="1675152"/>
            <a:ext cx="5948597" cy="4036100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Mongoose supports models </a:t>
            </a:r>
          </a:p>
          <a:p>
            <a:pPr lvl="1"/>
            <a:r>
              <a:rPr lang="en-IE" dirty="0"/>
              <a:t>i.e. fixed types of documents </a:t>
            </a:r>
          </a:p>
          <a:p>
            <a:pPr lvl="1"/>
            <a:r>
              <a:rPr lang="en-IE" dirty="0"/>
              <a:t>Compiled from a </a:t>
            </a:r>
            <a:r>
              <a:rPr lang="en-IE" b="1" dirty="0" err="1"/>
              <a:t>mongoose.Schema</a:t>
            </a:r>
            <a:r>
              <a:rPr lang="en-IE" b="1" dirty="0"/>
              <a:t>  definition</a:t>
            </a:r>
          </a:p>
          <a:p>
            <a:pPr lvl="1"/>
            <a:r>
              <a:rPr lang="en-IE" dirty="0"/>
              <a:t>Each of the properties must have a type</a:t>
            </a:r>
          </a:p>
          <a:p>
            <a:pPr lvl="2"/>
            <a:r>
              <a:rPr lang="en-IE" dirty="0"/>
              <a:t>Number, String, Boolean, array, object</a:t>
            </a:r>
          </a:p>
          <a:p>
            <a:r>
              <a:rPr lang="en-IE" dirty="0"/>
              <a:t>Instances of models represent documents in the Database</a:t>
            </a:r>
          </a:p>
          <a:p>
            <a:r>
              <a:rPr lang="en-IE" dirty="0"/>
              <a:t>All document manipulation (create/read/update/delete) is handled by models</a:t>
            </a:r>
          </a:p>
          <a:p>
            <a:pPr lvl="1"/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817"/>
          <a:stretch/>
        </p:blipFill>
        <p:spPr>
          <a:xfrm>
            <a:off x="5043339" y="3879078"/>
            <a:ext cx="7050374" cy="2955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3336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494" y="1617427"/>
            <a:ext cx="6962980" cy="4739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b="1" dirty="0"/>
              <a:t>Mongoose Schemas – Arrays &amp; sub-documents</a:t>
            </a:r>
            <a:endParaRPr lang="en-IE" dirty="0"/>
          </a:p>
        </p:txBody>
      </p:sp>
      <p:sp>
        <p:nvSpPr>
          <p:cNvPr id="5" name="Callout: Line 4"/>
          <p:cNvSpPr/>
          <p:nvPr/>
        </p:nvSpPr>
        <p:spPr>
          <a:xfrm>
            <a:off x="7787392" y="1198327"/>
            <a:ext cx="2514600" cy="838200"/>
          </a:xfrm>
          <a:prstGeom prst="borderCallout1">
            <a:avLst>
              <a:gd name="adj1" fmla="val 18750"/>
              <a:gd name="adj2" fmla="val -8333"/>
              <a:gd name="adj3" fmla="val 458234"/>
              <a:gd name="adj4" fmla="val -8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Comments property is an Array of </a:t>
            </a:r>
            <a:r>
              <a:rPr lang="en-IE" dirty="0" err="1"/>
              <a:t>CommentSchemas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3314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Mongoose Schema – Built-in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3029339" cy="4525963"/>
          </a:xfrm>
        </p:spPr>
        <p:txBody>
          <a:bodyPr/>
          <a:lstStyle/>
          <a:p>
            <a:r>
              <a:rPr lang="en-IE" dirty="0"/>
              <a:t>constraints on properties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E9F94C-4ED9-45AA-A1C6-7CCD5465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518" y="1417638"/>
            <a:ext cx="7872020" cy="53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58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Developers can define custom validation on their properties (e.g. validate email field is correct format)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25251D-E3B3-4DCF-8403-FAB5240F0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24" y="3089635"/>
            <a:ext cx="7908205" cy="1529499"/>
          </a:xfrm>
          <a:prstGeom prst="rect">
            <a:avLst/>
          </a:prstGeo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A3E4EC81-E161-401C-8C03-6BF91EFC85BF}"/>
              </a:ext>
            </a:extLst>
          </p:cNvPr>
          <p:cNvSpPr/>
          <p:nvPr/>
        </p:nvSpPr>
        <p:spPr>
          <a:xfrm>
            <a:off x="9122537" y="2344882"/>
            <a:ext cx="2951017" cy="2168236"/>
          </a:xfrm>
          <a:prstGeom prst="borderCallout1">
            <a:avLst>
              <a:gd name="adj1" fmla="val 18750"/>
              <a:gd name="adj2" fmla="val -8333"/>
              <a:gd name="adj3" fmla="val 53540"/>
              <a:gd name="adj4" fmla="val -4693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Regular Expression (regex) to test for a valid email. If you’ve not come across them before check out </a:t>
            </a:r>
            <a:br>
              <a:rPr lang="en-IE" dirty="0"/>
            </a:br>
            <a:r>
              <a:rPr lang="en-IE" dirty="0"/>
              <a:t>https://www.w3schools.com/jsref/jsref_obj_regexp.asp</a:t>
            </a:r>
          </a:p>
        </p:txBody>
      </p:sp>
    </p:spTree>
    <p:extLst>
      <p:ext uri="{BB962C8B-B14F-4D97-AF65-F5344CB8AC3E}">
        <p14:creationId xmlns:p14="http://schemas.microsoft.com/office/powerpoint/2010/main" val="115979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/>
              <a:t>Data Manipulation Mongoose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 dirty="0"/>
              <a:t>Mongoose supports all the CRUD operations: </a:t>
            </a:r>
          </a:p>
          <a:p>
            <a:pPr lvl="1"/>
            <a:r>
              <a:rPr lang="en-IE" dirty="0"/>
              <a:t>Create –&gt; </a:t>
            </a:r>
            <a:r>
              <a:rPr lang="en-IE" dirty="0" err="1"/>
              <a:t>Model.create</a:t>
            </a:r>
            <a:r>
              <a:rPr lang="en-IE" dirty="0"/>
              <a:t>() </a:t>
            </a:r>
            <a:endParaRPr lang="en-IE" dirty="0">
              <a:cs typeface="Calibri"/>
            </a:endParaRPr>
          </a:p>
          <a:p>
            <a:pPr lvl="1"/>
            <a:r>
              <a:rPr lang="en-IE" dirty="0"/>
              <a:t>Read –&gt; </a:t>
            </a:r>
            <a:r>
              <a:rPr lang="en-IE" dirty="0" err="1"/>
              <a:t>Model.find</a:t>
            </a:r>
            <a:r>
              <a:rPr lang="en-IE" dirty="0"/>
              <a:t>()</a:t>
            </a:r>
            <a:endParaRPr lang="en-IE" dirty="0">
              <a:cs typeface="Calibri"/>
            </a:endParaRPr>
          </a:p>
          <a:p>
            <a:pPr lvl="1"/>
            <a:r>
              <a:rPr lang="en-IE" dirty="0"/>
              <a:t>Update –&gt; </a:t>
            </a:r>
            <a:r>
              <a:rPr lang="en-IE" dirty="0" err="1"/>
              <a:t>Model.update</a:t>
            </a:r>
            <a:r>
              <a:rPr lang="en-IE" dirty="0"/>
              <a:t>(condition, props, </a:t>
            </a:r>
            <a:r>
              <a:rPr lang="en-IE" dirty="0" err="1"/>
              <a:t>cb</a:t>
            </a:r>
            <a:r>
              <a:rPr lang="en-IE" dirty="0"/>
              <a:t>) </a:t>
            </a:r>
          </a:p>
          <a:p>
            <a:pPr lvl="1"/>
            <a:r>
              <a:rPr lang="en-IE" dirty="0"/>
              <a:t>Remove –&gt; </a:t>
            </a:r>
            <a:r>
              <a:rPr lang="en-IE" dirty="0" err="1"/>
              <a:t>Model.remove</a:t>
            </a:r>
            <a:r>
              <a:rPr lang="en-IE" dirty="0"/>
              <a:t>() </a:t>
            </a:r>
            <a:endParaRPr lang="en-IE" dirty="0">
              <a:cs typeface="Calibri"/>
            </a:endParaRPr>
          </a:p>
          <a:p>
            <a:r>
              <a:rPr lang="en-IE" dirty="0">
                <a:cs typeface="Calibri"/>
              </a:rPr>
              <a:t>Can operate with "</a:t>
            </a:r>
            <a:r>
              <a:rPr lang="en-IE" i="1" dirty="0">
                <a:cs typeface="Calibri"/>
              </a:rPr>
              <a:t>error first"</a:t>
            </a:r>
            <a:r>
              <a:rPr lang="en-IE" dirty="0">
                <a:cs typeface="Calibri"/>
              </a:rPr>
              <a:t> </a:t>
            </a:r>
            <a:r>
              <a:rPr lang="en-IE" dirty="0" err="1">
                <a:cs typeface="Calibri"/>
              </a:rPr>
              <a:t>callbacks</a:t>
            </a:r>
            <a:r>
              <a:rPr lang="en-IE" dirty="0">
                <a:cs typeface="Calibri"/>
              </a:rPr>
              <a:t> or promises. 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223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Create Contact with Mongoose</a:t>
            </a:r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3A17DC3-8A76-4738-AB0F-6CF645AFE5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300" r="55855" b="39249"/>
          <a:stretch/>
        </p:blipFill>
        <p:spPr>
          <a:xfrm>
            <a:off x="2206053" y="4592533"/>
            <a:ext cx="9202219" cy="1531626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645D6F2-DBCD-44B0-A750-EE1735C6D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27" t="16343" r="65278" b="40230"/>
          <a:stretch/>
        </p:blipFill>
        <p:spPr>
          <a:xfrm>
            <a:off x="2206052" y="1327590"/>
            <a:ext cx="4295346" cy="293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0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Update Contact with Mongoose</a:t>
            </a:r>
          </a:p>
        </p:txBody>
      </p:sp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2C44CA0-C046-48BF-91CB-062B179E3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083" r="65728" b="47500"/>
          <a:stretch/>
        </p:blipFill>
        <p:spPr>
          <a:xfrm>
            <a:off x="2247182" y="2095836"/>
            <a:ext cx="7704049" cy="310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22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/>
              <a:t>Mongoose Queries 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Mongoose provides a more expressive version of the native MongoDB</a:t>
            </a:r>
          </a:p>
          <a:p>
            <a:pPr lvl="1"/>
            <a:r>
              <a:rPr lang="en-IE" dirty="0"/>
              <a:t>Instead of:</a:t>
            </a:r>
            <a:br>
              <a:rPr lang="en-IE" dirty="0"/>
            </a:br>
            <a:r>
              <a:rPr lang="en-IE" dirty="0"/>
              <a:t>	</a:t>
            </a:r>
            <a:r>
              <a:rPr lang="en-IE" dirty="0">
                <a:highlight>
                  <a:srgbClr val="FFFF00"/>
                </a:highlight>
              </a:rPr>
              <a:t>{$or: [{</a:t>
            </a:r>
            <a:r>
              <a:rPr lang="en-IE" dirty="0" err="1">
                <a:highlight>
                  <a:srgbClr val="FFFF00"/>
                </a:highlight>
              </a:rPr>
              <a:t>conditionOne</a:t>
            </a:r>
            <a:r>
              <a:rPr lang="en-IE" dirty="0">
                <a:highlight>
                  <a:srgbClr val="FFFF00"/>
                </a:highlight>
              </a:rPr>
              <a:t>: true}, {</a:t>
            </a:r>
            <a:r>
              <a:rPr lang="en-IE" dirty="0" err="1">
                <a:highlight>
                  <a:srgbClr val="FFFF00"/>
                </a:highlight>
              </a:rPr>
              <a:t>conditionTwo</a:t>
            </a:r>
            <a:r>
              <a:rPr lang="en-IE" dirty="0">
                <a:highlight>
                  <a:srgbClr val="FFFF00"/>
                </a:highlight>
              </a:rPr>
              <a:t>: true}] </a:t>
            </a:r>
          </a:p>
          <a:p>
            <a:pPr lvl="1"/>
            <a:r>
              <a:rPr lang="en-IE" dirty="0"/>
              <a:t>Do:    </a:t>
            </a:r>
          </a:p>
          <a:p>
            <a:pPr marL="457200" lvl="1" indent="0">
              <a:buNone/>
            </a:pPr>
            <a:r>
              <a:rPr lang="en-IE" dirty="0"/>
              <a:t>      </a:t>
            </a:r>
            <a:r>
              <a:rPr lang="en-IE" dirty="0">
                <a:highlight>
                  <a:srgbClr val="FFFF00"/>
                </a:highlight>
              </a:rPr>
              <a:t>.where({</a:t>
            </a:r>
            <a:r>
              <a:rPr lang="en-IE" dirty="0" err="1">
                <a:highlight>
                  <a:srgbClr val="FFFF00"/>
                </a:highlight>
              </a:rPr>
              <a:t>conditionOne:true</a:t>
            </a:r>
            <a:r>
              <a:rPr lang="en-IE" dirty="0">
                <a:highlight>
                  <a:srgbClr val="FFFF00"/>
                </a:highlight>
              </a:rPr>
              <a:t>}).or({</a:t>
            </a:r>
            <a:r>
              <a:rPr lang="en-IE" dirty="0" err="1">
                <a:highlight>
                  <a:srgbClr val="FFFF00"/>
                </a:highlight>
              </a:rPr>
              <a:t>conditionTwo</a:t>
            </a:r>
            <a:r>
              <a:rPr lang="en-IE" dirty="0">
                <a:highlight>
                  <a:srgbClr val="FFFF00"/>
                </a:highlight>
              </a:rPr>
              <a:t>: true}) </a:t>
            </a:r>
          </a:p>
          <a:p>
            <a:pPr marL="457200" lvl="1" indent="0">
              <a:buNone/>
            </a:pPr>
            <a:endParaRPr lang="en-IE" dirty="0">
              <a:highlight>
                <a:srgbClr val="FFFF00"/>
              </a:highlight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04938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048000"/>
          </a:xfrm>
        </p:spPr>
        <p:txBody>
          <a:bodyPr>
            <a:normAutofit fontScale="70000" lnSpcReduction="20000"/>
          </a:bodyPr>
          <a:lstStyle/>
          <a:p>
            <a:r>
              <a:rPr lang="en-IE"/>
              <a:t>Mongoose supports many queries: </a:t>
            </a:r>
          </a:p>
          <a:p>
            <a:pPr lvl="1"/>
            <a:r>
              <a:rPr lang="en-IE"/>
              <a:t>For equality/non-equality </a:t>
            </a:r>
          </a:p>
          <a:p>
            <a:pPr lvl="1"/>
            <a:r>
              <a:rPr lang="en-IE"/>
              <a:t>Selection of some properties </a:t>
            </a:r>
          </a:p>
          <a:p>
            <a:pPr lvl="1"/>
            <a:r>
              <a:rPr lang="en-IE"/>
              <a:t>Sorting </a:t>
            </a:r>
          </a:p>
          <a:p>
            <a:pPr lvl="1"/>
            <a:r>
              <a:rPr lang="en-IE"/>
              <a:t>Limit &amp; skip </a:t>
            </a:r>
          </a:p>
          <a:p>
            <a:r>
              <a:rPr lang="en-IE"/>
              <a:t>All queries are executed over the object returned by </a:t>
            </a:r>
            <a:r>
              <a:rPr lang="en-IE" err="1"/>
              <a:t>Model.find</a:t>
            </a:r>
            <a:r>
              <a:rPr lang="en-IE"/>
              <a:t>*()</a:t>
            </a:r>
          </a:p>
          <a:p>
            <a:pPr lvl="1"/>
            <a:r>
              <a:rPr lang="en-IE" err="1"/>
              <a:t>Model.findOne</a:t>
            </a:r>
            <a:r>
              <a:rPr lang="en-IE"/>
              <a:t>() returns a single document, the first match</a:t>
            </a:r>
          </a:p>
          <a:p>
            <a:pPr lvl="1"/>
            <a:r>
              <a:rPr lang="en-IE" err="1"/>
              <a:t>Model.find</a:t>
            </a:r>
            <a:r>
              <a:rPr lang="en-IE"/>
              <a:t>() returns all</a:t>
            </a:r>
          </a:p>
          <a:p>
            <a:pPr lvl="1"/>
            <a:r>
              <a:rPr lang="en-IE" err="1"/>
              <a:t>Model.findById</a:t>
            </a:r>
            <a:r>
              <a:rPr lang="en-IE"/>
              <a:t>() queries on the _id field.</a:t>
            </a:r>
          </a:p>
          <a:p>
            <a:pPr lvl="1"/>
            <a:endParaRPr lang="en-IE"/>
          </a:p>
          <a:p>
            <a:endParaRPr lang="en-IE"/>
          </a:p>
        </p:txBody>
      </p:sp>
      <p:pic>
        <p:nvPicPr>
          <p:cNvPr id="7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053C547-C306-4DCE-9256-47E26A213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082" r="64923" b="28371"/>
          <a:stretch/>
        </p:blipFill>
        <p:spPr>
          <a:xfrm>
            <a:off x="2269761" y="4648202"/>
            <a:ext cx="7307642" cy="197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55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/>
              <a:t>Can build complex queries and execute them later</a:t>
            </a:r>
          </a:p>
          <a:p>
            <a:pPr marL="0" indent="0">
              <a:buNone/>
            </a:pPr>
            <a:endParaRPr lang="en-IE"/>
          </a:p>
          <a:p>
            <a:endParaRPr lang="en-IE"/>
          </a:p>
          <a:p>
            <a:r>
              <a:rPr lang="en-IE"/>
              <a:t>The above finds all contacts where age &gt;17 and &lt;66 and living in either Waterford, Kilkenny or Wexford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828" y="2133600"/>
            <a:ext cx="809478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/>
              <a:t>Databases in Enterprise Apps</a:t>
            </a:r>
            <a:endParaRPr lang="en-US"/>
          </a:p>
        </p:txBody>
      </p:sp>
      <p:cxnSp>
        <p:nvCxnSpPr>
          <p:cNvPr id="22" name="Straight Arrow Connector 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IE" sz="1800" dirty="0"/>
              <a:t>Most data driven enterprise applications need a database</a:t>
            </a:r>
          </a:p>
          <a:p>
            <a:pPr lvl="1"/>
            <a:r>
              <a:rPr lang="en-IE" sz="1800" dirty="0"/>
              <a:t>Persistence: storage of data</a:t>
            </a:r>
          </a:p>
          <a:p>
            <a:pPr lvl="1"/>
            <a:r>
              <a:rPr lang="en-IE" sz="1800" dirty="0"/>
              <a:t>Concurrency: </a:t>
            </a:r>
            <a:r>
              <a:rPr lang="en-GB" sz="1800" dirty="0"/>
              <a:t> many applications sharing the data at once.</a:t>
            </a:r>
          </a:p>
          <a:p>
            <a:pPr lvl="1"/>
            <a:r>
              <a:rPr lang="en-IE" sz="1800" dirty="0"/>
              <a:t>Integration: multiple systems using the same DB</a:t>
            </a:r>
          </a:p>
          <a:p>
            <a:r>
              <a:rPr lang="en-IE" sz="1800" dirty="0"/>
              <a:t>Enterprise Application DBs require backups, fail over, maintenance, capacity provisioning.</a:t>
            </a:r>
          </a:p>
          <a:p>
            <a:pPr lvl="1"/>
            <a:r>
              <a:rPr lang="en-IE" sz="1800" dirty="0"/>
              <a:t>Traditionally handled by a Database Administrator (the DBA).</a:t>
            </a:r>
          </a:p>
        </p:txBody>
      </p:sp>
      <p:pic>
        <p:nvPicPr>
          <p:cNvPr id="6" name="Picture 5" descr="A picture containing table, indoor&#10;&#10;Description automatically generated">
            <a:extLst>
              <a:ext uri="{FF2B5EF4-FFF2-40B4-BE49-F238E27FC236}">
                <a16:creationId xmlns:a16="http://schemas.microsoft.com/office/drawing/2014/main" id="{F367067C-6485-48B2-B943-D6DD229EEA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945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9A8F15-26B1-4C0A-919A-D2EBF6125321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://barrymieny.deviantart.com/art/layered-database-source-documents-3487981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1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IE"/>
              <a:t>Mongoose Sub-Docs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r>
              <a:rPr lang="en-IE"/>
              <a:t>Ex: Hacker News – Adding a comment to a post. </a:t>
            </a:r>
          </a:p>
          <a:p>
            <a:pPr marL="0" indent="0">
              <a:buNone/>
            </a:pPr>
            <a:endParaRPr lang="en-IE"/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ECC7B49-F037-4BA7-8E7C-1DDAFC3A2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45" r="60563" b="45385"/>
          <a:stretch/>
        </p:blipFill>
        <p:spPr>
          <a:xfrm>
            <a:off x="2044908" y="3302738"/>
            <a:ext cx="7763679" cy="217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92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C7D433F-B690-46FA-89CF-4ECB72066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32" r="9759" b="37776"/>
          <a:stretch/>
        </p:blipFill>
        <p:spPr>
          <a:xfrm>
            <a:off x="2138597" y="2984417"/>
            <a:ext cx="8294118" cy="17014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Sub-Docs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Updating a Sub-Document(e.g. incrementing the upvotes for a comment)</a:t>
            </a:r>
          </a:p>
        </p:txBody>
      </p:sp>
      <p:sp>
        <p:nvSpPr>
          <p:cNvPr id="5" name="Callout: Line 4"/>
          <p:cNvSpPr/>
          <p:nvPr/>
        </p:nvSpPr>
        <p:spPr>
          <a:xfrm>
            <a:off x="5793910" y="4751095"/>
            <a:ext cx="3146474" cy="1219200"/>
          </a:xfrm>
          <a:prstGeom prst="borderCallout1">
            <a:avLst>
              <a:gd name="adj1" fmla="val 18750"/>
              <a:gd name="adj2" fmla="val -8333"/>
              <a:gd name="adj3" fmla="val -61521"/>
              <a:gd name="adj4" fmla="val -59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Each subdocument is assigned </a:t>
            </a:r>
            <a:r>
              <a:rPr lang="en-IE" err="1"/>
              <a:t>it’s</a:t>
            </a:r>
            <a:r>
              <a:rPr lang="en-IE"/>
              <a:t> own _id from MongoDB. This is a special method to access sub documents</a:t>
            </a:r>
          </a:p>
        </p:txBody>
      </p:sp>
    </p:spTree>
    <p:extLst>
      <p:ext uri="{BB962C8B-B14F-4D97-AF65-F5344CB8AC3E}">
        <p14:creationId xmlns:p14="http://schemas.microsoft.com/office/powerpoint/2010/main" val="3895736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 Sub 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Removing a sub document</a:t>
            </a:r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8AF17E6-1645-406D-AEFD-4D84F6C42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23" r="15455" b="38552"/>
          <a:stretch/>
        </p:blipFill>
        <p:spPr>
          <a:xfrm>
            <a:off x="1981200" y="2814092"/>
            <a:ext cx="8331962" cy="170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25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39FE-CE3F-4C7A-B5A8-A8DA7731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Schema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69F8-B32F-42A1-A2FA-61419E85F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49473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F791-5ADE-4D13-BC78-84BD80A5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Example: Using Schema Methods for Simple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5EDC5-4F0F-45EA-B752-E7F84CE8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Restrict access to Posts API (require authentication):</a:t>
            </a:r>
          </a:p>
          <a:p>
            <a:pPr lvl="1"/>
            <a:r>
              <a:rPr lang="en-IE" dirty="0"/>
              <a:t>Create users schema with methods for</a:t>
            </a:r>
          </a:p>
          <a:p>
            <a:pPr lvl="2"/>
            <a:r>
              <a:rPr lang="en-IE" dirty="0"/>
              <a:t>Finding users</a:t>
            </a:r>
          </a:p>
          <a:p>
            <a:pPr lvl="2"/>
            <a:r>
              <a:rPr lang="en-IE" dirty="0"/>
              <a:t>Checking password</a:t>
            </a:r>
          </a:p>
          <a:p>
            <a:pPr lvl="1"/>
            <a:r>
              <a:rPr lang="en-IE" dirty="0"/>
              <a:t>Use </a:t>
            </a:r>
            <a:r>
              <a:rPr lang="en-IE" b="1" dirty="0"/>
              <a:t>express-session</a:t>
            </a:r>
            <a:r>
              <a:rPr lang="en-IE" dirty="0"/>
              <a:t> middleware to create and manage user session (using cookies)</a:t>
            </a:r>
          </a:p>
          <a:p>
            <a:pPr lvl="1"/>
            <a:r>
              <a:rPr lang="en-IE" dirty="0"/>
              <a:t>Create an authentication route to set up “session”</a:t>
            </a:r>
          </a:p>
          <a:p>
            <a:pPr lvl="1"/>
            <a:r>
              <a:rPr lang="en-IE" dirty="0"/>
              <a:t>Create your own authentication middleware and place it on /</a:t>
            </a:r>
            <a:r>
              <a:rPr lang="en-IE" dirty="0" err="1"/>
              <a:t>api</a:t>
            </a:r>
            <a:r>
              <a:rPr lang="en-IE" dirty="0"/>
              <a:t>/posts route</a:t>
            </a:r>
          </a:p>
        </p:txBody>
      </p:sp>
    </p:spTree>
    <p:extLst>
      <p:ext uri="{BB962C8B-B14F-4D97-AF65-F5344CB8AC3E}">
        <p14:creationId xmlns:p14="http://schemas.microsoft.com/office/powerpoint/2010/main" val="425759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ED65-2846-4B78-8CFC-DBB44B3B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 dirty="0"/>
              <a:t>Aside: Sessions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6E444-E842-41AA-A992-FA2F2539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386149"/>
            <a:ext cx="6790508" cy="427589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Requests to Express apps are stand-alone by default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no request can be linked to another. 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By default, no way to know if this request comes from a client that already performed a request previously.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Sessions are a mechanism that makes it possible to “know” who sent the request and to associate requests.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Using Sessions, every user of you API is assigned a unique session: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Allows you to store state.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The express-session module is middleware that provides sessions for Express apps.</a:t>
            </a:r>
            <a:endParaRPr lang="en-I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28318-B8AE-4AF1-86D3-414A0DADE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1" r="40193" b="-1"/>
          <a:stretch/>
        </p:blipFill>
        <p:spPr>
          <a:xfrm>
            <a:off x="6912999" y="1123409"/>
            <a:ext cx="5279000" cy="5734588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805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6947B8-2AF4-4377-881B-681653BB8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1276523"/>
            <a:ext cx="8337146" cy="5367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84A8DD-27F8-4D38-AB30-BF15E737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User Schema with Static &amp; Instance Methods</a:t>
            </a:r>
          </a:p>
        </p:txBody>
      </p:sp>
      <p:sp>
        <p:nvSpPr>
          <p:cNvPr id="5" name="Callout: Line with Border and Accent Bar 4">
            <a:extLst>
              <a:ext uri="{FF2B5EF4-FFF2-40B4-BE49-F238E27FC236}">
                <a16:creationId xmlns:a16="http://schemas.microsoft.com/office/drawing/2014/main" id="{C8C9550F-12F5-4A36-8CEE-836859FA6A2C}"/>
              </a:ext>
            </a:extLst>
          </p:cNvPr>
          <p:cNvSpPr/>
          <p:nvPr/>
        </p:nvSpPr>
        <p:spPr>
          <a:xfrm>
            <a:off x="8797636" y="2694709"/>
            <a:ext cx="2784764" cy="1226127"/>
          </a:xfrm>
          <a:prstGeom prst="accentBorderCallout1">
            <a:avLst>
              <a:gd name="adj1" fmla="val 18750"/>
              <a:gd name="adj2" fmla="val -8333"/>
              <a:gd name="adj3" fmla="val 18363"/>
              <a:gd name="adj4" fmla="val -7009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Static Method:  belongs to schema. Independent of any document instance</a:t>
            </a:r>
          </a:p>
        </p:txBody>
      </p:sp>
      <p:sp>
        <p:nvSpPr>
          <p:cNvPr id="8" name="Callout: Line with Border and Accent Bar 7">
            <a:extLst>
              <a:ext uri="{FF2B5EF4-FFF2-40B4-BE49-F238E27FC236}">
                <a16:creationId xmlns:a16="http://schemas.microsoft.com/office/drawing/2014/main" id="{4A9A1738-AA41-422E-A1A0-2F05CEFA6C40}"/>
              </a:ext>
            </a:extLst>
          </p:cNvPr>
          <p:cNvSpPr/>
          <p:nvPr/>
        </p:nvSpPr>
        <p:spPr>
          <a:xfrm>
            <a:off x="8695112" y="4319847"/>
            <a:ext cx="2784764" cy="1226127"/>
          </a:xfrm>
          <a:prstGeom prst="accentBorderCallout1">
            <a:avLst>
              <a:gd name="adj1" fmla="val 18750"/>
              <a:gd name="adj2" fmla="val -8333"/>
              <a:gd name="adj3" fmla="val 18974"/>
              <a:gd name="adj4" fmla="val -2326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Instance Method:  belongs to a specific document instance.</a:t>
            </a:r>
          </a:p>
        </p:txBody>
      </p:sp>
    </p:spTree>
    <p:extLst>
      <p:ext uri="{BB962C8B-B14F-4D97-AF65-F5344CB8AC3E}">
        <p14:creationId xmlns:p14="http://schemas.microsoft.com/office/powerpoint/2010/main" val="32887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2D18-B177-48E6-8C75-62BA219A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express-session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E1AB1-2A4C-41BD-A37F-3D28D48B9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Session middleware that stores </a:t>
            </a:r>
            <a:r>
              <a:rPr lang="en-GB" dirty="0"/>
              <a:t>session data on server-side</a:t>
            </a:r>
          </a:p>
          <a:p>
            <a:pPr lvl="1"/>
            <a:r>
              <a:rPr lang="en-GB" dirty="0"/>
              <a:t>Puts a unique ID on client</a:t>
            </a:r>
          </a:p>
          <a:p>
            <a:pPr lvl="1"/>
            <a:endParaRPr lang="en-GB" dirty="0"/>
          </a:p>
          <a:p>
            <a:r>
              <a:rPr lang="en-GB" dirty="0"/>
              <a:t>Add to Express App middleware stack: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31A76-0E2E-458B-9019-40EEA4A1F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72" y="2787793"/>
            <a:ext cx="5277056" cy="371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7DE224-3AE1-46D8-98E2-89305E4CC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272" y="4105274"/>
            <a:ext cx="53625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F0F3-B2D4-4CC2-AF99-1BF23580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User Route to authenticate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DEF0-14EC-42AC-9590-43DF1E30D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</a:t>
            </a:r>
            <a:r>
              <a:rPr lang="en-IE" b="1" dirty="0"/>
              <a:t>/</a:t>
            </a:r>
            <a:r>
              <a:rPr lang="en-IE" b="1" dirty="0" err="1"/>
              <a:t>api</a:t>
            </a:r>
            <a:r>
              <a:rPr lang="en-IE" b="1" dirty="0"/>
              <a:t>/user </a:t>
            </a:r>
            <a:r>
              <a:rPr lang="en-IE" dirty="0"/>
              <a:t>to authenticate, passing username and password in HTTP body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2EB28-FD42-4ADF-9739-9DCC96406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48" y="2906990"/>
            <a:ext cx="6804515" cy="39510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0C97FF-4C71-47CB-AB3D-44556CA2DC72}"/>
              </a:ext>
            </a:extLst>
          </p:cNvPr>
          <p:cNvSpPr txBox="1"/>
          <p:nvPr/>
        </p:nvSpPr>
        <p:spPr>
          <a:xfrm>
            <a:off x="2450969" y="253765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/</a:t>
            </a:r>
            <a:r>
              <a:rPr lang="en-IE" dirty="0" err="1"/>
              <a:t>api</a:t>
            </a:r>
            <a:r>
              <a:rPr lang="en-IE" dirty="0"/>
              <a:t>/users/index.js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97C10921-AB65-4BB7-87C1-6DD43D8F23DC}"/>
              </a:ext>
            </a:extLst>
          </p:cNvPr>
          <p:cNvSpPr/>
          <p:nvPr/>
        </p:nvSpPr>
        <p:spPr>
          <a:xfrm>
            <a:off x="8247211" y="2906990"/>
            <a:ext cx="3553905" cy="1300899"/>
          </a:xfrm>
          <a:prstGeom prst="borderCallout1">
            <a:avLst>
              <a:gd name="adj1" fmla="val 18750"/>
              <a:gd name="adj2" fmla="val -8333"/>
              <a:gd name="adj3" fmla="val 99781"/>
              <a:gd name="adj4" fmla="val -3588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static method to find User document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5DD50ED-2CA8-4074-B126-7B5C56618020}"/>
              </a:ext>
            </a:extLst>
          </p:cNvPr>
          <p:cNvSpPr/>
          <p:nvPr/>
        </p:nvSpPr>
        <p:spPr>
          <a:xfrm>
            <a:off x="8236769" y="4390452"/>
            <a:ext cx="3553905" cy="1300899"/>
          </a:xfrm>
          <a:prstGeom prst="borderCallout1">
            <a:avLst>
              <a:gd name="adj1" fmla="val 18750"/>
              <a:gd name="adj2" fmla="val -8333"/>
              <a:gd name="adj3" fmla="val 31028"/>
              <a:gd name="adj4" fmla="val -6698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instance method to check password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F42EFD-8038-4A9F-8B0B-11CBA7BE5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508" y="6261322"/>
            <a:ext cx="3258608" cy="322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C77CCB-5110-40F7-9ECB-B916BABFBAF6}"/>
              </a:ext>
            </a:extLst>
          </p:cNvPr>
          <p:cNvSpPr txBox="1"/>
          <p:nvPr/>
        </p:nvSpPr>
        <p:spPr>
          <a:xfrm>
            <a:off x="8779588" y="5908457"/>
            <a:ext cx="98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/index.js</a:t>
            </a:r>
          </a:p>
        </p:txBody>
      </p:sp>
    </p:spTree>
    <p:extLst>
      <p:ext uri="{BB962C8B-B14F-4D97-AF65-F5344CB8AC3E}">
        <p14:creationId xmlns:p14="http://schemas.microsoft.com/office/powerpoint/2010/main" val="339140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6BB1-BAB6-4DDB-B3C3-A2BDC876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Authentication Middleware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65D523-CD74-4C68-9358-28894F2E1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539" y="1417638"/>
            <a:ext cx="5366994" cy="2707918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713FFE3B-1D5D-455C-8E3C-AE540AE1DBEA}"/>
              </a:ext>
            </a:extLst>
          </p:cNvPr>
          <p:cNvSpPr/>
          <p:nvPr/>
        </p:nvSpPr>
        <p:spPr>
          <a:xfrm>
            <a:off x="7732622" y="1417638"/>
            <a:ext cx="2762054" cy="1781666"/>
          </a:xfrm>
          <a:prstGeom prst="borderCallout1">
            <a:avLst>
              <a:gd name="adj1" fmla="val 18750"/>
              <a:gd name="adj2" fmla="val -8333"/>
              <a:gd name="adj3" fmla="val 50679"/>
              <a:gd name="adj4" fmla="val -6040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Checks for user ID in session object. </a:t>
            </a:r>
            <a:br>
              <a:rPr lang="en-IE" dirty="0"/>
            </a:br>
            <a:r>
              <a:rPr lang="en-IE" dirty="0"/>
              <a:t>If exists, called next middleware function, otherwise end </a:t>
            </a:r>
            <a:r>
              <a:rPr lang="en-IE" dirty="0" err="1"/>
              <a:t>req</a:t>
            </a:r>
            <a:r>
              <a:rPr lang="en-IE" dirty="0"/>
              <a:t>/res cycle with 401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2E9F2-3DCB-486E-B7F5-56157CF48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39" y="4897437"/>
            <a:ext cx="6657975" cy="54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8228FA-3072-431E-ABC6-7D77A26C2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39" y="5558771"/>
            <a:ext cx="7581900" cy="485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DA3EC1-DBFC-46D5-8737-81CE69DBC9F4}"/>
              </a:ext>
            </a:extLst>
          </p:cNvPr>
          <p:cNvSpPr txBox="1"/>
          <p:nvPr/>
        </p:nvSpPr>
        <p:spPr>
          <a:xfrm>
            <a:off x="1697324" y="1048306"/>
            <a:ext cx="157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authenticate.js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4EA2D-7FB2-4424-81DE-A84FB093AE0D}"/>
              </a:ext>
            </a:extLst>
          </p:cNvPr>
          <p:cNvSpPr txBox="1"/>
          <p:nvPr/>
        </p:nvSpPr>
        <p:spPr>
          <a:xfrm>
            <a:off x="1143142" y="4494888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index.js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2F84E0-840D-4347-A1F3-85B6B8B04FAB}"/>
              </a:ext>
            </a:extLst>
          </p:cNvPr>
          <p:cNvSpPr/>
          <p:nvPr/>
        </p:nvSpPr>
        <p:spPr>
          <a:xfrm>
            <a:off x="4268526" y="5558771"/>
            <a:ext cx="1972947" cy="426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C252A6BF-6D7D-4BEF-A4E7-54D53CC84B55}"/>
              </a:ext>
            </a:extLst>
          </p:cNvPr>
          <p:cNvSpPr/>
          <p:nvPr/>
        </p:nvSpPr>
        <p:spPr>
          <a:xfrm>
            <a:off x="8820346" y="4549529"/>
            <a:ext cx="2762054" cy="1781666"/>
          </a:xfrm>
          <a:prstGeom prst="borderCallout1">
            <a:avLst>
              <a:gd name="adj1" fmla="val 18750"/>
              <a:gd name="adj2" fmla="val -8333"/>
              <a:gd name="adj3" fmla="val 58844"/>
              <a:gd name="adj4" fmla="val -9426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Authentication middleware applied  on /</a:t>
            </a:r>
            <a:r>
              <a:rPr lang="en-IE" dirty="0" err="1"/>
              <a:t>api</a:t>
            </a:r>
            <a:r>
              <a:rPr lang="en-IE" dirty="0"/>
              <a:t>/posts route.</a:t>
            </a:r>
          </a:p>
        </p:txBody>
      </p:sp>
    </p:spTree>
    <p:extLst>
      <p:ext uri="{BB962C8B-B14F-4D97-AF65-F5344CB8AC3E}">
        <p14:creationId xmlns:p14="http://schemas.microsoft.com/office/powerpoint/2010/main" val="411395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F9DA4879-7C97-47D8-8954-7F0E549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002630" y="639401"/>
            <a:ext cx="4030504" cy="5577162"/>
          </a:xfrm>
          <a:prstGeom prst="rect">
            <a:avLst/>
          </a:prstGeom>
          <a:solidFill>
            <a:srgbClr val="404040">
              <a:alpha val="92941"/>
            </a:srgbClr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6D093-0CD9-4621-9B32-E11A4E01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668" y="890908"/>
            <a:ext cx="3450432" cy="1156563"/>
          </a:xfrm>
        </p:spPr>
        <p:txBody>
          <a:bodyPr>
            <a:normAutofit/>
          </a:bodyPr>
          <a:lstStyle/>
          <a:p>
            <a:r>
              <a:rPr lang="en-IE" sz="3200">
                <a:solidFill>
                  <a:srgbClr val="FFFFFF"/>
                </a:solidFill>
              </a:rPr>
              <a:t>Structured &amp; Unstructured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D53A-F394-40BC-8A79-E9FE87308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668" y="2187257"/>
            <a:ext cx="3450432" cy="3651569"/>
          </a:xfrm>
        </p:spPr>
        <p:txBody>
          <a:bodyPr>
            <a:normAutofit/>
          </a:bodyPr>
          <a:lstStyle/>
          <a:p>
            <a:r>
              <a:rPr lang="en-IE" sz="1600" dirty="0">
                <a:solidFill>
                  <a:srgbClr val="FFFFFF"/>
                </a:solidFill>
              </a:rPr>
              <a:t>Relational Databases:</a:t>
            </a:r>
          </a:p>
          <a:p>
            <a:pPr lvl="1"/>
            <a:r>
              <a:rPr lang="en-IE" sz="1600" dirty="0">
                <a:solidFill>
                  <a:srgbClr val="FFFFFF"/>
                </a:solidFill>
              </a:rPr>
              <a:t>Organise data into structured tables and rows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Relations have to be simple, they cannot contain any structure such as a nested record or a list</a:t>
            </a:r>
          </a:p>
          <a:p>
            <a:r>
              <a:rPr lang="en-GB" sz="1600" dirty="0">
                <a:solidFill>
                  <a:srgbClr val="FFFFFF"/>
                </a:solidFill>
              </a:rPr>
              <a:t>In memory data structures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Much more varied structure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Lists, Queues, Stacks, Graphs, Hashing</a:t>
            </a:r>
            <a:endParaRPr lang="en-IE" sz="1600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F2C06E-7B0F-476D-AA55-F83B2F38F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98766" y="831091"/>
            <a:ext cx="3390605" cy="24327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6EBABF-4FF9-47BD-BDFB-008D64324E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601490" y="3716708"/>
            <a:ext cx="1825979" cy="1278185"/>
          </a:xfrm>
          <a:prstGeom prst="rect">
            <a:avLst/>
          </a:prstGeom>
        </p:spPr>
      </p:pic>
      <p:pic>
        <p:nvPicPr>
          <p:cNvPr id="8" name="Picture 7" descr="A picture containing wall, indoor, photo, text&#10;&#10;Description automatically generated">
            <a:extLst>
              <a:ext uri="{FF2B5EF4-FFF2-40B4-BE49-F238E27FC236}">
                <a16:creationId xmlns:a16="http://schemas.microsoft.com/office/drawing/2014/main" id="{0EAA3197-5D0E-44AF-B34E-B9560400C7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350484" y="3949423"/>
            <a:ext cx="1803554" cy="1965726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7FD3DA5-D1A8-4B8A-B2D5-645FFE565DF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561466" y="5207554"/>
            <a:ext cx="1825979" cy="1369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DFE3D5-7A60-4CC9-ADE5-8AB68F766108}"/>
              </a:ext>
            </a:extLst>
          </p:cNvPr>
          <p:cNvSpPr txBox="1"/>
          <p:nvPr/>
        </p:nvSpPr>
        <p:spPr>
          <a:xfrm>
            <a:off x="8360958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dba.stackexchange.com/questions/40311/unsure-how-to-implement-certain-constraints-and-relations-in-this-relational-da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0719B8-4F11-438F-B71D-56F422DB3E31}"/>
              </a:ext>
            </a:extLst>
          </p:cNvPr>
          <p:cNvSpPr txBox="1"/>
          <p:nvPr/>
        </p:nvSpPr>
        <p:spPr>
          <a:xfrm>
            <a:off x="6041216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8" tooltip="https://stackoverflow.com/questions/38415515/graph-data-structure-program-output-isnt-working-like-i-wa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EB3FB-5A05-4B93-8BB6-3A910CD049F9}"/>
              </a:ext>
            </a:extLst>
          </p:cNvPr>
          <p:cNvSpPr txBox="1"/>
          <p:nvPr/>
        </p:nvSpPr>
        <p:spPr>
          <a:xfrm>
            <a:off x="3721474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10" tooltip="http://commons.wikimedia.org/wiki/File:Linked_list_data_format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F26FDA-483A-4CC8-B90F-1685C1DC20BC}"/>
              </a:ext>
            </a:extLst>
          </p:cNvPr>
          <p:cNvSpPr txBox="1"/>
          <p:nvPr/>
        </p:nvSpPr>
        <p:spPr>
          <a:xfrm>
            <a:off x="8360958" y="708345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6" tooltip="https://en.wikibooks.org/wiki/File:Hash_table_4_1_0_0_0_0_0_LL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93DE1A-0624-4AE4-9FE4-96CE275A7642}"/>
              </a:ext>
            </a:extLst>
          </p:cNvPr>
          <p:cNvSpPr txBox="1"/>
          <p:nvPr/>
        </p:nvSpPr>
        <p:spPr>
          <a:xfrm>
            <a:off x="7021485" y="554182"/>
            <a:ext cx="204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Relational Database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2939B-8EBE-4D92-9B76-A04183309911}"/>
              </a:ext>
            </a:extLst>
          </p:cNvPr>
          <p:cNvSpPr txBox="1"/>
          <p:nvPr/>
        </p:nvSpPr>
        <p:spPr>
          <a:xfrm>
            <a:off x="7021484" y="3519341"/>
            <a:ext cx="272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 Memory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9328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E21E-E514-40E3-88C9-386AFC57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 Referencing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17920A-DEC4-4F0C-955D-D41DB304D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1" y="1417638"/>
            <a:ext cx="7800304" cy="2305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079E86-FF78-409B-A2AD-60CB0B1B2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71" y="4226661"/>
            <a:ext cx="6531429" cy="2356701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9040706B-FD1F-49DF-A3AF-94C8214FCC9B}"/>
              </a:ext>
            </a:extLst>
          </p:cNvPr>
          <p:cNvSpPr/>
          <p:nvPr/>
        </p:nvSpPr>
        <p:spPr>
          <a:xfrm rot="6434046">
            <a:off x="3470182" y="3630060"/>
            <a:ext cx="1506828" cy="14736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D4F40-C5C3-49B4-8FC5-A3701DDA9CFE}"/>
              </a:ext>
            </a:extLst>
          </p:cNvPr>
          <p:cNvSpPr/>
          <p:nvPr/>
        </p:nvSpPr>
        <p:spPr>
          <a:xfrm>
            <a:off x="5329646" y="4955177"/>
            <a:ext cx="4659085" cy="844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26290D34-4086-4A5F-9A76-6393C7083CB3}"/>
              </a:ext>
            </a:extLst>
          </p:cNvPr>
          <p:cNvSpPr/>
          <p:nvPr/>
        </p:nvSpPr>
        <p:spPr>
          <a:xfrm>
            <a:off x="9126583" y="1724297"/>
            <a:ext cx="2124891" cy="1323703"/>
          </a:xfrm>
          <a:prstGeom prst="borderCallout1">
            <a:avLst>
              <a:gd name="adj1" fmla="val 18750"/>
              <a:gd name="adj2" fmla="val -8333"/>
              <a:gd name="adj3" fmla="val 238158"/>
              <a:gd name="adj4" fmla="val -1579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Object ID to reference user document</a:t>
            </a:r>
          </a:p>
        </p:txBody>
      </p:sp>
    </p:spTree>
    <p:extLst>
      <p:ext uri="{BB962C8B-B14F-4D97-AF65-F5344CB8AC3E}">
        <p14:creationId xmlns:p14="http://schemas.microsoft.com/office/powerpoint/2010/main" val="230226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B66F-5409-499F-9DF4-6CA18B23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Query Population using 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7343-8269-43E6-B02C-AF2F88FC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Allows you to </a:t>
            </a:r>
            <a:r>
              <a:rPr lang="en-GB" dirty="0"/>
              <a:t>automatically replace the speciﬁed paths in the document with document(s) from other collection(s). 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064FF-A167-466D-951E-B8DEA1CBE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64" y="2739500"/>
            <a:ext cx="4684147" cy="3843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96DB8E-B684-497D-AC45-3051DE5DE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123" y="3122129"/>
            <a:ext cx="5566222" cy="307860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6147879-164A-4FB5-B25B-B0982450EAB4}"/>
              </a:ext>
            </a:extLst>
          </p:cNvPr>
          <p:cNvSpPr/>
          <p:nvPr/>
        </p:nvSpPr>
        <p:spPr>
          <a:xfrm>
            <a:off x="5293747" y="4069724"/>
            <a:ext cx="1184326" cy="888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output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D859B3-C344-422B-99B1-D778CE272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12060"/>
              </p:ext>
            </p:extLst>
          </p:nvPr>
        </p:nvGraphicFramePr>
        <p:xfrm>
          <a:off x="2954624" y="1291695"/>
          <a:ext cx="10972800" cy="213043"/>
        </p:xfrm>
        <a:graphic>
          <a:graphicData uri="http://schemas.openxmlformats.org/drawingml/2006/table">
            <a:tbl>
              <a:tblPr/>
              <a:tblGrid>
                <a:gridCol w="10972800">
                  <a:extLst>
                    <a:ext uri="{9D8B030D-6E8A-4147-A177-3AD203B41FA5}">
                      <a16:colId xmlns:a16="http://schemas.microsoft.com/office/drawing/2014/main" val="11243283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solidFill>
                            <a:srgbClr val="BFBFBF"/>
                          </a:solidFill>
                          <a:effectLst/>
                          <a:latin typeface="Lucida Console" panose="020B0609040504020204" pitchFamily="49" charset="0"/>
                        </a:rPr>
                        <a:t>https://github.com/fxwalsh/ewd-examples-2019.git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58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625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B5A0-9537-4930-8791-F4AE7F5D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MongoDB as a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0ADFE-72EE-4028-A92E-64D89D972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8695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IE"/>
              <a:t>MongoDB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1700"/>
              <a:t>Best practice for initial development is to host </a:t>
            </a:r>
            <a:r>
              <a:rPr lang="en-IE" sz="1700" err="1"/>
              <a:t>MongDB</a:t>
            </a:r>
            <a:r>
              <a:rPr lang="en-IE" sz="1700"/>
              <a:t> process on your development machine</a:t>
            </a:r>
          </a:p>
          <a:p>
            <a:pPr>
              <a:lnSpc>
                <a:spcPct val="90000"/>
              </a:lnSpc>
            </a:pPr>
            <a:r>
              <a:rPr lang="en-IE" sz="1700"/>
              <a:t>In production environments, Mongo will be hosted:</a:t>
            </a:r>
          </a:p>
          <a:p>
            <a:pPr lvl="1">
              <a:lnSpc>
                <a:spcPct val="90000"/>
              </a:lnSpc>
            </a:pPr>
            <a:r>
              <a:rPr lang="en-IE" sz="1700"/>
              <a:t> on it’s own instance or </a:t>
            </a:r>
          </a:p>
          <a:p>
            <a:pPr lvl="1">
              <a:lnSpc>
                <a:spcPct val="90000"/>
              </a:lnSpc>
            </a:pPr>
            <a:r>
              <a:rPr lang="en-IE" sz="1700"/>
              <a:t>provisioned as a service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898F785-5A80-4D11-B086-D7A138E6A6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37" r="843" b="-2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AE1B3C-510A-4662-8EF2-9AA99977CD9A}"/>
              </a:ext>
            </a:extLst>
          </p:cNvPr>
          <p:cNvSpPr txBox="1"/>
          <p:nvPr/>
        </p:nvSpPr>
        <p:spPr>
          <a:xfrm>
            <a:off x="9245295" y="6017864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graphicdesign.stackexchange.com/questions/77654/what-is-the-unambiguously-correct-pictogram-for-database-stor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23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MongoDB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514FBC-CED6-4034-ADD2-8ED26F69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97" y="1522083"/>
            <a:ext cx="11196381" cy="533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90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43468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E" sz="2400">
                <a:solidFill>
                  <a:schemeClr val="bg1"/>
                </a:solidFill>
              </a:rPr>
              <a:t>MongoDB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601" y="2638044"/>
            <a:ext cx="2522980" cy="3415622"/>
          </a:xfrm>
        </p:spPr>
        <p:txBody>
          <a:bodyPr>
            <a:normAutofit/>
          </a:bodyPr>
          <a:lstStyle/>
          <a:p>
            <a:r>
              <a:rPr lang="en-IE" sz="1700" dirty="0">
                <a:solidFill>
                  <a:schemeClr val="bg1"/>
                </a:solidFill>
              </a:rPr>
              <a:t>Some providers allow free access tier</a:t>
            </a:r>
          </a:p>
          <a:p>
            <a:r>
              <a:rPr lang="en-IE" sz="1700" dirty="0">
                <a:solidFill>
                  <a:schemeClr val="bg1"/>
                </a:solidFill>
              </a:rPr>
              <a:t>Provide user credentials wrapped in a URL</a:t>
            </a:r>
          </a:p>
          <a:p>
            <a:r>
              <a:rPr lang="en-IE" sz="1700" dirty="0">
                <a:solidFill>
                  <a:schemeClr val="bg1"/>
                </a:solidFill>
              </a:rPr>
              <a:t>All you need to do is update your config with the relevant  URL</a:t>
            </a:r>
          </a:p>
          <a:p>
            <a:r>
              <a:rPr lang="en-IE" sz="1700" dirty="0">
                <a:solidFill>
                  <a:schemeClr val="bg1"/>
                </a:solidFill>
              </a:rPr>
              <a:t>Again, be careful to ignore credentials when pushing to </a:t>
            </a:r>
            <a:r>
              <a:rPr lang="en-IE" sz="1700" dirty="0" err="1">
                <a:solidFill>
                  <a:schemeClr val="bg1"/>
                </a:solidFill>
              </a:rPr>
              <a:t>github</a:t>
            </a:r>
            <a:r>
              <a:rPr lang="en-IE" sz="1700" dirty="0">
                <a:solidFill>
                  <a:schemeClr val="bg1"/>
                </a:solidFill>
              </a:rPr>
              <a:t>/public repo</a:t>
            </a:r>
          </a:p>
          <a:p>
            <a:endParaRPr lang="en-IE" sz="17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EF0BB3-9AE3-4F3A-B3A8-49E771E2E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323" y="1309254"/>
            <a:ext cx="4688077" cy="407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3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tructured vs unstructured data">
            <a:extLst>
              <a:ext uri="{FF2B5EF4-FFF2-40B4-BE49-F238E27FC236}">
                <a16:creationId xmlns:a16="http://schemas.microsoft.com/office/drawing/2014/main" id="{AE1C4729-5CE1-41F8-9EA4-A7BE2CFD9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81" y="1562980"/>
            <a:ext cx="9736286" cy="49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tructured vs unstructured data">
            <a:extLst>
              <a:ext uri="{FF2B5EF4-FFF2-40B4-BE49-F238E27FC236}">
                <a16:creationId xmlns:a16="http://schemas.microsoft.com/office/drawing/2014/main" id="{FEC8B389-337E-468E-8565-3139DF489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18"/>
          <a:stretch/>
        </p:blipFill>
        <p:spPr bwMode="auto">
          <a:xfrm>
            <a:off x="1024404" y="329517"/>
            <a:ext cx="5291666" cy="255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57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/>
              <a:t>Databases in the Cloud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890165" cy="4351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IE" sz="2000" dirty="0"/>
              <a:t>For some apps, a traditional relational database may not be the best fit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Organisations are capturing more data and processing it quicker – can be expensive/difficult on traditional DB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Traditionally, relational database is designed to run on a single machine in predicable environment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May be  economic to run large data and computing loads on clusters.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Hard to estimate scaling requirements, particularly if it’s a web app?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Are you going to do Data mining?</a:t>
            </a:r>
          </a:p>
          <a:p>
            <a:pPr>
              <a:lnSpc>
                <a:spcPct val="90000"/>
              </a:lnSpc>
            </a:pPr>
            <a:r>
              <a:rPr lang="en-IE" sz="2000" dirty="0"/>
              <a:t>One approach is to use the</a:t>
            </a:r>
            <a:r>
              <a:rPr lang="en-IE" sz="2000" b="1" dirty="0"/>
              <a:t> Cloud </a:t>
            </a:r>
            <a:r>
              <a:rPr lang="en-IE" sz="2000" dirty="0"/>
              <a:t>for you DB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Designed for scale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Can be outsourced so you don’t have to deal with infrastructure requirements.</a:t>
            </a:r>
            <a:endParaRPr lang="en-US" sz="20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6EB7086-C1A5-40BE-A0E1-590E4CB406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441" r="-3" b="14350"/>
          <a:stretch/>
        </p:blipFill>
        <p:spPr>
          <a:xfrm>
            <a:off x="8236080" y="1904282"/>
            <a:ext cx="3176306" cy="2674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17351C-C29A-424B-B160-A8A7E10CB1D1}"/>
              </a:ext>
            </a:extLst>
          </p:cNvPr>
          <p:cNvSpPr txBox="1"/>
          <p:nvPr/>
        </p:nvSpPr>
        <p:spPr>
          <a:xfrm>
            <a:off x="9105344" y="5976907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s://graphicdesign.stackexchange.com/questions/77654/what-is-the-unambiguously-correct-pictogram-for-database-stor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5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Cloud DB 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Removes Management costs</a:t>
            </a:r>
          </a:p>
          <a:p>
            <a:r>
              <a:rPr lang="en-IE" dirty="0"/>
              <a:t>Inherently scalable</a:t>
            </a:r>
          </a:p>
          <a:p>
            <a:r>
              <a:rPr lang="en-IE" dirty="0"/>
              <a:t>Latency is predictable and constant</a:t>
            </a:r>
          </a:p>
          <a:p>
            <a:r>
              <a:rPr lang="en-IE" dirty="0"/>
              <a:t>No need to define schemas(if NoSQL) etc. </a:t>
            </a:r>
          </a:p>
          <a:p>
            <a:r>
              <a:rPr lang="en-IE" dirty="0"/>
              <a:t>Lots of Cloud DB offerings out there</a:t>
            </a:r>
          </a:p>
          <a:p>
            <a:pPr lvl="1"/>
            <a:r>
              <a:rPr lang="en-IE" dirty="0"/>
              <a:t>SQL based</a:t>
            </a:r>
          </a:p>
          <a:p>
            <a:pPr lvl="1"/>
            <a:r>
              <a:rPr lang="en-IE" dirty="0"/>
              <a:t>NoSQL based</a:t>
            </a:r>
          </a:p>
          <a:p>
            <a:r>
              <a:rPr lang="en-IE" dirty="0"/>
              <a:t>If organisation policy/standards do not allow outsourcing:</a:t>
            </a:r>
          </a:p>
          <a:p>
            <a:pPr marL="457200" lvl="1" indent="0">
              <a:buNone/>
            </a:pPr>
            <a:r>
              <a:rPr lang="en-IE" dirty="0"/>
              <a:t>- Can host yourself, most NoSQL DBs are free. </a:t>
            </a:r>
          </a:p>
        </p:txBody>
      </p:sp>
    </p:spTree>
    <p:extLst>
      <p:ext uri="{BB962C8B-B14F-4D97-AF65-F5344CB8AC3E}">
        <p14:creationId xmlns:p14="http://schemas.microsoft.com/office/powerpoint/2010/main" val="13084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Cloud Database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Drop Consistency</a:t>
            </a:r>
          </a:p>
          <a:p>
            <a:pPr lvl="1"/>
            <a:r>
              <a:rPr lang="en-US" dirty="0"/>
              <a:t>this makes distributed systems much easier to build</a:t>
            </a:r>
          </a:p>
          <a:p>
            <a:r>
              <a:rPr lang="en-US" dirty="0"/>
              <a:t>Drop SQL and the relational model </a:t>
            </a:r>
          </a:p>
          <a:p>
            <a:pPr lvl="1"/>
            <a:r>
              <a:rPr lang="en-US" dirty="0"/>
              <a:t>simpler structures are easier to distribute:</a:t>
            </a:r>
          </a:p>
          <a:p>
            <a:pPr lvl="2"/>
            <a:r>
              <a:rPr lang="en-US" dirty="0"/>
              <a:t>key/value pairs </a:t>
            </a:r>
          </a:p>
          <a:p>
            <a:pPr lvl="2"/>
            <a:r>
              <a:rPr lang="en-US" b="1" dirty="0"/>
              <a:t>structured documents </a:t>
            </a:r>
          </a:p>
          <a:p>
            <a:pPr lvl="2"/>
            <a:r>
              <a:rPr lang="en-US" b="1" dirty="0"/>
              <a:t>pseudo-tables </a:t>
            </a:r>
          </a:p>
          <a:p>
            <a:pPr lvl="2"/>
            <a:r>
              <a:rPr lang="en-US" dirty="0"/>
              <a:t>tend to be schema-free, accepting data as-is</a:t>
            </a:r>
          </a:p>
          <a:p>
            <a:r>
              <a:rPr lang="en-US" dirty="0"/>
              <a:t>Offer HTTP interfaces using XML or </a:t>
            </a:r>
            <a:r>
              <a:rPr lang="en-US" b="1" dirty="0"/>
              <a:t>JSON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Web APIs!!!</a:t>
            </a:r>
          </a:p>
        </p:txBody>
      </p:sp>
    </p:spTree>
    <p:extLst>
      <p:ext uri="{BB962C8B-B14F-4D97-AF65-F5344CB8AC3E}">
        <p14:creationId xmlns:p14="http://schemas.microsoft.com/office/powerpoint/2010/main" val="423063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Distributed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 data is not homogeneous</a:t>
            </a:r>
          </a:p>
          <a:p>
            <a:pPr lvl="1"/>
            <a:r>
              <a:rPr lang="en-US" dirty="0"/>
              <a:t>some kinds of data will be much larger</a:t>
            </a:r>
          </a:p>
          <a:p>
            <a:r>
              <a:rPr lang="en-US" dirty="0"/>
              <a:t>consider using different databases for different requirements.</a:t>
            </a:r>
          </a:p>
          <a:p>
            <a:r>
              <a:rPr lang="en-US" dirty="0"/>
              <a:t>user </a:t>
            </a:r>
            <a:r>
              <a:rPr lang="en-US" dirty="0" err="1"/>
              <a:t>details,billing</a:t>
            </a:r>
            <a:r>
              <a:rPr lang="en-US" dirty="0"/>
              <a:t> - needs consistency</a:t>
            </a:r>
          </a:p>
          <a:p>
            <a:pPr lvl="1"/>
            <a:r>
              <a:rPr lang="en-US" dirty="0"/>
              <a:t> require traditional database</a:t>
            </a:r>
          </a:p>
          <a:p>
            <a:r>
              <a:rPr lang="en-US" dirty="0"/>
              <a:t>user </a:t>
            </a:r>
            <a:r>
              <a:rPr lang="en-US" dirty="0" err="1"/>
              <a:t>data,content</a:t>
            </a:r>
            <a:r>
              <a:rPr lang="en-US" dirty="0"/>
              <a:t> - needs partition tolerance</a:t>
            </a:r>
          </a:p>
          <a:p>
            <a:pPr lvl="1"/>
            <a:r>
              <a:rPr lang="en-US" dirty="0"/>
              <a:t>replicate to keep safe</a:t>
            </a:r>
          </a:p>
          <a:p>
            <a:r>
              <a:rPr lang="en-US" dirty="0" err="1"/>
              <a:t>analytics,sessions</a:t>
            </a:r>
            <a:r>
              <a:rPr lang="en-US" dirty="0"/>
              <a:t> - needs availability</a:t>
            </a:r>
          </a:p>
          <a:p>
            <a:pPr lvl="1"/>
            <a:r>
              <a:rPr lang="en-US" dirty="0"/>
              <a:t>"eventually consistent" is good enough</a:t>
            </a:r>
          </a:p>
        </p:txBody>
      </p:sp>
    </p:spTree>
    <p:extLst>
      <p:ext uri="{BB962C8B-B14F-4D97-AF65-F5344CB8AC3E}">
        <p14:creationId xmlns:p14="http://schemas.microsoft.com/office/powerpoint/2010/main" val="318336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1853</Words>
  <Application>Microsoft Office PowerPoint</Application>
  <PresentationFormat>Widescreen</PresentationFormat>
  <Paragraphs>268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Lucida Console</vt:lpstr>
      <vt:lpstr>Office Theme</vt:lpstr>
      <vt:lpstr>MongoDB, Mongoose and Cloud Storage</vt:lpstr>
      <vt:lpstr>Agenda</vt:lpstr>
      <vt:lpstr>Databases in Enterprise Apps</vt:lpstr>
      <vt:lpstr>Structured &amp; Unstructured Data</vt:lpstr>
      <vt:lpstr>PowerPoint Presentation</vt:lpstr>
      <vt:lpstr>Databases in the Cloud</vt:lpstr>
      <vt:lpstr>Cloud DB Advantages</vt:lpstr>
      <vt:lpstr>Cloud Database Practices</vt:lpstr>
      <vt:lpstr>Designing Distributed Data </vt:lpstr>
      <vt:lpstr>Mongodb</vt:lpstr>
      <vt:lpstr>Introduction</vt:lpstr>
      <vt:lpstr>Mongo Terminology</vt:lpstr>
      <vt:lpstr>Mongo Documents</vt:lpstr>
      <vt:lpstr>Getting Started (locally)</vt:lpstr>
      <vt:lpstr>Getting Started (locally)</vt:lpstr>
      <vt:lpstr>Mongoose</vt:lpstr>
      <vt:lpstr>Mongoose Overview</vt:lpstr>
      <vt:lpstr>Mongoose first?</vt:lpstr>
      <vt:lpstr>Installing &amp; Using Mongoose</vt:lpstr>
      <vt:lpstr>Mongoose Schemas and Models</vt:lpstr>
      <vt:lpstr>Mongoose Schemas – Arrays &amp; sub-documents</vt:lpstr>
      <vt:lpstr>Mongoose Schema – Built-in Validation</vt:lpstr>
      <vt:lpstr>Mongoose Custom Validation</vt:lpstr>
      <vt:lpstr>Data Manipulation Mongoose</vt:lpstr>
      <vt:lpstr>Create Contact with Mongoose</vt:lpstr>
      <vt:lpstr>Update Contact with Mongoose</vt:lpstr>
      <vt:lpstr>Mongoose Queries </vt:lpstr>
      <vt:lpstr>Mongoose Queries</vt:lpstr>
      <vt:lpstr>Mongoose Queries</vt:lpstr>
      <vt:lpstr>Mongoose Sub-Docs</vt:lpstr>
      <vt:lpstr>Mongoose Sub-Docs</vt:lpstr>
      <vt:lpstr>Mongo Sub docs</vt:lpstr>
      <vt:lpstr>Schema Methods</vt:lpstr>
      <vt:lpstr>Example: Using Schema Methods for Simple Authentication</vt:lpstr>
      <vt:lpstr>Aside: Sessions</vt:lpstr>
      <vt:lpstr>User Schema with Static &amp; Instance Methods</vt:lpstr>
      <vt:lpstr>express-session middleware</vt:lpstr>
      <vt:lpstr>Create User Route to authenticate</vt:lpstr>
      <vt:lpstr>Authentication Middleware</vt:lpstr>
      <vt:lpstr>Object Referencing</vt:lpstr>
      <vt:lpstr>Query Population using Refs</vt:lpstr>
      <vt:lpstr>MongoDB as a service</vt:lpstr>
      <vt:lpstr>MongoDB as a Service</vt:lpstr>
      <vt:lpstr>MongoDB as a Service</vt:lpstr>
      <vt:lpstr>MongoDB as a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MongoDB, Mongoose and Cloud Storage</dc:title>
  <dc:creator>Frank X Walsh</dc:creator>
  <cp:lastModifiedBy>Frank X Walsh</cp:lastModifiedBy>
  <cp:revision>3</cp:revision>
  <dcterms:created xsi:type="dcterms:W3CDTF">2019-03-21T14:28:32Z</dcterms:created>
  <dcterms:modified xsi:type="dcterms:W3CDTF">2019-11-20T15:09:31Z</dcterms:modified>
</cp:coreProperties>
</file>