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0dd49e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50dd49e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0530cc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0530cc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07afd8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07afd8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685800" y="114364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Module: Web Application Development 2</a:t>
            </a:r>
            <a:endParaRPr sz="3000"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Assignment 2 - Web API</a:t>
            </a:r>
            <a:br>
              <a:rPr lang="en-GB" dirty="0"/>
            </a:br>
            <a:r>
              <a:rPr lang="en-GB" dirty="0"/>
              <a:t>(server-side)</a:t>
            </a:r>
            <a:br>
              <a:rPr lang="en-GB" dirty="0"/>
            </a:br>
            <a:r>
              <a:rPr lang="en-GB" dirty="0"/>
              <a:t>Due date: 12/12/2019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2 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Develop a web API for Assignment 1.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Technologies: Node, Express, MongoDB, Mongoose, Testing tools (Mocha, Chai etc.). 	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Integrate	the API with	your React app.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Can extend API beyond scope of client app: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Client	app may be too narrowly scoped.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Can extend client app to accommodate scope of API. 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2</a:t>
            </a:r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 dirty="0"/>
              <a:t>40% of CA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dirty="0"/>
              <a:t>Deliverables: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dirty="0"/>
              <a:t>Source code in </a:t>
            </a:r>
            <a:r>
              <a:rPr lang="en-GB" dirty="0" err="1"/>
              <a:t>Github</a:t>
            </a:r>
            <a:r>
              <a:rPr lang="en-GB" dirty="0"/>
              <a:t> or Bitbucket repository.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dirty="0"/>
              <a:t>A suitable </a:t>
            </a:r>
            <a:r>
              <a:rPr lang="en-GB" b="1" dirty="0"/>
              <a:t>readme.md</a:t>
            </a:r>
            <a:r>
              <a:rPr lang="en-GB" dirty="0"/>
              <a:t> file.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dirty="0"/>
              <a:t>Due Date: </a:t>
            </a:r>
            <a:r>
              <a:rPr lang="en-GB" dirty="0">
                <a:solidFill>
                  <a:schemeClr val="dk2"/>
                </a:solidFill>
              </a:rPr>
              <a:t>12/12/2019</a:t>
            </a:r>
            <a:endParaRPr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Grading Spectrum</a:t>
            </a: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 dirty="0"/>
              <a:t>Pass(40-49) </a:t>
            </a:r>
            <a:r>
              <a:rPr lang="en-GB" sz="1700" dirty="0"/>
              <a:t>- Basic Node.js web API implementation (2 routes) and Mongo integration. React application deployed with basic read and write.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 dirty="0"/>
              <a:t>Good(50-59) -</a:t>
            </a:r>
            <a:r>
              <a:rPr lang="en-GB" sz="1700" dirty="0"/>
              <a:t> Good Node.js API design and associated </a:t>
            </a:r>
            <a:r>
              <a:rPr lang="en-GB" sz="1700" dirty="0" err="1"/>
              <a:t>modeling</a:t>
            </a:r>
            <a:r>
              <a:rPr lang="en-GB" sz="1700" dirty="0"/>
              <a:t>(Mongoose), integrated with React application allowing full manipulation of resources(Create/read/update/delete). Simple API testing.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 dirty="0"/>
              <a:t>V. good (60-74) </a:t>
            </a:r>
            <a:r>
              <a:rPr lang="en-GB" sz="1700" dirty="0"/>
              <a:t>- Complex service </a:t>
            </a:r>
            <a:r>
              <a:rPr lang="en-GB" sz="1700" dirty="0" err="1"/>
              <a:t>api</a:t>
            </a:r>
            <a:r>
              <a:rPr lang="en-GB" sz="1700" dirty="0"/>
              <a:t> incorporating nested documents/ collections. Separation of concerns (routing, app). Use of third party NPM modules. Data validation at API. Very good use of code quality tools (e.g. linting). Very good use of Express Middleware.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 dirty="0"/>
              <a:t>Excellent (75-84) </a:t>
            </a:r>
            <a:r>
              <a:rPr lang="en-GB" sz="1700" dirty="0"/>
              <a:t>- Authentication/verification to accomplish richer functionality. Build/deployment automation using suitable tool. Comprehensive testing strategy for API and associated reporting. Document referencing.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 dirty="0"/>
              <a:t>Outstanding(85 - 100)</a:t>
            </a:r>
            <a:r>
              <a:rPr lang="en-GB" sz="1700" dirty="0"/>
              <a:t> - Integrating 3rd  party services/modules, live hosting, testing, reporting, analytics.</a:t>
            </a:r>
            <a:endParaRPr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Module: Web Application Development 2</vt:lpstr>
      <vt:lpstr>Assignment 2 </vt:lpstr>
      <vt:lpstr>Assignment 2</vt:lpstr>
      <vt:lpstr>Grading Spectrum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Web Application Development 2</dc:title>
  <cp:lastModifiedBy>Frank X Walsh</cp:lastModifiedBy>
  <cp:revision>1</cp:revision>
  <dcterms:modified xsi:type="dcterms:W3CDTF">2019-11-20T14:59:57Z</dcterms:modified>
</cp:coreProperties>
</file>