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09" r:id="rId31"/>
    <p:sldId id="310" r:id="rId32"/>
    <p:sldId id="288" r:id="rId33"/>
    <p:sldId id="289" r:id="rId34"/>
    <p:sldId id="290" r:id="rId3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7" autoAdjust="0"/>
  </p:normalViewPr>
  <p:slideViewPr>
    <p:cSldViewPr snapToGrid="0">
      <p:cViewPr varScale="1">
        <p:scale>
          <a:sx n="84" d="100"/>
          <a:sy n="84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C28F-78A4-4847-965D-09AB32DCB68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Environment/Structure for Labs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1B7C-6CE2-4EFF-A431-3C55B1AE2E0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Tools: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Technologies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FC67-652D-4988-8C56-C2E47EC2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539432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385595" y="4952633"/>
            <a:ext cx="753480" cy="70235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1747</Words>
  <Application>Microsoft Office PowerPoint</Application>
  <PresentationFormat>Custom</PresentationFormat>
  <Paragraphs>243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Calibri</vt:lpstr>
      <vt:lpstr>Consolas</vt:lpstr>
      <vt:lpstr>Courier New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Tools and Technologies</vt:lpstr>
      <vt:lpstr>Babel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7</cp:revision>
  <dcterms:created xsi:type="dcterms:W3CDTF">2020-11-12T13:56:42Z</dcterms:created>
  <dcterms:modified xsi:type="dcterms:W3CDTF">2020-11-16T11:33:39Z</dcterms:modified>
</cp:coreProperties>
</file>