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1" r:id="rId3"/>
    <p:sldId id="257" r:id="rId4"/>
    <p:sldId id="293" r:id="rId5"/>
    <p:sldId id="258" r:id="rId6"/>
    <p:sldId id="260" r:id="rId7"/>
    <p:sldId id="259" r:id="rId8"/>
    <p:sldId id="292" r:id="rId9"/>
    <p:sldId id="263" r:id="rId10"/>
    <p:sldId id="264" r:id="rId11"/>
    <p:sldId id="287" r:id="rId12"/>
    <p:sldId id="266" r:id="rId13"/>
    <p:sldId id="284" r:id="rId14"/>
    <p:sldId id="272" r:id="rId15"/>
    <p:sldId id="283" r:id="rId16"/>
    <p:sldId id="280" r:id="rId17"/>
    <p:sldId id="275" r:id="rId18"/>
    <p:sldId id="285" r:id="rId19"/>
    <p:sldId id="294" r:id="rId20"/>
    <p:sldId id="289" r:id="rId21"/>
    <p:sldId id="274" r:id="rId22"/>
    <p:sldId id="276" r:id="rId23"/>
    <p:sldId id="286" r:id="rId24"/>
    <p:sldId id="268" r:id="rId25"/>
    <p:sldId id="290" r:id="rId26"/>
    <p:sldId id="277" r:id="rId27"/>
    <p:sldId id="279" r:id="rId28"/>
    <p:sldId id="271" r:id="rId29"/>
    <p:sldId id="282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6.0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6024 3224 0 0,'0'0'12920'0'0,"5"-19"-12289"0"0,-4 13-426 0 0,0 0 0 0 0,0 1-1 0 0,1-1 1 0 0,0 0-1 0 0,0 1 1 0 0,0-1-1 0 0,4-6 1 0 0,9-24 462 0 0,-9 15-346 0 0,1 0-1 0 0,0 0 0 0 0,12-21 1 0 0,14-47 199 0 0,2 6-252 0 0,10-17 366 0 0,-25 58-493 0 0,8-13-74 0 0,-4 13-67 0 0,-1-1 0 0 0,17-49 0 0 0,5-8 0 0 0,24-47 117 0 0,73-141 238 0 0,-19 47-5 0 0,-88 176-287 0 0,85-171 138 0 0,-15 49-43 0 0,-57 108-74 0 0,14-17-4 0 0,85-98 0 0 0,41-62 32 0 0,-95 117-80 0 0,198-228 0 0 0,-182 232-32 0 0,29-31 0 0 0,-7 27 0 0 0,86-83 0 0 0,9 17 20 0 0,-146 128 155 0 0,25-20 22 0 0,57-34-464 0 0,100-79 304 0 0,12 18 40 0 0,-187 134-191 0 0,35-21 5 0 0,36-20 109 0 0,29-17 0 0 0,-84 58 13 0 0,199-103 54 0 0,-58 32 9 0 0,-179 93-30 0 0,129-59 208 0 0,-80 44-254 0 0,74-42-212 0 0,17-9-32 0 0,-89 37 244 0 0,-105 59 33 0 0,1 1 0 0 0,1 0-1 0 0,-1 1 1 0 0,14-2 0 0 0,-12 2 1 0 0,1 0 0 0 0,25-12 0 0 0,-2 5-94 0 0,-33 11 78 0 0,0-1-1 0 0,0 0 0 0 0,-1-1 0 0 0,1 1 1 0 0,0-1-1 0 0,-1 0 0 0 0,1 0 0 0 0,-1 0 1 0 0,7-5-1 0 0,-6 3-32 0 0,1 1 0 0 0,-1 0-1 0 0,0 0 1 0 0,1 0 0 0 0,7-2 0 0 0,-8 3 26 0 0,-1 0 1 0 0,1 0-1 0 0,0 0 1 0 0,-1-1-1 0 0,1 1 1 0 0,5-6-1 0 0,-6 6 59 0 0,15 0-114 0 0,-18 2-99 0 0,1-1 1 0 0,-1 1-1 0 0,1-1 1 0 0,-1 0 0 0 0,0 0-1 0 0,1 1 1 0 0,-1-1-1 0 0,0 0 1 0 0,0 0 0 0 0,1 0-1 0 0,-1 0 1 0 0,0-1 0 0 0,1 0-1 0 0,9-7-5103 0 0,3 4-1987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4.3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84 18343 0 0,'0'-29'1984'0'0,"0"20"-1984"0"0,0 1 352 0 0,0-1 24 0 0,0-1 496 0 0,-6 1-784 0 0,6-1-5943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5.5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273 1809 3680 0 0,'-2'-21'301'0'0,"-1"-3"-170"0"0,3-12 9054 0 0,-9-52-4043 0 0,7 30-3795 0 0,3-1 0 0 0,17-116 0 0 0,-11 122-1042 0 0,34-152 56 0 0,-32 167-346 0 0,-3 16-7 0 0,-1 1-1 0 0,-1-1 1 0 0,-1 0 0 0 0,1-23-1 0 0,2-14-7 0 0,-6 63-13 0 0,1 0-1 0 0,0-1 0 0 0,-1 1 1 0 0,1-1-1 0 0,0 0 1 0 0,0 1-1 0 0,3 3 0 0 0,-3-4 6 0 0,0-1 0 0 0,0 0 0 0 0,0 0 1 0 0,0 0-1 0 0,1 1 0 0 0,-1-1 0 0 0,1 0 0 0 0,-1-1 0 0 0,1 1 0 0 0,0 0 0 0 0,0 0 0 0 0,-1-1 0 0 0,2 1 0 0 0,-1-1 0 0 0,2 2 0 0 0,3-1 5 0 0,-1 0 0 0 0,0-1-1 0 0,1 0 1 0 0,-1 0-1 0 0,1-1 1 0 0,-1 1 0 0 0,1-2-1 0 0,0 1 1 0 0,-1-1-1 0 0,1 1 1 0 0,-1-2-1 0 0,0 1 1 0 0,1-1 0 0 0,7-3-1 0 0,-4 1 0 0 0,1-1 0 0 0,-1 0 0 0 0,0-1 0 0 0,-1 0 0 0 0,0-1 0 0 0,0 0-1 0 0,13-12 1 0 0,-4 0 19 0 0,-2 4 67 0 0,-1 0 0 0 0,23-32-1 0 0,25-52 178 0 0,-55 82-333 0 0,1 0 1 0 0,-2-1 0 0 0,0 0 0 0 0,4-20-1 0 0,-5 11 57 0 0,1 5 19 0 0,-2-2 1 0 0,-1 1-1 0 0,2-35 0 0 0,-3-10 112 0 0,0 45-65 0 0,-2-1 0 0 0,-3-35-1 0 0,1 50-35 0 0,-1 1-1 0 0,1 0 0 0 0,-1 0 1 0 0,-1 1-1 0 0,0-1 0 0 0,0 0 1 0 0,0 1-1 0 0,-1 0 0 0 0,0-1 1 0 0,0 2-1 0 0,-7-10 0 0 0,1 5 6 0 0,0 0 0 0 0,-1 1 0 0 0,0 0 0 0 0,-1 0 0 0 0,0 1-1 0 0,-1 1 1 0 0,1 0 0 0 0,-2 0 0 0 0,1 2 0 0 0,-1-1 0 0 0,0 2-1 0 0,-28-8 1 0 0,16 8 12 0 0,1 1 0 0 0,-1 1-1 0 0,0 1 1 0 0,0 1 0 0 0,0 2 0 0 0,-41 5-1 0 0,40-3-29 0 0,-7 1 0 0 0,1 1 0 0 0,-1 2 0 0 0,-60 20 0 0 0,81-22-199 0 0,0 0-1 0 0,0 1 1 0 0,0 0 0 0 0,0 1-1 0 0,1 0 1 0 0,1 1-1 0 0,-1 1 1 0 0,-16 16 0 0 0,12-7-735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5.8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23 18431 0 0,'0'0'4568'0'0,"0"-9"-5288"0"0,-6-4-272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3:3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92 920 0 0,'-2'0'67'0'0,"-4"0"37"0"0,-12-10 1653 0 0,-2 2-1071 0 0,7 2-610 0 0,0 2 1 0 0,-23-7 0 0 0,13 5 538 0 0,18 5-146 0 0,-1-1 0 0 0,1 1 1 0 0,-1 0-1 0 0,-10 0 0 0 0,-72-3 3748 0 0,81 3-4160 0 0,-1 0 0 0 0,1 0 0 0 0,-1 0 0 0 0,-7-4 0 0 0,10 4-80 0 0,0-1-1 0 0,-1 1 1 0 0,1-1-1 0 0,-1 2 1 0 0,1-1-1 0 0,-1 1 1 0 0,1-1-1 0 0,-1 1 1 0 0,0 1-1 0 0,-7 1 1 0 0,-28 5-140 0 0,32-6 147 0 0,1 0 1 0 0,1 0-1 0 0,-1 1 1 0 0,0 0 0 0 0,0 1-1 0 0,1-1 1 0 0,-10 6-1 0 0,14-7-2 0 0,0 1-1 0 0,-1-1 0 0 0,1 0 1 0 0,-1 0-1 0 0,1-1 0 0 0,-1 1 1 0 0,1-1-1 0 0,-8 1 0 0 0,-23 5-90 0 0,7 2 58 0 0,18-5 38 0 0,0 0 0 0 0,-1 0-1 0 0,1 1 1 0 0,-14 7 0 0 0,9 2 70 0 0,0 0 0 0 0,0 0 0 0 0,1 2 0 0 0,1-1 0 0 0,-18 28 0 0 0,14-13 40 0 0,-24 55 0 0 0,4-5-86 0 0,17-41 10 0 0,-20 60 0 0 0,12-18 193 0 0,-12 41 223 0 0,-12 48-117 0 0,24-72 40 0 0,12-45-81 0 0,-16 91-1 0 0,25-106-267 0 0,3-23 6 0 0,1-1 1 0 0,-1 24 0 0 0,-7 158-7 0 0,11-162-11 0 0,-6 113 0 0 0,2-119 0 0 0,2 0 0 0 0,1 0 0 0 0,1 0 0 0 0,6 36 0 0 0,-3-35 0 0 0,-2-1 0 0 0,-1 1 0 0 0,-5 48 0 0 0,2 29 0 0 0,16 38 0 0 0,1-11 289 0 0,-13-112-234 0 0,3 36 381 0 0,24 96 0 0 0,26 59-356 0 0,-11-43-80 0 0,-13-31 58 0 0,-6-23 1 0 0,-23-107-54 0 0,5 20 4 0 0,19 44 1 0 0,5 6 126 0 0,50 98 243 0 0,-76-165-378 0 0,0-1 1 0 0,-1 1-1 0 0,-1 0 1 0 0,0 1-1 0 0,0-1 1 0 0,2 21-1 0 0,-3-21 4 0 0,0 1 0 0 0,1 0-1 0 0,0-1 1 0 0,1 0 0 0 0,0 1-1 0 0,8 13 1 0 0,38 57 15 0 0,-44-71-19 0 0,25 32 23 0 0,1-2 1 0 0,58 56 0 0 0,-34-32 62 0 0,-44-48-39 0 0,0-1 0 0 0,2-1-1 0 0,0 0 1 0 0,0 0 0 0 0,25 17 0 0 0,-31-26-41 0 0,0 0 6 0 0,-1 1-1 0 0,1-1 1 0 0,1-1 0 0 0,-1 1 0 0 0,0-2-1 0 0,1 1 1 0 0,0-1 0 0 0,0 0-1 0 0,0-1 1 0 0,0 0 0 0 0,18 1 0 0 0,-7-3 35 0 0,1-1 0 0 0,-1-2 0 0 0,0 0 0 0 0,0-1 0 0 0,0-1 0 0 0,-1 0 0 0 0,31-14 0 0 0,39-17-82 0 0,-50 22 12 0 0,69-37 0 0 0,-68 29 141 0 0,-13 7-134 0 0,34-25 1 0 0,-4-3-13 0 0,-2-3 1 0 0,-3-3-1 0 0,-1-1 1 0 0,73-97 0 0 0,-84 99 26 0 0,-25 31 0 0 0,26-37 0 0 0,68-107 12 0 0,-61 100 66 0 0,51-84 0 0 0,-66 77-78 0 0,-7 12 0 0 0,-12 30 0 0 0,-2 0 0 0 0,-1-1 0 0 0,9-30 0 0 0,2-17 0 0 0,-8 30 0 0 0,-2-1 0 0 0,7-58 0 0 0,-16 85 0 0 0,1 0 0 0 0,6-18 0 0 0,-5 23 0 0 0,-2-1 0 0 0,0 1 0 0 0,0-1 0 0 0,1-24 0 0 0,-3 16 0 0 0,5-36 0 0 0,-2 35 0 0 0,0-35 0 0 0,3-37 2 0 0,-3 67-7 0 0,-2-1 0 0 0,-1-32 1 0 0,-1-79-56 0 0,1 111 60 0 0,-4-33 0 0 0,0-23 0 0 0,2 56 0 0 0,0 1 0 0 0,-2-1 0 0 0,-9-34 0 0 0,-1-15 0 0 0,7 38 0 0 0,-18-63 0 0 0,19 79 0 0 0,-4-30 0 0 0,-4-21 0 0 0,-18-70-64 0 0,28 128 69 0 0,-2 1 1 0 0,1 0 0 0 0,-9-17 0 0 0,-6-19 35 0 0,7 10-29 0 0,-2 0 0 0 0,-2 1 0 0 0,-20-40 0 0 0,4 7-32 0 0,24 52 88 0 0,-1 1 0 0 0,-14-25 0 0 0,-5-1 28 0 0,-35-54 13 0 0,39 68-63 0 0,-36-47-25 0 0,48 66-21 0 0,-31-36 21 0 0,-1 1 0 0 0,-98-80 1 0 0,118 111 45 0 0,0 2 0 0 0,-1 1 0 0 0,-1 1 0 0 0,-34-14 0 0 0,25 13 3 0 0,0 3-1 0 0,-1 0 0 0 0,0 3 1 0 0,-1 0-1 0 0,0 3 0 0 0,-60-4 1 0 0,37 8-59 0 0,35 1-18 0 0,0 0-1 0 0,-41 5 1 0 0,20 5-840 0 0,-56 18-1 0 0,89-23 159 0 0,-9 2-4681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3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1099 7920 0 0,'0'0'5790'0'0,"1"2"-5595"0"0,0 1-181 0 0,6 25 485 0 0,-6-25-456 0 0,-1-1-1 0 0,0 1 1 0 0,1 0-1 0 0,0 0 0 0 0,0-1 1 0 0,0 1-1 0 0,0 0 1 0 0,1 2-1 0 0,0-2 10 0 0,-1 0 0 0 0,0-1 0 0 0,1 1-1 0 0,-2 0 1 0 0,1 0 0 0 0,0 0 0 0 0,0 0-1 0 0,-1 5 1 0 0,1 0 129 0 0,0 0 0 0 0,0 0 0 0 0,4 14 0 0 0,-3-16-85 0 0,-1 1 0 0 0,1-1 0 0 0,-1 1 1 0 0,-1-1-1 0 0,1 1 0 0 0,-1 9 0 0 0,-1-4 48 0 0,1-1 0 0 0,0 1 0 0 0,4 17-1 0 0,-3-19-32 0 0,1 1 0 0 0,-2-1-1 0 0,1 1 1 0 0,-3 21-1 0 0,1-26-58 0 0,0 1 0 0 0,1 0 0 0 0,1-1 0 0 0,-1 1 0 0 0,1 0 0 0 0,0 0 0 0 0,2 7 0 0 0,4 32 292 0 0,-7-43-292 0 0,0 1 0 0 0,0-1 0 0 0,0 0 0 0 0,1 0 0 0 0,-1 0 0 0 0,1-1 0 0 0,0 1 0 0 0,0 0 0 0 0,0 0 0 0 0,0 0-1 0 0,1 0 1 0 0,-1-1 0 0 0,1 1 0 0 0,0-1 0 0 0,-1 1 0 0 0,1-1 0 0 0,0 0 0 0 0,1 1 0 0 0,-1-1 0 0 0,0 0 0 0 0,0 0 0 0 0,1-1-1 0 0,-1 1 1 0 0,1 0 0 0 0,0-1 0 0 0,0 0 0 0 0,-1 0 0 0 0,1 1 0 0 0,0-2 0 0 0,0 1 0 0 0,0 0 0 0 0,0 0 0 0 0,0-1-1 0 0,0 0 1 0 0,0 0 0 0 0,0 1 0 0 0,0-2 0 0 0,0 1 0 0 0,0 0 0 0 0,0-1 0 0 0,0 1 0 0 0,0-1 0 0 0,0 0 0 0 0,0 0-1 0 0,0 0 1 0 0,3-2 0 0 0,45-26 890 0 0,53-40-1 0 0,-100 66-912 0 0,39-31 506 0 0,-1-2 0 0 0,70-78 0 0 0,-46 44-132 0 0,196-193 477 0 0,217-230-533 0 0,-261 261-42 0 0,-131 140-2095 0 0,-1 1-4286 0 0,-19 18-1909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6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1 105 2304 0 0,'7'-14'725'0'0,"-5"9"2655"0"0,4-20-355 0 0,-6 23-2283 0 0,1-3 1747 0 0,3 2-2383 0 0,-1 0 1 0 0,1 0-1 0 0,-1 1 0 0 0,1 0 1 0 0,0-1-1 0 0,0 1 0 0 0,0 1 1 0 0,0-1-1 0 0,0 1 1 0 0,5-2-1 0 0,49-6 90 0 0,-17 3-118 0 0,-8 0 46 0 0,0 2 0 0 0,45 0 0 0 0,-57 5 20 0 0,-1 0 0 0 0,0 1-1 0 0,0 2 1 0 0,0 0 0 0 0,0 1 0 0 0,18 7 0 0 0,-34-11-122 0 0,-1 1 0 0 0,1-1 0 0 0,-1 1 0 0 0,0 0 0 0 0,1 0 0 0 0,-1 0 1 0 0,0 0-1 0 0,0 1 0 0 0,-1-1 0 0 0,1 1 0 0 0,0 0 0 0 0,-1 0 0 0 0,0 0 1 0 0,1 0-1 0 0,-1 0 0 0 0,0 0 0 0 0,-1 0 0 0 0,1 1 0 0 0,-1-1 0 0 0,1 1 1 0 0,-1-1-1 0 0,0 1 0 0 0,0 0 0 0 0,-1-1 0 0 0,1 1 0 0 0,-1 0 0 0 0,0 0 1 0 0,0-1-1 0 0,0 1 0 0 0,0 0 0 0 0,-2 5 0 0 0,-1 8 101 0 0,0-1 1 0 0,-2 0-1 0 0,0 0 0 0 0,0 0 0 0 0,-15 27 0 0 0,-14 26 216 0 0,-45 84 122 0 0,62-121-329 0 0,-16 41-1 0 0,13-27-18 0 0,-21 65 186 0 0,14-32-6 0 0,-25 73 414 0 0,28-76-392 0 0,22-67-301 0 0,0-1 0 0 0,0 1 0 0 0,0 13 0 0 0,-1 3-938 0 0,2-9-182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8.2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1063 5984 0 0,'0'0'2741'0'0,"5"-19"1912"0"0,-3 16-4528 0 0,1-1 0 0 0,0 1-1 0 0,0 0 1 0 0,0 0 0 0 0,0 0 0 0 0,0 0-1 0 0,1 0 1 0 0,-1 1 0 0 0,7-4-1 0 0,-7 4-28 0 0,10-6 290 0 0,-5 2-129 0 0,1 0 0 0 0,0 1-1 0 0,0 0 1 0 0,1 1-1 0 0,-1 0 1 0 0,13-3-1 0 0,133-43 1252 0 0,-55 16-1144 0 0,-8 3-189 0 0,52-16 5 0 0,35-2 179 0 0,-22 13-284 0 0,237-47 0 0 0,-124 28-63 0 0,-104 13 95 0 0,-41 8 29 0 0,90-18 27 0 0,461-93 619 0 0,-439 107-757 0 0,362-51 97 0 0,-371 57-94 0 0,109-10-3 0 0,-182 29-25 0 0,55-4 0 0 0,-33 5 48 0 0,35-1 64 0 0,216 9 814 0 0,-172-19-763 0 0,-226 19-238 0 0,38-10-1569 0 0,-37 10 626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8.9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 1 5064 0 0,'0'0'5945'0'0,"11"9"-4818"0"0,-4 1-864 0 0,2 0-1 0 0,-1-1 1 0 0,1 0 0 0 0,1-1 0 0 0,0 0 0 0 0,0 0 0 0 0,0-1 0 0 0,1 0 0 0 0,0-1 0 0 0,16 7 0 0 0,8 3 165 0 0,59 18 0 0 0,-55-22-352 0 0,-1 3 1 0 0,64 32 0 0 0,-84-37-69 0 0,-1 1-1 0 0,1 1 1 0 0,-2 0-1 0 0,0 1 1 0 0,16 16 0 0 0,-23-19 14 0 0,0-1 0 0 0,0 2 1 0 0,-1-1-1 0 0,-1 1 1 0 0,1 0-1 0 0,-2 1 0 0 0,0 0 1 0 0,0 0-1 0 0,4 14 1 0 0,-4-1 180 0 0,-1 0 0 0 0,-1 1 1 0 0,-1-1-1 0 0,-1 1 1 0 0,-1-1-1 0 0,-2 1 0 0 0,0-1 1 0 0,-2 1-1 0 0,-10 44 1 0 0,3-33 109 0 0,-2-1 1 0 0,-1 0 0 0 0,-1 0 0 0 0,-3-2 0 0 0,-39 65 0 0 0,-10-12 88 0 0,40-55-266 0 0,11-15-98 0 0,-1 0-1 0 0,-1-1 0 0 0,-28 21 0 0 0,-6 4-18 0 0,-41 36-2113 0 0,-144 93-1 0 0,190-138-4163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0.0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0 4144 0 0,'0'0'559'0'0,"-5"19"1987"0"0,4-16-2180 0 0,0-1 0 0 0,0 1 0 0 0,0-1 1 0 0,1 1-1 0 0,-1 0 0 0 0,1 0 0 0 0,-1-1 0 0 0,1 1 0 0 0,0 0 0 0 0,0 0 0 0 0,0-1 0 0 0,1 1 1 0 0,0 5-1 0 0,12 32 1329 0 0,9-9-844 0 0,-2 3-260 0 0,32 45 1 0 0,20 36-446 0 0,40 45 146 0 0,-4-1 385 0 0,-7 6 220 0 0,-7-11-384 0 0,-57-99-391 0 0,3-2 1 0 0,65 68 0 0 0,137 91 42 0 0,19-19-53 0 0,-252-186-107 0 0,218 133 192 0 0,12-16 47 0 0,-142-76-159 0 0,29 10-23 0 0,-61-29-39 0 0,148 51 190 0 0,-162-63-157 0 0,140 38 55 0 0,-91-29-75 0 0,429 79 212 0 0,-288-76-130 0 0,63 10 65 0 0,-107-9-54 0 0,471 92 120 0 0,-650-117-297 0 0,94 23 339 0 0,149 17 0 0 0,-192-35-179 0 0,113 30 0 0 0,-123-19-112 0 0,-41-14 0 0 0,33 8 0 0 0,-4-5-6027 0 0,-21-9-817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0.8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278 10 2304 0 0,'0'0'101'0'0,"-10"-5"22"0"0,-11 1 12481 0 0,21 6-12323 0 0,-2 2-225 0 0,1 1 0 0 0,0-1 0 0 0,1 0 0 0 0,-1 1 0 0 0,1-1 0 0 0,0 1 0 0 0,0-1 0 0 0,0 1 0 0 0,1-1 0 0 0,-1 1 0 0 0,1-1 0 0 0,0 1 0 0 0,1-1 0 0 0,-1 0 0 0 0,1 0 0 0 0,-1 0 0 0 0,1 0 0 0 0,5 7 0 0 0,5 8 196 0 0,0-1-1 0 0,22 25 1 0 0,-32-41-237 0 0,14 16 8 0 0,0 1 0 0 0,2-2 0 0 0,0 0 0 0 0,1-2 0 0 0,1 0 0 0 0,0 0 0 0 0,32 15 0 0 0,16 9-3 0 0,19 10 27 0 0,12 5 80 0 0,-20-9 207 0 0,-71-41-262 0 0,0 1-1 0 0,0-1 1 0 0,-1 2-1 0 0,0-1 1 0 0,0 1-1 0 0,0 0 0 0 0,-1 0 1 0 0,1 1-1 0 0,-1 0 1 0 0,-1 0-1 0 0,0 0 1 0 0,0 1-1 0 0,6 12 0 0 0,-10-18-49 0 0,-1-1 0 0 0,0 1 0 0 0,0-1 0 0 0,0 1 0 0 0,0-1 0 0 0,0 1 0 0 0,0 0-1 0 0,0-1 1 0 0,-1 0 0 0 0,1 1 0 0 0,-1-1 0 0 0,1 1 0 0 0,-1-1 0 0 0,1 1 0 0 0,-1-1-1 0 0,0 0 1 0 0,1 1 0 0 0,-1-1 0 0 0,0 0 0 0 0,0 0 0 0 0,-2 2 0 0 0,-23 22 392 0 0,10-15-186 0 0,0-1-1 0 0,-1-1 1 0 0,0 0-1 0 0,-24 7 0 0 0,-4 2 135 0 0,-155 49 1070 0 0,45-17-657 0 0,31-10-583 0 0,72-24-1411 0 0,-74 31 0 0 0,70-14-5679 0 0,29-14 665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2.4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220 1890 5528 0 0,'0'0'2102'0'0,"7"-19"3125"0"0,-3 3-3193 0 0,-1 0 1 0 0,2-33-1 0 0,3-16 107 0 0,-3 30-1020 0 0,0-1 1 0 0,-2-51 0 0 0,0 2-21 0 0,9-43-227 0 0,5-120-737 0 0,-17 247-201 0 0,0 3-76 0 0,0 3 95 0 0,0-2 40 0 0,0-1 0 0 0,0 0 1 0 0,0 0-1 0 0,1 1 0 0 0,-1-1 0 0 0,0 0 0 0 0,1 0 0 0 0,0 0 0 0 0,-1 0 0 0 0,1 1 0 0 0,0-1 0 0 0,0 0 0 0 0,0 0 0 0 0,1-1 0 0 0,-1 1 0 0 0,0 0 0 0 0,1 0 0 0 0,2 2 0 0 0,-1-1 2 0 0,0 0-1 0 0,0 0 0 0 0,0 0 1 0 0,1-1-1 0 0,0 1 0 0 0,-1-1 1 0 0,1 0-1 0 0,0 0 1 0 0,0 0-1 0 0,0-1 0 0 0,0 1 1 0 0,0-1-1 0 0,0 0 0 0 0,0 0 1 0 0,1-1-1 0 0,-1 1 1 0 0,0-1-1 0 0,1 0 0 0 0,-1 0 1 0 0,0 0-1 0 0,0-1 0 0 0,1 1 1 0 0,7-3-1 0 0,0 0-6 0 0,1-1 0 0 0,-1 0 1 0 0,0-1-1 0 0,0 0 0 0 0,0-1 0 0 0,18-12 0 0 0,-10 4 10 0 0,-2-2 0 0 0,0 1 0 0 0,-1-2 0 0 0,0 0 0 0 0,21-31 0 0 0,-16 16 0 0 0,-1 0 0 0 0,27-59 0 0 0,-33 56 10 0 0,-2 1 1 0 0,-2-2-1 0 0,-1 0 0 0 0,-2 0 1 0 0,-2-1-1 0 0,3-47 0 0 0,-8 64 11 0 0,-1-1-1 0 0,-1 1 1 0 0,-1 0 0 0 0,-1-1-1 0 0,0 1 1 0 0,-2 0-1 0 0,0 1 1 0 0,-16-38 0 0 0,9 33 7 0 0,0 0 1 0 0,-1 0 0 0 0,-2 2 0 0 0,0 0-1 0 0,-2 0 1 0 0,-22-22 0 0 0,12 16-17 0 0,9 7 9 0 0,-2 1 1 0 0,-32-24 0 0 0,45 39-19 0 0,-1-1 1 0 0,0 2-1 0 0,0-1 0 0 0,-1 1 1 0 0,1 1-1 0 0,-1-1 0 0 0,0 1 1 0 0,0 1-1 0 0,0 0 0 0 0,0 0 1 0 0,-12-1-1 0 0,1 3-10 0 0,1-1 0 0 0,0 2 0 0 0,0 1 0 0 0,0 0 0 0 0,0 2 0 0 0,0 0-1 0 0,0 1 1 0 0,1 0 0 0 0,0 2 0 0 0,0 0 0 0 0,-32 19 0 0 0,46-24-124 0 0,-25 15-120 0 0,-31 22-1 0 0,34-17-2428 0 0,2 4-3479 0 0,12-12-1210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2.7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1 16583 0 0,'0'0'1768'0'0,"-6"7"-1704"0"0,0 12-64 0 0,1 0 928 0 0,5-2 168 0 0,0-4 2248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3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190 2210 11000 0 0,'-1'-13'150'0'0,"-1"1"220"0"0,0 1 3127 0 0,2 8-3245 0 0,0 1-1 0 0,0-1 1 0 0,0 1 0 0 0,1-1-1 0 0,-1 1 1 0 0,1-1 0 0 0,2-4 0 0 0,1-8 212 0 0,12-97 1681 0 0,0 13-1275 0 0,-9 33-230 0 0,14-187 1360 0 0,-21 211-1732 0 0,-1-1-1 0 0,-2 1 1 0 0,-16-82 0 0 0,17 120-267 0 0,1 0 1 0 0,-1-1 0 0 0,0 1 0 0 0,0 0 0 0 0,0 0 0 0 0,-3-4-1 0 0,-5-9-3 0 0,1 7 16 0 0,4 10 16 0 0,4 1-20 0 0,-1-1-12 0 0,0 0 0 0 0,0 0 0 0 0,0 0 0 0 0,0 0 0 0 0,0 0 0 0 0,0 1 0 0 0,0-1 1 0 0,1 1-1 0 0,-1-1 0 0 0,0 1 0 0 0,0 0 0 0 0,-2 1 0 0 0,4-2-1 0 0,-1 1 0 0 0,0-1-1 0 0,1 1 1 0 0,-1-1-1 0 0,1 1 1 0 0,0 0 0 0 0,-1-1-1 0 0,1 1 1 0 0,-1-1-1 0 0,1 1 1 0 0,0 0 0 0 0,-1-1-1 0 0,1 1 1 0 0,0 0 0 0 0,0-1-1 0 0,0 1 1 0 0,-1 0-1 0 0,1 0 1 0 0,0-1 0 0 0,0 1-1 0 0,0 1 1 0 0,1-1-5 0 0,-1 1 1 0 0,0 0-1 0 0,1 0 0 0 0,-1 0 1 0 0,1 0-1 0 0,0 0 0 0 0,0-1 1 0 0,-1 1-1 0 0,1 0 0 0 0,0-1 1 0 0,1 1-1 0 0,-1 0 1 0 0,0-1-1 0 0,2 2 0 0 0,2 1 6 0 0,-1-1-1 0 0,1 0 0 0 0,-1 0 0 0 0,1 0 1 0 0,0-1-1 0 0,1 1 0 0 0,-1-1 0 0 0,0 0 1 0 0,0-1-1 0 0,1 0 0 0 0,-1 1 1 0 0,1-2-1 0 0,-1 1 0 0 0,1-1 0 0 0,0 1 1 0 0,-1-2-1 0 0,1 1 0 0 0,-1-1 1 0 0,1 1-1 0 0,-1-2 0 0 0,1 1 0 0 0,-1 0 1 0 0,1-1-1 0 0,6-3 0 0 0,4-3-6 0 0,-1 0-1 0 0,0-1 0 0 0,0 0 0 0 0,0-1 1 0 0,-1-1-1 0 0,20-20 0 0 0,-12 8 42 0 0,0 0-1 0 0,-1-1 1 0 0,-2-2-1 0 0,-1 0 0 0 0,-1-1 1 0 0,-1 0-1 0 0,-1-2 1 0 0,-1 0-1 0 0,-2 0 1 0 0,-1-1-1 0 0,10-46 1 0 0,-9 22-11 0 0,29-158 161 0 0,-37 178-141 0 0,-2 1 1 0 0,-1 0 0 0 0,-1-1 0 0 0,-7-49 0 0 0,-1 18 19 0 0,5 33-16 0 0,-10-39 1 0 0,11 60-35 0 0,-2 0 0 0 0,1 0 0 0 0,-2 1 0 0 0,1-1 0 0 0,-1 1 0 0 0,-1 0 0 0 0,-9-12 0 0 0,8 12-5 0 0,-2-3 3 0 0,-1-1-1 0 0,-1 1 1 0 0,0 1-1 0 0,-1 0 1 0 0,0 1 0 0 0,-18-14-1 0 0,21 19-8 0 0,-1 0-1 0 0,0 1 0 0 0,0-1 1 0 0,0 2-1 0 0,0 0 1 0 0,-1 0-1 0 0,0 1 0 0 0,1 0 1 0 0,-1 1-1 0 0,-1 0 1 0 0,1 0-1 0 0,0 1 1 0 0,0 1-1 0 0,0 0 0 0 0,0 1 1 0 0,-1 0-1 0 0,-14 4 1 0 0,13-3-23 0 0,0 1-1 0 0,0 0 1 0 0,1 2 0 0 0,-1-1 0 0 0,1 1 0 0 0,0 1 0 0 0,0 0 0 0 0,1 1 0 0 0,-20 15 0 0 0,10-4-800 0 0,2 1 1 0 0,0 1-1 0 0,1 1 1 0 0,1 0 0 0 0,1 1-1 0 0,1 1 1 0 0,-19 38-1 0 0,19-33-772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26/11/2020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uyunyun.cn/posts/690a449f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arallelisme.svg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JavaScript Asynchronous Patterns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30FE0-7D39-492E-A9AA-0282769A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E9D9-13F6-4521-B2F4-8921B977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3D8D7D-451C-4483-8646-C61FA75E7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415" r="-1" b="1269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95E140-C022-4F7A-AB0B-540073829520}"/>
              </a:ext>
            </a:extLst>
          </p:cNvPr>
          <p:cNvSpPr txBox="1"/>
          <p:nvPr/>
        </p:nvSpPr>
        <p:spPr>
          <a:xfrm>
            <a:off x="9409585" y="4582257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muyunyun.cn/posts/690a449f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5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888-3015-424F-B110-1279A67F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20A6-EE11-4B4A-8FB6-083C4D26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promise is the eventual result of an asynchronous operation or computation.</a:t>
            </a:r>
          </a:p>
          <a:p>
            <a:r>
              <a:rPr lang="en-US" dirty="0">
                <a:cs typeface="Calibri"/>
              </a:rPr>
              <a:t>Promises are:</a:t>
            </a:r>
          </a:p>
          <a:p>
            <a:pPr lvl="1"/>
            <a:r>
              <a:rPr lang="en-US" dirty="0">
                <a:cs typeface="Calibri"/>
              </a:rPr>
              <a:t>an abstraction useful in async programming</a:t>
            </a:r>
          </a:p>
          <a:p>
            <a:pPr lvl="1"/>
            <a:r>
              <a:rPr lang="en-US" dirty="0">
                <a:cs typeface="Calibri"/>
              </a:rPr>
              <a:t>an associated API that allows us to use this abstraction in our programs.</a:t>
            </a:r>
          </a:p>
          <a:p>
            <a:r>
              <a:rPr lang="en-US" dirty="0">
                <a:cs typeface="Calibri"/>
              </a:rPr>
              <a:t>A promise can be:</a:t>
            </a:r>
          </a:p>
          <a:p>
            <a:pPr lvl="1"/>
            <a:r>
              <a:rPr lang="en-US" b="1" dirty="0">
                <a:cs typeface="Calibri"/>
              </a:rPr>
              <a:t>fulfilled</a:t>
            </a:r>
            <a:r>
              <a:rPr lang="en-US" dirty="0">
                <a:cs typeface="Calibri"/>
              </a:rPr>
              <a:t> - The action relating to the promise succeeded</a:t>
            </a:r>
            <a:endParaRPr lang="en-US" dirty="0"/>
          </a:p>
          <a:p>
            <a:pPr lvl="1"/>
            <a:r>
              <a:rPr lang="en-US" b="1" dirty="0">
                <a:cs typeface="Calibri"/>
              </a:rPr>
              <a:t>rejected</a:t>
            </a:r>
            <a:r>
              <a:rPr lang="en-US" dirty="0">
                <a:cs typeface="Calibri"/>
              </a:rPr>
              <a:t> - The action relating to the promise failed</a:t>
            </a:r>
          </a:p>
          <a:p>
            <a:pPr lvl="1"/>
            <a:r>
              <a:rPr lang="en-US" b="1" dirty="0">
                <a:cs typeface="Calibri"/>
              </a:rPr>
              <a:t>pending</a:t>
            </a:r>
            <a:r>
              <a:rPr lang="en-US" dirty="0">
                <a:cs typeface="Calibri"/>
              </a:rPr>
              <a:t> - Hasn't fulfilled or rejected yet</a:t>
            </a:r>
          </a:p>
          <a:p>
            <a:pPr lvl="1"/>
            <a:r>
              <a:rPr lang="en-US" b="1" dirty="0">
                <a:cs typeface="Calibri"/>
              </a:rPr>
              <a:t>settled</a:t>
            </a:r>
            <a:r>
              <a:rPr lang="en-US" dirty="0">
                <a:cs typeface="Calibri"/>
              </a:rPr>
              <a:t> - Has fulfilled or rejected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3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D36E-2317-4F05-BC84-4136BC5E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fs using promises (experimental)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24E26-84DF-482A-8510-57631B4D4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113" y="1444212"/>
            <a:ext cx="8014668" cy="277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BED9E-8C9F-4AB2-A926-6CEA808F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64" y="5164282"/>
            <a:ext cx="6103390" cy="143048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FA307F-9DEF-42C0-9202-DB74DC52F28A}"/>
              </a:ext>
            </a:extLst>
          </p:cNvPr>
          <p:cNvSpPr/>
          <p:nvPr/>
        </p:nvSpPr>
        <p:spPr>
          <a:xfrm>
            <a:off x="4232564" y="4358849"/>
            <a:ext cx="291638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6094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8DD7-14D5-441D-A216-93EA35F9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825625"/>
            <a:ext cx="484216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If you return a value to a </a:t>
            </a:r>
            <a:r>
              <a:rPr lang="en-US" b="1" i="1" dirty="0">
                <a:cs typeface="Calibri"/>
              </a:rPr>
              <a:t>then()</a:t>
            </a:r>
            <a:r>
              <a:rPr lang="en-US" dirty="0">
                <a:cs typeface="Calibri"/>
              </a:rPr>
              <a:t>, 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cs typeface="Calibri"/>
              </a:rPr>
              <a:t>the next then() is called with that value.</a:t>
            </a:r>
          </a:p>
          <a:p>
            <a:r>
              <a:rPr lang="en-US" dirty="0">
                <a:cs typeface="Calibri"/>
              </a:rPr>
              <a:t>If you return a promise, the next </a:t>
            </a:r>
            <a:r>
              <a:rPr lang="en-US" b="1" i="1" dirty="0">
                <a:cs typeface="Calibri"/>
              </a:rPr>
              <a:t>then()</a:t>
            </a:r>
            <a:r>
              <a:rPr lang="en-US" dirty="0">
                <a:cs typeface="Calibri"/>
              </a:rPr>
              <a:t> waits on it, and is only called when that promise settles 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cs typeface="Calibri"/>
              </a:rPr>
              <a:t>(i.e. either succeeds/rejects). 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371D9AC-7CA8-46A3-9233-1F696C93F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77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1CD-6A3E-49CE-9D6A-B1D0E951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fs sequential using promises (chaining)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97068-F39D-444A-BB12-69C4D79C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90" y="2612839"/>
            <a:ext cx="6660154" cy="279861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4C284C-A7C7-4CD9-99C3-C318D5B5531A}"/>
              </a:ext>
            </a:extLst>
          </p:cNvPr>
          <p:cNvSpPr/>
          <p:nvPr/>
        </p:nvSpPr>
        <p:spPr>
          <a:xfrm>
            <a:off x="6096000" y="3599521"/>
            <a:ext cx="1246043" cy="7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8300E-89EA-4C7C-89EA-C3A9D91B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" y="1892865"/>
            <a:ext cx="5980977" cy="41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Async</a:t>
            </a:r>
            <a:r>
              <a:rPr lang="en-US">
                <a:cs typeface="Calibri Light"/>
              </a:rPr>
              <a:t> Functions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using </a:t>
            </a:r>
            <a:r>
              <a:rPr lang="en-US" err="1">
                <a:cs typeface="Calibri"/>
              </a:rPr>
              <a:t>async</a:t>
            </a:r>
            <a:r>
              <a:rPr lang="en-US">
                <a:cs typeface="Calibri"/>
              </a:rPr>
              <a:t>/await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CA81-EB91-4CFB-B837-2387BC5E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8F84-0F37-4B01-884A-B3138CC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E" sz="1800"/>
              <a:t>Callbacks</a:t>
            </a:r>
          </a:p>
          <a:p>
            <a:r>
              <a:rPr lang="en-IE" sz="1800"/>
              <a:t>Promises</a:t>
            </a:r>
          </a:p>
          <a:p>
            <a:r>
              <a:rPr lang="en-IE" sz="1800"/>
              <a:t>Async Await</a:t>
            </a:r>
          </a:p>
          <a:p>
            <a:r>
              <a:rPr lang="en-IE" sz="1800"/>
              <a:t>Further/advanced async behaviour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3E18538-E3BF-4549-B6BB-BD199F76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204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1489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A8E-44DD-4637-84CF-F02F472F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Error Handling -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1F28-279C-44E7-9BE8-D660598B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then()</a:t>
            </a:r>
            <a:r>
              <a:rPr lang="en-US" dirty="0">
                <a:cs typeface="Calibri"/>
              </a:rPr>
              <a:t> function can take </a:t>
            </a:r>
            <a:r>
              <a:rPr lang="en-US" b="1" dirty="0">
                <a:cs typeface="Calibri"/>
              </a:rPr>
              <a:t>2 arguments</a:t>
            </a:r>
            <a:r>
              <a:rPr lang="en-US" dirty="0">
                <a:cs typeface="Calibri"/>
              </a:rPr>
              <a:t>, one for fulfillment(success), one for rejection(failure)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FF43-017D-42B0-8208-53BBDC9C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27" y="2981325"/>
            <a:ext cx="10030952" cy="14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5227-C905-4EA1-9208-2D37F0CE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Error Handling  - catch(...)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A974-1AFB-4524-ACDA-C0C53BAB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You can also use catch() to  handle promise rejects: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Reacts slightly different to previous.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Useful in sequential async processes</a:t>
            </a:r>
          </a:p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D4702-1083-474C-8648-B7A1E66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50" y="1825625"/>
            <a:ext cx="6867861" cy="35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C8A2E2EA-431F-4A8F-AF0B-F7163981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8" y="1577377"/>
            <a:ext cx="6274629" cy="3435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3B52C-27A2-4190-B880-8E5DFC23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3381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promise dummy implementation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D22F41F-4071-414D-AAA6-863A2BDA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8" y="5750248"/>
            <a:ext cx="5959037" cy="9119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21B4A60-4D7A-4494-AD00-B3BB88AEF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25" y="3295012"/>
            <a:ext cx="8151187" cy="217310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321BE-6302-477F-B542-2D6A2C1E4823}"/>
              </a:ext>
            </a:extLst>
          </p:cNvPr>
          <p:cNvCxnSpPr/>
          <p:nvPr/>
        </p:nvCxnSpPr>
        <p:spPr>
          <a:xfrm flipH="1">
            <a:off x="1776845" y="2919845"/>
            <a:ext cx="779319" cy="272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A0E67D-1185-40FE-8678-ECCA1DB3D232}"/>
              </a:ext>
            </a:extLst>
          </p:cNvPr>
          <p:cNvSpPr/>
          <p:nvPr/>
        </p:nvSpPr>
        <p:spPr>
          <a:xfrm>
            <a:off x="6548922" y="4020238"/>
            <a:ext cx="788103" cy="73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6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045-3BAC-4F40-AFFD-1D272FD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Asynchronous features…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12FE-0EE9-48EC-98A5-0E31FF92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225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DC2D9D-3C88-4D94-B234-085240382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6" b="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AA6D1-62C0-45AB-9BE4-70FF41B8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Rejection forwarding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B05-0057-44F7-AD9B-5841B5E1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1719943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>
                <a:cs typeface="Calibri"/>
              </a:rPr>
              <a:t>A Promise rejection will  skip forward to the next then() with a rejection callback (or catch()):</a:t>
            </a:r>
          </a:p>
          <a:p>
            <a:pPr>
              <a:buNone/>
            </a:pPr>
            <a:r>
              <a:rPr lang="en-US" sz="1300" dirty="0">
                <a:cs typeface="Calibri"/>
              </a:rPr>
              <a:t>asyncThing1().then(function()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asyncThing2();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asyncThing3();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}).catch(function(err)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asyncRecovery1();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asyncThing4();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}, function(err)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asyncRecovery2();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}).catch(function(err)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console.log("Don't worry about it");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console.log("All done!");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</a:t>
            </a:r>
            <a:br>
              <a:rPr lang="en-US" sz="1300" dirty="0">
                <a:latin typeface="+mn-ea"/>
                <a:cs typeface="+mn-ea"/>
              </a:rPr>
            </a:br>
            <a:endParaRPr lang="en-US" sz="13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A98C2-02C0-44A8-B727-3948134417A8}"/>
              </a:ext>
            </a:extLst>
          </p:cNvPr>
          <p:cNvSpPr txBox="1"/>
          <p:nvPr/>
        </p:nvSpPr>
        <p:spPr>
          <a:xfrm>
            <a:off x="2571750" y="6248400"/>
            <a:ext cx="95642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https://developers.google.com/web/fundamentals/primers/promises#error_handlingck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EA6-B3CA-489C-A8E1-25CBDA0A74B1}"/>
              </a:ext>
            </a:extLst>
          </p:cNvPr>
          <p:cNvSpPr txBox="1"/>
          <p:nvPr/>
        </p:nvSpPr>
        <p:spPr>
          <a:xfrm>
            <a:off x="163667" y="2185749"/>
            <a:ext cx="583591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asyncThing2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asyncThing3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asyncRecovery1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asyncThing4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asyncRecovery2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"Don't worry about it"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done!"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24561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999-59F1-47FC-AF8F-D8CA662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3885-5A6B-4EE9-B68B-CBF71C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975" cy="3959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 an Async function always returns a Promise.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can </a:t>
            </a:r>
            <a:r>
              <a:rPr lang="en-US" i="1" dirty="0">
                <a:cs typeface="Calibri"/>
              </a:rPr>
              <a:t>wrap </a:t>
            </a:r>
            <a:r>
              <a:rPr lang="en-US" dirty="0">
                <a:cs typeface="Calibri"/>
              </a:rPr>
              <a:t>the async function to catch errors...</a:t>
            </a:r>
          </a:p>
          <a:p>
            <a:pPr lvl="1"/>
            <a:r>
              <a:rPr lang="en-US" dirty="0">
                <a:cs typeface="Calibri"/>
              </a:rPr>
              <a:t>Can drop try/catch. </a:t>
            </a:r>
          </a:p>
          <a:p>
            <a:r>
              <a:rPr lang="en-US" dirty="0">
                <a:cs typeface="Calibri"/>
              </a:rPr>
              <a:t>Makes code more readable</a:t>
            </a:r>
            <a:r>
              <a:rPr lang="en-US" dirty="0">
                <a:latin typeface="Calibri"/>
                <a:cs typeface="Calibri"/>
              </a:rPr>
              <a:t>.</a:t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114B-BDD1-43E4-B496-EC1F5123C86E}"/>
              </a:ext>
            </a:extLst>
          </p:cNvPr>
          <p:cNvSpPr txBox="1"/>
          <p:nvPr/>
        </p:nvSpPr>
        <p:spPr>
          <a:xfrm>
            <a:off x="6238875" y="1647825"/>
            <a:ext cx="5706303" cy="37394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const </a:t>
            </a:r>
            <a:r>
              <a:rPr lang="en-US" dirty="0" err="1"/>
              <a:t>asyncWrapper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 =&gt; {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   return </a:t>
            </a:r>
            <a:r>
              <a:rPr lang="en-US" dirty="0" err="1"/>
              <a:t>Promise.resolve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     .catch(err =&gt; {return </a:t>
            </a:r>
            <a:r>
              <a:rPr lang="en-US" dirty="0" err="1"/>
              <a:t>err.message</a:t>
            </a:r>
            <a:r>
              <a:rPr lang="en-US" dirty="0"/>
              <a:t>});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};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async function </a:t>
            </a:r>
            <a:r>
              <a:rPr lang="en-US" b="1" dirty="0" err="1"/>
              <a:t>doSomethingAsync</a:t>
            </a:r>
            <a:r>
              <a:rPr lang="en-US" b="1" dirty="0"/>
              <a:t>() {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    const result = await </a:t>
            </a:r>
            <a:r>
              <a:rPr lang="en-US" b="1" dirty="0" err="1"/>
              <a:t>asyncWrapper</a:t>
            </a:r>
            <a:r>
              <a:rPr lang="en-US" b="1" dirty="0"/>
              <a:t>(promise());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    console.log(result);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}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06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6789-7D1E-4687-B20A-FB8A206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A626-FC2D-4DD3-A33B-58E58B2B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can chain </a:t>
            </a:r>
            <a:r>
              <a:rPr lang="en-US" dirty="0" err="1">
                <a:cs typeface="Calibri"/>
              </a:rPr>
              <a:t>then’s</a:t>
            </a:r>
            <a:r>
              <a:rPr lang="en-US" dirty="0">
                <a:cs typeface="Calibri"/>
              </a:rPr>
              <a:t> together to transform values or run additional async actions one after another.</a:t>
            </a:r>
          </a:p>
        </p:txBody>
      </p:sp>
      <p:pic>
        <p:nvPicPr>
          <p:cNvPr id="4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4710B02F-D221-44AE-A0F7-2644431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49" y="1924050"/>
            <a:ext cx="6303152" cy="27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A7F-3D7F-4438-B80E-8F1485E2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Parallelism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2420-C954-4C58-ADB0-517E955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processes need to be sequential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Had to get data back from API </a:t>
            </a:r>
            <a:r>
              <a:rPr lang="en-US" b="1" dirty="0">
                <a:cs typeface="Calibri"/>
              </a:rPr>
              <a:t>BEFORE</a:t>
            </a:r>
            <a:r>
              <a:rPr lang="en-US" dirty="0">
                <a:cs typeface="Calibri"/>
              </a:rPr>
              <a:t> getting link URL</a:t>
            </a:r>
          </a:p>
          <a:p>
            <a:r>
              <a:rPr lang="en-US" dirty="0">
                <a:cs typeface="Calibri"/>
              </a:rPr>
              <a:t>REMEMBER: Should only be sequential if you need to be...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2E23-446C-45F6-A7B9-506858A62613}"/>
              </a:ext>
            </a:extLst>
          </p:cNvPr>
          <p:cNvSpPr txBox="1"/>
          <p:nvPr/>
        </p:nvSpPr>
        <p:spPr>
          <a:xfrm>
            <a:off x="5906024" y="1152525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series() {</a:t>
            </a:r>
            <a:br>
              <a:rPr lang="en-US" dirty="0"/>
            </a:br>
            <a:r>
              <a:rPr lang="en-US" dirty="0"/>
              <a:t>  await wait(500); // Wait 500ms…</a:t>
            </a:r>
            <a:br>
              <a:rPr lang="en-US" dirty="0"/>
            </a:br>
            <a:r>
              <a:rPr lang="en-US" dirty="0"/>
              <a:t>  await wait(500); // …then wait another 500ms.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65FA-E1F4-494C-A095-1D782D13C48B}"/>
              </a:ext>
            </a:extLst>
          </p:cNvPr>
          <p:cNvSpPr txBox="1"/>
          <p:nvPr/>
        </p:nvSpPr>
        <p:spPr>
          <a:xfrm>
            <a:off x="5906024" y="3436210"/>
            <a:ext cx="64258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parallel() {</a:t>
            </a:r>
            <a:br>
              <a:rPr lang="en-US" dirty="0"/>
            </a:br>
            <a:r>
              <a:rPr lang="en-US" dirty="0"/>
              <a:t>  const wait1 = wait(500); // Start a 500ms timer asynchronously…</a:t>
            </a:r>
            <a:br>
              <a:rPr lang="en-US" dirty="0"/>
            </a:br>
            <a:r>
              <a:rPr lang="en-US" dirty="0"/>
              <a:t>  const wait2 = wait(500); // this timer happens in parallel.</a:t>
            </a:r>
            <a:br>
              <a:rPr lang="en-US" dirty="0"/>
            </a:br>
            <a:r>
              <a:rPr lang="en-US" dirty="0"/>
              <a:t>  await wait1; // Wait 500ms for the first timer…</a:t>
            </a:r>
            <a:br>
              <a:rPr lang="en-US" dirty="0"/>
            </a:br>
            <a:r>
              <a:rPr lang="en-US" dirty="0"/>
              <a:t>  await wait2; // …by which time this timer has already finished.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6AE92-61AB-43FC-831A-00F457CB7B24}"/>
              </a:ext>
            </a:extLst>
          </p:cNvPr>
          <p:cNvSpPr txBox="1"/>
          <p:nvPr/>
        </p:nvSpPr>
        <p:spPr>
          <a:xfrm>
            <a:off x="5305895" y="638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1000ms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B80CE-F548-4B36-8885-B5F7D38F71C4}"/>
              </a:ext>
            </a:extLst>
          </p:cNvPr>
          <p:cNvSpPr txBox="1"/>
          <p:nvPr/>
        </p:nvSpPr>
        <p:spPr>
          <a:xfrm>
            <a:off x="5334472" y="3067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~500ms</a:t>
            </a:r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DF4C7A1-B6B2-408B-A9D9-E105150E6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7568" y="671609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F11A-71A0-40B4-A0F1-3144A042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   - The Callback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48FF-781A-40D1-A0D7-FB3B466D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6097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What will be logged to the console?</a:t>
            </a: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Hint: the while loop will finish before the 1st callback executes.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E7B54-A3AC-4223-9217-B4A87DF55A9B}"/>
              </a:ext>
            </a:extLst>
          </p:cNvPr>
          <p:cNvSpPr txBox="1"/>
          <p:nvPr/>
        </p:nvSpPr>
        <p:spPr>
          <a:xfrm>
            <a:off x="876301" y="2215194"/>
            <a:ext cx="4811138" cy="23083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>
                <a:solidFill>
                  <a:srgbClr val="CE9178"/>
                </a:solidFill>
                <a:latin typeface="Consolas" panose="020B0609020204030204" pitchFamily="49" charset="0"/>
              </a:rPr>
              <a:t>'setTimeout'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E">
                <a:solidFill>
                  <a:srgbClr val="B5CEA8"/>
                </a:solidFill>
                <a:latin typeface="Consolas" panose="020B0609020204030204" pitchFamily="49" charset="0"/>
              </a:rPr>
              <a:t>0;</a:t>
            </a:r>
            <a:endParaRPr lang="en-I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E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&lt;</a:t>
            </a:r>
            <a:r>
              <a:rPr lang="en-IE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E">
                <a:solidFill>
                  <a:srgbClr val="DCDCAA"/>
                </a:solidFill>
                <a:latin typeface="Consolas" panose="020B0609020204030204" pitchFamily="49" charset="0"/>
              </a:rPr>
              <a:t>  setTimeout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IE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>
                <a:solidFill>
                  <a:srgbClr val="CE9178"/>
                </a:solidFill>
                <a:latin typeface="Consolas" panose="020B0609020204030204" pitchFamily="49" charset="0"/>
              </a:rPr>
              <a:t>'i: '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 }, </a:t>
            </a:r>
            <a:r>
              <a:rPr lang="en-IE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  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81676-1964-4448-B72F-728635A4AEE3}"/>
              </a:ext>
            </a:extLst>
          </p:cNvPr>
          <p:cNvSpPr txBox="1"/>
          <p:nvPr/>
        </p:nvSpPr>
        <p:spPr>
          <a:xfrm>
            <a:off x="8294453" y="289242"/>
            <a:ext cx="26394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i: 5 </a:t>
            </a:r>
          </a:p>
          <a:p>
            <a:r>
              <a:rPr lang="en-IE" sz="1400" dirty="0"/>
              <a:t>i: 5</a:t>
            </a:r>
          </a:p>
          <a:p>
            <a:r>
              <a:rPr lang="en-IE" sz="1400" dirty="0"/>
              <a:t>i: 5</a:t>
            </a:r>
          </a:p>
          <a:p>
            <a:r>
              <a:rPr lang="en-IE" sz="1400" dirty="0"/>
              <a:t>i: 5</a:t>
            </a:r>
          </a:p>
          <a:p>
            <a:r>
              <a:rPr lang="en-IE" sz="1400" dirty="0"/>
              <a:t>i: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BDA1B-77C1-448A-BDF9-3FA61830E55E}"/>
              </a:ext>
            </a:extLst>
          </p:cNvPr>
          <p:cNvSpPr txBox="1"/>
          <p:nvPr/>
        </p:nvSpPr>
        <p:spPr>
          <a:xfrm>
            <a:off x="8294453" y="1945246"/>
            <a:ext cx="18806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i: 0 </a:t>
            </a:r>
          </a:p>
          <a:p>
            <a:r>
              <a:rPr lang="en-IE" sz="1400" dirty="0"/>
              <a:t>i: 1</a:t>
            </a:r>
          </a:p>
          <a:p>
            <a:r>
              <a:rPr lang="en-IE" sz="1400" dirty="0"/>
              <a:t>i: 2</a:t>
            </a:r>
          </a:p>
          <a:p>
            <a:r>
              <a:rPr lang="en-IE" sz="1400" dirty="0"/>
              <a:t>i: 3</a:t>
            </a:r>
          </a:p>
          <a:p>
            <a:r>
              <a:rPr lang="en-IE" sz="1400" dirty="0"/>
              <a:t>i: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24EB5-6B14-4BB7-A3A8-3F28D9947A74}"/>
              </a:ext>
            </a:extLst>
          </p:cNvPr>
          <p:cNvSpPr txBox="1"/>
          <p:nvPr/>
        </p:nvSpPr>
        <p:spPr>
          <a:xfrm>
            <a:off x="8294453" y="3437431"/>
            <a:ext cx="18806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  <a:endParaRPr lang="en-IE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7C7AB3-956D-432C-8E9B-594D88C2A3AF}"/>
              </a:ext>
            </a:extLst>
          </p:cNvPr>
          <p:cNvGrpSpPr/>
          <p:nvPr/>
        </p:nvGrpSpPr>
        <p:grpSpPr>
          <a:xfrm>
            <a:off x="5914348" y="375089"/>
            <a:ext cx="2211480" cy="3694320"/>
            <a:chOff x="5914348" y="375089"/>
            <a:chExt cx="2211480" cy="36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B363B7-966A-4729-8CB7-A075CBFB56FD}"/>
                    </a:ext>
                  </a:extLst>
                </p14:cNvPr>
                <p14:cNvContentPartPr/>
                <p14:nvPr/>
              </p14:nvContentPartPr>
              <p14:xfrm>
                <a:off x="5914348" y="844889"/>
                <a:ext cx="2145960" cy="216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B363B7-966A-4729-8CB7-A075CBFB56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05708" y="836249"/>
                  <a:ext cx="2163600" cy="21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5A5BCB-6128-4F2F-81E9-F3A17B0A8BDC}"/>
                    </a:ext>
                  </a:extLst>
                </p14:cNvPr>
                <p14:cNvContentPartPr/>
                <p14:nvPr/>
              </p14:nvContentPartPr>
              <p14:xfrm>
                <a:off x="7936468" y="696929"/>
                <a:ext cx="189360" cy="40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5A5BCB-6128-4F2F-81E9-F3A17B0A8B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7828" y="687929"/>
                  <a:ext cx="2070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03F817-6BE6-467A-9F44-D724611730A3}"/>
                    </a:ext>
                  </a:extLst>
                </p14:cNvPr>
                <p14:cNvContentPartPr/>
                <p14:nvPr/>
              </p14:nvContentPartPr>
              <p14:xfrm>
                <a:off x="5944588" y="2617169"/>
                <a:ext cx="2079360" cy="38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03F817-6BE6-467A-9F44-D724611730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5588" y="2608529"/>
                  <a:ext cx="2097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DF7720-4A2F-44CF-B082-921669CFE088}"/>
                    </a:ext>
                  </a:extLst>
                </p14:cNvPr>
                <p14:cNvContentPartPr/>
                <p14:nvPr/>
              </p14:nvContentPartPr>
              <p14:xfrm>
                <a:off x="7853308" y="2364449"/>
                <a:ext cx="270000" cy="55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DF7720-4A2F-44CF-B082-921669CFE0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4308" y="2355809"/>
                  <a:ext cx="287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098149-5E70-4408-BBE4-673556EB3DAE}"/>
                    </a:ext>
                  </a:extLst>
                </p14:cNvPr>
                <p14:cNvContentPartPr/>
                <p14:nvPr/>
              </p14:nvContentPartPr>
              <p14:xfrm>
                <a:off x="5997508" y="2990129"/>
                <a:ext cx="1937520" cy="98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098149-5E70-4408-BBE4-673556EB3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8508" y="2981129"/>
                  <a:ext cx="195516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ACBE04-4CAF-4199-BE77-53E317C7A71D}"/>
                    </a:ext>
                  </a:extLst>
                </p14:cNvPr>
                <p14:cNvContentPartPr/>
                <p14:nvPr/>
              </p14:nvContentPartPr>
              <p14:xfrm>
                <a:off x="7782748" y="3711209"/>
                <a:ext cx="334800" cy="358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ACBE04-4CAF-4199-BE77-53E317C7A7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74108" y="3702569"/>
                  <a:ext cx="352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9841DA-87DB-44C0-8B1F-41582DD8C7CD}"/>
                    </a:ext>
                  </a:extLst>
                </p14:cNvPr>
                <p14:cNvContentPartPr/>
                <p14:nvPr/>
              </p14:nvContentPartPr>
              <p14:xfrm>
                <a:off x="6971668" y="375089"/>
                <a:ext cx="290520" cy="68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9841DA-87DB-44C0-8B1F-41582DD8C7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2668" y="366089"/>
                  <a:ext cx="3081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FDBAFE-D4A7-41EF-832B-4DB1AFD2FBA5}"/>
                    </a:ext>
                  </a:extLst>
                </p14:cNvPr>
                <p14:cNvContentPartPr/>
                <p14:nvPr/>
              </p14:nvContentPartPr>
              <p14:xfrm>
                <a:off x="7000828" y="1132529"/>
                <a:ext cx="6480" cy="2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FDBAFE-D4A7-41EF-832B-4DB1AFD2FB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92188" y="1123889"/>
                  <a:ext cx="24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C10088-433E-48B4-82B9-A7BAE88039FF}"/>
                    </a:ext>
                  </a:extLst>
                </p14:cNvPr>
                <p14:cNvContentPartPr/>
                <p14:nvPr/>
              </p14:nvContentPartPr>
              <p14:xfrm>
                <a:off x="7226908" y="1640849"/>
                <a:ext cx="252720" cy="79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C10088-433E-48B4-82B9-A7BAE88039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18268" y="1631849"/>
                  <a:ext cx="27036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9FFBC2-8287-4099-854A-0815ADF2239F}"/>
                    </a:ext>
                  </a:extLst>
                </p14:cNvPr>
                <p14:cNvContentPartPr/>
                <p14:nvPr/>
              </p14:nvContentPartPr>
              <p14:xfrm>
                <a:off x="7322668" y="2500529"/>
                <a:ext cx="2520" cy="3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9FFBC2-8287-4099-854A-0815ADF223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3668" y="2491529"/>
                  <a:ext cx="20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FBF93F-DEB3-4AC6-AC35-FDB38779BC11}"/>
                    </a:ext>
                  </a:extLst>
                </p14:cNvPr>
                <p14:cNvContentPartPr/>
                <p14:nvPr/>
              </p14:nvContentPartPr>
              <p14:xfrm>
                <a:off x="7171108" y="3008849"/>
                <a:ext cx="294840" cy="65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FBF93F-DEB3-4AC6-AC35-FDB38779BC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2108" y="2999849"/>
                  <a:ext cx="3124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505FEA-D2EE-48E5-9189-A08FF6BA5B11}"/>
                    </a:ext>
                  </a:extLst>
                </p14:cNvPr>
                <p14:cNvContentPartPr/>
                <p14:nvPr/>
              </p14:nvContentPartPr>
              <p14:xfrm>
                <a:off x="7270828" y="3711209"/>
                <a:ext cx="2520" cy="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505FEA-D2EE-48E5-9189-A08FF6BA5B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828" y="3702569"/>
                  <a:ext cx="201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5D70B9-A32E-49D9-85AB-10A6CD45E41B}"/>
              </a:ext>
            </a:extLst>
          </p:cNvPr>
          <p:cNvGrpSpPr/>
          <p:nvPr/>
        </p:nvGrpSpPr>
        <p:grpSpPr>
          <a:xfrm>
            <a:off x="8160748" y="163409"/>
            <a:ext cx="1577520" cy="1534320"/>
            <a:chOff x="8160748" y="163409"/>
            <a:chExt cx="1577520" cy="15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0995A6-4DC9-42E8-8A65-E2B11ADBB766}"/>
                    </a:ext>
                  </a:extLst>
                </p14:cNvPr>
                <p14:cNvContentPartPr/>
                <p14:nvPr/>
              </p14:nvContentPartPr>
              <p14:xfrm>
                <a:off x="8160748" y="163409"/>
                <a:ext cx="873360" cy="153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0995A6-4DC9-42E8-8A65-E2B11ADBB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2108" y="154409"/>
                  <a:ext cx="891000" cy="15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B30444-00EA-49C2-8CE4-82F04AAE2663}"/>
                    </a:ext>
                  </a:extLst>
                </p14:cNvPr>
                <p14:cNvContentPartPr/>
                <p14:nvPr/>
              </p14:nvContentPartPr>
              <p14:xfrm>
                <a:off x="9096748" y="549329"/>
                <a:ext cx="641520" cy="57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B30444-00EA-49C2-8CE4-82F04AAE26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8108" y="540689"/>
                  <a:ext cx="659160" cy="59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99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1A4A-BF32-4AC2-9720-4444F83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Callback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471A-41BC-4421-B83D-B491B167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traditional way of handling asynchronous events</a:t>
            </a:r>
          </a:p>
          <a:p>
            <a:pPr lvl="1"/>
            <a:r>
              <a:rPr lang="en-US">
                <a:cs typeface="Calibri"/>
              </a:rPr>
              <a:t>Function that is registered as the event handler for something we're fairly sure will happen in the future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None/>
            </a:pPr>
            <a:r>
              <a:rPr lang="en-US">
                <a:cs typeface="Calibri"/>
              </a:rPr>
              <a:t>   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403F-51D3-450C-BE98-C0EED3748086}"/>
              </a:ext>
            </a:extLst>
          </p:cNvPr>
          <p:cNvSpPr txBox="1"/>
          <p:nvPr/>
        </p:nvSpPr>
        <p:spPr>
          <a:xfrm>
            <a:off x="1076420" y="3238500"/>
            <a:ext cx="7020962" cy="29977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 err="1"/>
              <a:t>componentDidMount</a:t>
            </a:r>
            <a:r>
              <a:rPr lang="en-US" dirty="0"/>
              <a:t> : ()=&gt;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 </a:t>
            </a:r>
            <a:r>
              <a:rPr lang="en-US" dirty="0" err="1"/>
              <a:t>request.get</a:t>
            </a:r>
            <a:r>
              <a:rPr lang="en-US" dirty="0"/>
              <a:t>('http://0.0.0.0:3000/friends')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    .end( (error, response) =&gt; { . . . Callback code ...} 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…....</a:t>
            </a:r>
            <a:br>
              <a:rPr lang="en-US" dirty="0"/>
            </a:br>
            <a:r>
              <a:rPr lang="en-US" dirty="0" err="1"/>
              <a:t>filterFriends</a:t>
            </a:r>
            <a:r>
              <a:rPr lang="en-US" dirty="0"/>
              <a:t> : (event) =&gt; { . . . Callback . . . .}  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 render: ()=&gt;{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  . . . . . . . 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  &lt;input type="text</a:t>
            </a:r>
            <a:r>
              <a:rPr lang="en-US" dirty="0">
                <a:cs typeface="Calibri"/>
              </a:rPr>
              <a:t>” …. </a:t>
            </a:r>
            <a:r>
              <a:rPr lang="en-US" dirty="0" err="1">
                <a:cs typeface="Calibri"/>
              </a:rPr>
              <a:t>onChange</a:t>
            </a:r>
            <a:r>
              <a:rPr lang="en-US" dirty="0">
                <a:cs typeface="Calibri"/>
              </a:rPr>
              <a:t>={</a:t>
            </a:r>
            <a:r>
              <a:rPr lang="en-US" dirty="0" err="1">
                <a:cs typeface="Calibri"/>
              </a:rPr>
              <a:t>this.filterFriends</a:t>
            </a:r>
            <a:r>
              <a:rPr lang="en-US" dirty="0">
                <a:cs typeface="Calibri"/>
              </a:rPr>
              <a:t>} /&gt;</a:t>
            </a: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8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75C51-F0F7-4C13-9952-D2F9CB8F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Sequential callbacks.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492" y="3367481"/>
            <a:ext cx="4324577" cy="31457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A callback in a callback in a callback!</a:t>
            </a:r>
          </a:p>
          <a:p>
            <a:r>
              <a:rPr lang="en-US" sz="2000" dirty="0">
                <a:cs typeface="Calibri"/>
              </a:rPr>
              <a:t>Sequential callbacks are difficult to read / understand</a:t>
            </a:r>
          </a:p>
          <a:p>
            <a:r>
              <a:rPr lang="en-US" sz="2000" dirty="0">
                <a:cs typeface="Calibri"/>
              </a:rPr>
              <a:t>Sequential callbacks cause  many level of indentation in source code</a:t>
            </a:r>
          </a:p>
          <a:p>
            <a:r>
              <a:rPr lang="en-US" sz="2000" dirty="0">
                <a:cs typeface="Calibri"/>
              </a:rPr>
              <a:t>And this is typically just the “success path”</a:t>
            </a:r>
          </a:p>
          <a:p>
            <a:pPr lvl="1"/>
            <a:r>
              <a:rPr lang="en-US" sz="2000" dirty="0">
                <a:cs typeface="Calibri"/>
              </a:rPr>
              <a:t>It gets more complicated if you want to handle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03AF1-7E51-433D-B3D9-D35583B6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98" y="272979"/>
            <a:ext cx="7438295" cy="4171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EB305-98C1-416B-A43E-61F87898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998" y="4558024"/>
            <a:ext cx="1313664" cy="2026997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86CFF059-9999-4351-8A7F-FE8CD3F4E766}"/>
              </a:ext>
            </a:extLst>
          </p:cNvPr>
          <p:cNvSpPr/>
          <p:nvPr/>
        </p:nvSpPr>
        <p:spPr>
          <a:xfrm flipV="1">
            <a:off x="8668518" y="4700510"/>
            <a:ext cx="1153391" cy="10107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1422</Words>
  <Application>Microsoft Office PowerPoint</Application>
  <PresentationFormat>Widescreen</PresentationFormat>
  <Paragraphs>172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office theme</vt:lpstr>
      <vt:lpstr>JavaScript Asynchronous Patterns</vt:lpstr>
      <vt:lpstr>Agenda</vt:lpstr>
      <vt:lpstr>Recap -Javascript Characteristics</vt:lpstr>
      <vt:lpstr>Callbacks (again)</vt:lpstr>
      <vt:lpstr>Recap   - The Callback</vt:lpstr>
      <vt:lpstr>The Callback</vt:lpstr>
      <vt:lpstr>What have Callbacks ever done for us...</vt:lpstr>
      <vt:lpstr>Multiple Callbacks</vt:lpstr>
      <vt:lpstr>Sequential callbacks.</vt:lpstr>
      <vt:lpstr>Callback Hell – Multiple sequential requests</vt:lpstr>
      <vt:lpstr>Promises</vt:lpstr>
      <vt:lpstr>Promises</vt:lpstr>
      <vt:lpstr>fs using promises (experimental)</vt:lpstr>
      <vt:lpstr>PowerPoint Presentation</vt:lpstr>
      <vt:lpstr>fs sequential using promises (chaining)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- Promises</vt:lpstr>
      <vt:lpstr>Error Handling  - catch(...)</vt:lpstr>
      <vt:lpstr>Error Handling – async await</vt:lpstr>
      <vt:lpstr>JavaScript promise dummy implementation</vt:lpstr>
      <vt:lpstr>Further Asynchronous features…</vt:lpstr>
      <vt:lpstr>Rejection forwarding</vt:lpstr>
      <vt:lpstr>Wrapper Function</vt:lpstr>
      <vt:lpstr>Chaining</vt:lpstr>
      <vt:lpstr>Parallelism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5</cp:revision>
  <dcterms:created xsi:type="dcterms:W3CDTF">2020-11-26T10:45:54Z</dcterms:created>
  <dcterms:modified xsi:type="dcterms:W3CDTF">2020-11-26T11:11:56Z</dcterms:modified>
</cp:coreProperties>
</file>