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84F3E-C14A-44AB-89D4-6D4441F362A7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14E965-2421-4E3F-A8C4-622B6531E746}">
      <dgm:prSet/>
      <dgm:spPr/>
      <dgm:t>
        <a:bodyPr/>
        <a:lstStyle/>
        <a:p>
          <a:r>
            <a:rPr lang="en-IE" dirty="0"/>
            <a:t>Assessment</a:t>
          </a:r>
          <a:endParaRPr lang="en-US" dirty="0"/>
        </a:p>
      </dgm:t>
    </dgm:pt>
    <dgm:pt modelId="{2F57353D-3DFB-40C8-A873-8E662BC1A7BF}" type="parTrans" cxnId="{F617EBCB-530B-4B20-91E1-67DC98CE61E8}">
      <dgm:prSet/>
      <dgm:spPr/>
      <dgm:t>
        <a:bodyPr/>
        <a:lstStyle/>
        <a:p>
          <a:endParaRPr lang="en-US"/>
        </a:p>
      </dgm:t>
    </dgm:pt>
    <dgm:pt modelId="{5503D951-D23B-4B35-B027-D4396B6ACFAB}" type="sibTrans" cxnId="{F617EBCB-530B-4B20-91E1-67DC98CE61E8}">
      <dgm:prSet/>
      <dgm:spPr/>
      <dgm:t>
        <a:bodyPr/>
        <a:lstStyle/>
        <a:p>
          <a:endParaRPr lang="en-US"/>
        </a:p>
      </dgm:t>
    </dgm:pt>
    <dgm:pt modelId="{6758EC57-6F51-466D-8A23-D27C13023B50}">
      <dgm:prSet/>
      <dgm:spPr/>
      <dgm:t>
        <a:bodyPr/>
        <a:lstStyle/>
        <a:p>
          <a:r>
            <a:rPr lang="en-IE" dirty="0"/>
            <a:t>Other/3</a:t>
          </a:r>
          <a:r>
            <a:rPr lang="en-IE" baseline="30000" dirty="0"/>
            <a:t>rd</a:t>
          </a:r>
          <a:r>
            <a:rPr lang="en-IE" dirty="0"/>
            <a:t> Party packages</a:t>
          </a:r>
          <a:endParaRPr lang="en-US" dirty="0"/>
        </a:p>
      </dgm:t>
    </dgm:pt>
    <dgm:pt modelId="{176C5037-3DD1-4E2A-A886-437FF40796A9}" type="parTrans" cxnId="{E8ABD7D4-EF3B-41A3-9F3C-BE6D780C64D1}">
      <dgm:prSet/>
      <dgm:spPr/>
      <dgm:t>
        <a:bodyPr/>
        <a:lstStyle/>
        <a:p>
          <a:endParaRPr lang="en-US"/>
        </a:p>
      </dgm:t>
    </dgm:pt>
    <dgm:pt modelId="{DEA788EC-28CF-4E2B-AD10-690DAB7AA1BA}" type="sibTrans" cxnId="{E8ABD7D4-EF3B-41A3-9F3C-BE6D780C64D1}">
      <dgm:prSet/>
      <dgm:spPr/>
      <dgm:t>
        <a:bodyPr/>
        <a:lstStyle/>
        <a:p>
          <a:endParaRPr lang="en-US"/>
        </a:p>
      </dgm:t>
    </dgm:pt>
    <dgm:pt modelId="{07003ED3-DD1D-422C-897C-E140A748F4BB}">
      <dgm:prSet/>
      <dgm:spPr/>
      <dgm:t>
        <a:bodyPr/>
        <a:lstStyle/>
        <a:p>
          <a:r>
            <a:rPr lang="en-US" dirty="0"/>
            <a:t>Assignment2</a:t>
          </a:r>
        </a:p>
      </dgm:t>
    </dgm:pt>
    <dgm:pt modelId="{CF140EFF-4072-410F-B6CD-4B482AD36C37}" type="parTrans" cxnId="{6BFE8BC8-16BC-4817-AB23-6136DCA7C500}">
      <dgm:prSet/>
      <dgm:spPr/>
      <dgm:t>
        <a:bodyPr/>
        <a:lstStyle/>
        <a:p>
          <a:endParaRPr lang="en-IE"/>
        </a:p>
      </dgm:t>
    </dgm:pt>
    <dgm:pt modelId="{78534DB4-54D8-4CB4-AA62-F14C12B1AEA7}" type="sibTrans" cxnId="{6BFE8BC8-16BC-4817-AB23-6136DCA7C500}">
      <dgm:prSet/>
      <dgm:spPr/>
      <dgm:t>
        <a:bodyPr/>
        <a:lstStyle/>
        <a:p>
          <a:endParaRPr lang="en-IE"/>
        </a:p>
      </dgm:t>
    </dgm:pt>
    <dgm:pt modelId="{E1ABFBBF-637F-45EB-A366-AF6B9C22D111}">
      <dgm:prSet/>
      <dgm:spPr/>
      <dgm:t>
        <a:bodyPr/>
        <a:lstStyle/>
        <a:p>
          <a:r>
            <a:rPr lang="en-US" dirty="0"/>
            <a:t>Lab Submission</a:t>
          </a:r>
        </a:p>
      </dgm:t>
    </dgm:pt>
    <dgm:pt modelId="{B2E07362-9A86-4495-8B43-1A2912C87586}" type="parTrans" cxnId="{827A1D23-E479-4F53-8D7F-91B8AE6D24CF}">
      <dgm:prSet/>
      <dgm:spPr/>
      <dgm:t>
        <a:bodyPr/>
        <a:lstStyle/>
        <a:p>
          <a:endParaRPr lang="en-IE"/>
        </a:p>
      </dgm:t>
    </dgm:pt>
    <dgm:pt modelId="{573B3FE7-61CF-421F-8271-AA140CD1AB53}" type="sibTrans" cxnId="{827A1D23-E479-4F53-8D7F-91B8AE6D24CF}">
      <dgm:prSet/>
      <dgm:spPr/>
      <dgm:t>
        <a:bodyPr/>
        <a:lstStyle/>
        <a:p>
          <a:endParaRPr lang="en-IE"/>
        </a:p>
      </dgm:t>
    </dgm:pt>
    <dgm:pt modelId="{6DB03C40-E253-417A-9E92-7C3D616B3987}" type="pres">
      <dgm:prSet presAssocID="{CC584F3E-C14A-44AB-89D4-6D4441F362A7}" presName="Name0" presStyleCnt="0">
        <dgm:presLayoutVars>
          <dgm:dir/>
          <dgm:animLvl val="lvl"/>
          <dgm:resizeHandles val="exact"/>
        </dgm:presLayoutVars>
      </dgm:prSet>
      <dgm:spPr/>
    </dgm:pt>
    <dgm:pt modelId="{AEFDC5A9-0BEB-4E50-9026-1E46AAA81DC9}" type="pres">
      <dgm:prSet presAssocID="{2014E965-2421-4E3F-A8C4-622B6531E746}" presName="composite" presStyleCnt="0"/>
      <dgm:spPr/>
    </dgm:pt>
    <dgm:pt modelId="{C06981A9-7453-4B59-AB36-10D49C7F3BBD}" type="pres">
      <dgm:prSet presAssocID="{2014E965-2421-4E3F-A8C4-622B6531E7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E5D4B75-3B91-463C-85BB-45691A63EA24}" type="pres">
      <dgm:prSet presAssocID="{2014E965-2421-4E3F-A8C4-622B6531E746}" presName="desTx" presStyleLbl="alignAccFollowNode1" presStyleIdx="0" presStyleCnt="2">
        <dgm:presLayoutVars>
          <dgm:bulletEnabled val="1"/>
        </dgm:presLayoutVars>
      </dgm:prSet>
      <dgm:spPr/>
    </dgm:pt>
    <dgm:pt modelId="{BEFC6F14-4D61-4584-9523-D742963AABCC}" type="pres">
      <dgm:prSet presAssocID="{5503D951-D23B-4B35-B027-D4396B6ACFAB}" presName="space" presStyleCnt="0"/>
      <dgm:spPr/>
    </dgm:pt>
    <dgm:pt modelId="{6AFBF285-7023-4909-805E-3AB46AB2BEFE}" type="pres">
      <dgm:prSet presAssocID="{6758EC57-6F51-466D-8A23-D27C13023B50}" presName="composite" presStyleCnt="0"/>
      <dgm:spPr/>
    </dgm:pt>
    <dgm:pt modelId="{47A1641F-750B-475A-AA50-002CB5A41196}" type="pres">
      <dgm:prSet presAssocID="{6758EC57-6F51-466D-8A23-D27C13023B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82F8C8F-E2CB-4632-A12C-A93803069EA5}" type="pres">
      <dgm:prSet presAssocID="{6758EC57-6F51-466D-8A23-D27C13023B5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3B4B500-1F33-408F-B3EA-72D789AAE368}" type="presOf" srcId="{6758EC57-6F51-466D-8A23-D27C13023B50}" destId="{47A1641F-750B-475A-AA50-002CB5A41196}" srcOrd="0" destOrd="0" presId="urn:microsoft.com/office/officeart/2005/8/layout/hList1"/>
    <dgm:cxn modelId="{827A1D23-E479-4F53-8D7F-91B8AE6D24CF}" srcId="{2014E965-2421-4E3F-A8C4-622B6531E746}" destId="{E1ABFBBF-637F-45EB-A366-AF6B9C22D111}" srcOrd="1" destOrd="0" parTransId="{B2E07362-9A86-4495-8B43-1A2912C87586}" sibTransId="{573B3FE7-61CF-421F-8271-AA140CD1AB53}"/>
    <dgm:cxn modelId="{21F73864-0555-4CD7-AF2F-79CA5FEE36A8}" type="presOf" srcId="{E1ABFBBF-637F-45EB-A366-AF6B9C22D111}" destId="{0E5D4B75-3B91-463C-85BB-45691A63EA24}" srcOrd="0" destOrd="1" presId="urn:microsoft.com/office/officeart/2005/8/layout/hList1"/>
    <dgm:cxn modelId="{22B99F4A-E943-42CE-83CB-6AA24F7E766A}" type="presOf" srcId="{2014E965-2421-4E3F-A8C4-622B6531E746}" destId="{C06981A9-7453-4B59-AB36-10D49C7F3BBD}" srcOrd="0" destOrd="0" presId="urn:microsoft.com/office/officeart/2005/8/layout/hList1"/>
    <dgm:cxn modelId="{F9068478-45FF-4C3D-8507-C61BAB8B2AEA}" type="presOf" srcId="{07003ED3-DD1D-422C-897C-E140A748F4BB}" destId="{0E5D4B75-3B91-463C-85BB-45691A63EA24}" srcOrd="0" destOrd="0" presId="urn:microsoft.com/office/officeart/2005/8/layout/hList1"/>
    <dgm:cxn modelId="{6BFE8BC8-16BC-4817-AB23-6136DCA7C500}" srcId="{2014E965-2421-4E3F-A8C4-622B6531E746}" destId="{07003ED3-DD1D-422C-897C-E140A748F4BB}" srcOrd="0" destOrd="0" parTransId="{CF140EFF-4072-410F-B6CD-4B482AD36C37}" sibTransId="{78534DB4-54D8-4CB4-AA62-F14C12B1AEA7}"/>
    <dgm:cxn modelId="{F617EBCB-530B-4B20-91E1-67DC98CE61E8}" srcId="{CC584F3E-C14A-44AB-89D4-6D4441F362A7}" destId="{2014E965-2421-4E3F-A8C4-622B6531E746}" srcOrd="0" destOrd="0" parTransId="{2F57353D-3DFB-40C8-A873-8E662BC1A7BF}" sibTransId="{5503D951-D23B-4B35-B027-D4396B6ACFAB}"/>
    <dgm:cxn modelId="{E8ABD7D4-EF3B-41A3-9F3C-BE6D780C64D1}" srcId="{CC584F3E-C14A-44AB-89D4-6D4441F362A7}" destId="{6758EC57-6F51-466D-8A23-D27C13023B50}" srcOrd="1" destOrd="0" parTransId="{176C5037-3DD1-4E2A-A886-437FF40796A9}" sibTransId="{DEA788EC-28CF-4E2B-AD10-690DAB7AA1BA}"/>
    <dgm:cxn modelId="{79C343E9-737F-4DBA-84A6-33E038DD573D}" type="presOf" srcId="{CC584F3E-C14A-44AB-89D4-6D4441F362A7}" destId="{6DB03C40-E253-417A-9E92-7C3D616B3987}" srcOrd="0" destOrd="0" presId="urn:microsoft.com/office/officeart/2005/8/layout/hList1"/>
    <dgm:cxn modelId="{B424A342-6A11-4F80-9E4B-1F9179626C0C}" type="presParOf" srcId="{6DB03C40-E253-417A-9E92-7C3D616B3987}" destId="{AEFDC5A9-0BEB-4E50-9026-1E46AAA81DC9}" srcOrd="0" destOrd="0" presId="urn:microsoft.com/office/officeart/2005/8/layout/hList1"/>
    <dgm:cxn modelId="{C3453957-D411-48FA-9A84-F46B3BA7508B}" type="presParOf" srcId="{AEFDC5A9-0BEB-4E50-9026-1E46AAA81DC9}" destId="{C06981A9-7453-4B59-AB36-10D49C7F3BBD}" srcOrd="0" destOrd="0" presId="urn:microsoft.com/office/officeart/2005/8/layout/hList1"/>
    <dgm:cxn modelId="{41A6FDC7-C706-4D0A-9D20-F8C5DFC9E5E4}" type="presParOf" srcId="{AEFDC5A9-0BEB-4E50-9026-1E46AAA81DC9}" destId="{0E5D4B75-3B91-463C-85BB-45691A63EA24}" srcOrd="1" destOrd="0" presId="urn:microsoft.com/office/officeart/2005/8/layout/hList1"/>
    <dgm:cxn modelId="{17059D80-8CF5-43EB-A6FB-FDAD75DDCD74}" type="presParOf" srcId="{6DB03C40-E253-417A-9E92-7C3D616B3987}" destId="{BEFC6F14-4D61-4584-9523-D742963AABCC}" srcOrd="1" destOrd="0" presId="urn:microsoft.com/office/officeart/2005/8/layout/hList1"/>
    <dgm:cxn modelId="{4AE69DF9-DC89-4195-A009-92AB7F936DB5}" type="presParOf" srcId="{6DB03C40-E253-417A-9E92-7C3D616B3987}" destId="{6AFBF285-7023-4909-805E-3AB46AB2BEFE}" srcOrd="2" destOrd="0" presId="urn:microsoft.com/office/officeart/2005/8/layout/hList1"/>
    <dgm:cxn modelId="{7EA068BD-FF0D-4FC3-8647-125226DF78BF}" type="presParOf" srcId="{6AFBF285-7023-4909-805E-3AB46AB2BEFE}" destId="{47A1641F-750B-475A-AA50-002CB5A41196}" srcOrd="0" destOrd="0" presId="urn:microsoft.com/office/officeart/2005/8/layout/hList1"/>
    <dgm:cxn modelId="{2B185976-21D1-4A49-8BA1-5294C0B9F8C6}" type="presParOf" srcId="{6AFBF285-7023-4909-805E-3AB46AB2BEFE}" destId="{482F8C8F-E2CB-4632-A12C-A93803069E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981A9-7453-4B59-AB36-10D49C7F3BBD}">
      <dsp:nvSpPr>
        <dsp:cNvPr id="0" name=""/>
        <dsp:cNvSpPr/>
      </dsp:nvSpPr>
      <dsp:spPr>
        <a:xfrm>
          <a:off x="49" y="271895"/>
          <a:ext cx="4700141" cy="1425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Assessment</a:t>
          </a:r>
          <a:endParaRPr lang="en-US" sz="4000" kern="1200" dirty="0"/>
        </a:p>
      </dsp:txBody>
      <dsp:txXfrm>
        <a:off x="49" y="271895"/>
        <a:ext cx="4700141" cy="1425021"/>
      </dsp:txXfrm>
    </dsp:sp>
    <dsp:sp modelId="{0E5D4B75-3B91-463C-85BB-45691A63EA24}">
      <dsp:nvSpPr>
        <dsp:cNvPr id="0" name=""/>
        <dsp:cNvSpPr/>
      </dsp:nvSpPr>
      <dsp:spPr>
        <a:xfrm>
          <a:off x="49" y="1696916"/>
          <a:ext cx="4700141" cy="1756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Assignment2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Lab Submission</a:t>
          </a:r>
        </a:p>
      </dsp:txBody>
      <dsp:txXfrm>
        <a:off x="49" y="1696916"/>
        <a:ext cx="4700141" cy="1756800"/>
      </dsp:txXfrm>
    </dsp:sp>
    <dsp:sp modelId="{47A1641F-750B-475A-AA50-002CB5A41196}">
      <dsp:nvSpPr>
        <dsp:cNvPr id="0" name=""/>
        <dsp:cNvSpPr/>
      </dsp:nvSpPr>
      <dsp:spPr>
        <a:xfrm>
          <a:off x="5358209" y="271895"/>
          <a:ext cx="4700141" cy="1425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Other/3</a:t>
          </a:r>
          <a:r>
            <a:rPr lang="en-IE" sz="4000" kern="1200" baseline="30000" dirty="0"/>
            <a:t>rd</a:t>
          </a:r>
          <a:r>
            <a:rPr lang="en-IE" sz="4000" kern="1200" dirty="0"/>
            <a:t> Party packages</a:t>
          </a:r>
          <a:endParaRPr lang="en-US" sz="4000" kern="1200" dirty="0"/>
        </a:p>
      </dsp:txBody>
      <dsp:txXfrm>
        <a:off x="5358209" y="271895"/>
        <a:ext cx="4700141" cy="1425021"/>
      </dsp:txXfrm>
    </dsp:sp>
    <dsp:sp modelId="{482F8C8F-E2CB-4632-A12C-A93803069EA5}">
      <dsp:nvSpPr>
        <dsp:cNvPr id="0" name=""/>
        <dsp:cNvSpPr/>
      </dsp:nvSpPr>
      <dsp:spPr>
        <a:xfrm>
          <a:off x="5358209" y="1696916"/>
          <a:ext cx="4700141" cy="1756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7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utors-svelte.netlify.app/#/topic/wad2-2020-wit.netlify.app/topic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in-plain-english/easy-logging-with-the-morgan-express-middleware-4569182ffda4" TargetMode="External"/><Relationship Id="rId2" Type="http://schemas.openxmlformats.org/officeDocument/2006/relationships/hyperlink" Target="https://medium.com/@SigniorGratiano/express-error-handling-674bfdd86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log.bitsrc.io/23-insanely-useful-nodejs-libraries-you-should-know-in-2020-5a9b570d54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1055D-09EB-42C5-86A4-89FE62FD2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4EDB-D9E0-4582-90D4-9CE12C81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IE" sz="6000">
                <a:solidFill>
                  <a:schemeClr val="tx1"/>
                </a:solidFill>
              </a:rPr>
              <a:t>Web App Dev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920DC-829B-4CCF-8B8D-268BC437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dirty="0">
                <a:solidFill>
                  <a:schemeClr val="tx1"/>
                </a:solidFill>
              </a:rPr>
              <a:t>The final talk!</a:t>
            </a:r>
          </a:p>
        </p:txBody>
      </p:sp>
    </p:spTree>
    <p:extLst>
      <p:ext uri="{BB962C8B-B14F-4D97-AF65-F5344CB8AC3E}">
        <p14:creationId xmlns:p14="http://schemas.microsoft.com/office/powerpoint/2010/main" val="389689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D298-4DB3-4F10-BD1D-5B380D88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Agenda	</a:t>
            </a:r>
            <a:endParaRPr lang="en-I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0DD831-41ED-487E-8F74-D40655FAD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696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3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6A8F7-DCC6-45B7-A581-658644B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IE" sz="280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2391-570F-43DA-B002-4C754BB4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It’s here: </a:t>
            </a:r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https://tutors-svelte.netlify.app/#/topic/wad2-2020-wit.netlify.app/topic11</a:t>
            </a:r>
            <a:endParaRPr lang="en-I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30% of your overall mark</a:t>
            </a: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 on Moodle (Repo)</a:t>
            </a: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Due 15</a:t>
            </a:r>
            <a:r>
              <a:rPr lang="en-I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January.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34DD7-610D-4149-92B8-4E9FDE2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796587"/>
            <a:ext cx="7237877" cy="32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2C60-2310-4CFD-A52F-8D0131D0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IE" sz="2800" dirty="0" err="1"/>
              <a:t>Labwork</a:t>
            </a:r>
            <a:r>
              <a:rPr lang="en-IE" sz="2800" dirty="0"/>
              <a:t>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441-3D01-4D0B-B511-90565576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 of your overall mark</a:t>
            </a: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 on Moodle by 4</a:t>
            </a:r>
            <a:r>
              <a:rPr lang="en-I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Jan (or earlier if you’re complete)</a:t>
            </a: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be looking at commit history. </a:t>
            </a: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 on Moodle(repo)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1484-B6BA-410C-B070-5CDD4E4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425646"/>
            <a:ext cx="7237877" cy="40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48C2-7272-42BE-8096-3982A51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Stuff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92EA-0E4A-4B9A-A793-8DD90C8D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5864" cy="3849624"/>
          </a:xfrm>
        </p:spPr>
        <p:txBody>
          <a:bodyPr/>
          <a:lstStyle/>
          <a:p>
            <a:r>
              <a:rPr lang="en-IE" dirty="0"/>
              <a:t>Helmet</a:t>
            </a:r>
          </a:p>
          <a:p>
            <a:r>
              <a:rPr lang="en-IE" dirty="0">
                <a:hlinkClick r:id="rId2"/>
              </a:rPr>
              <a:t>Better Error Handling</a:t>
            </a:r>
            <a:endParaRPr lang="en-IE" dirty="0"/>
          </a:p>
          <a:p>
            <a:r>
              <a:rPr lang="en-IE" dirty="0">
                <a:hlinkClick r:id="rId3"/>
              </a:rPr>
              <a:t>Logging</a:t>
            </a:r>
            <a:endParaRPr lang="en-IE" dirty="0"/>
          </a:p>
          <a:p>
            <a:r>
              <a:rPr lang="en-IE" dirty="0">
                <a:hlinkClick r:id="rId4"/>
              </a:rPr>
              <a:t>https://blog.bitsrc.io/23-insanely-useful-nodejs-libraries-you-should-know-in-2020-5a9b570d5416</a:t>
            </a:r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E8610-EC92-4628-8A00-E2173EAC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66668"/>
            <a:ext cx="5113967" cy="33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3F89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Web App Dev 2</vt:lpstr>
      <vt:lpstr>Agenda </vt:lpstr>
      <vt:lpstr>Assignment 2</vt:lpstr>
      <vt:lpstr>Labwork Assessment</vt:lpstr>
      <vt:lpstr>Extra Stuff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 2</dc:title>
  <dc:creator>Frank X Walsh</dc:creator>
  <cp:lastModifiedBy>Frank X Walsh</cp:lastModifiedBy>
  <cp:revision>7</cp:revision>
  <dcterms:created xsi:type="dcterms:W3CDTF">2020-12-17T12:06:39Z</dcterms:created>
  <dcterms:modified xsi:type="dcterms:W3CDTF">2020-12-17T14:34:19Z</dcterms:modified>
</cp:coreProperties>
</file>