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7"/>
  </p:notesMasterIdLst>
  <p:sldIdLst>
    <p:sldId id="277" r:id="rId2"/>
    <p:sldId id="516" r:id="rId3"/>
    <p:sldId id="517" r:id="rId4"/>
    <p:sldId id="278" r:id="rId5"/>
    <p:sldId id="280" r:id="rId6"/>
    <p:sldId id="281" r:id="rId7"/>
    <p:sldId id="282" r:id="rId8"/>
    <p:sldId id="514" r:id="rId9"/>
    <p:sldId id="283" r:id="rId10"/>
    <p:sldId id="515" r:id="rId11"/>
    <p:sldId id="257" r:id="rId12"/>
    <p:sldId id="258" r:id="rId13"/>
    <p:sldId id="260" r:id="rId14"/>
    <p:sldId id="25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064DF-05C4-46F4-BCB8-E175C121AC4F}" type="datetimeFigureOut">
              <a:rPr lang="en-IE" smtClean="0"/>
              <a:t>29/11/2021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85BA-FB74-4495-B515-DF60C6DB7F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073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E01AB-F487-4477-818E-7219F7E83442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332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E01AB-F487-4477-818E-7219F7E83442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578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6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4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1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0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8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61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ex.github.io/archive/2020/09/09/lack-of-pagination-considered-harmful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AA12-6932-4CE3-A038-FB32F37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React Apps and API Integration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928F7-7464-4680-9447-DAEDCAE2B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 Walsh</a:t>
            </a:r>
          </a:p>
        </p:txBody>
      </p:sp>
    </p:spTree>
    <p:extLst>
      <p:ext uri="{BB962C8B-B14F-4D97-AF65-F5344CB8AC3E}">
        <p14:creationId xmlns:p14="http://schemas.microsoft.com/office/powerpoint/2010/main" val="182291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572A-92D6-4054-9242-6AF4A240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Integrating API into React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FCE2C-0EEF-44E1-ACAF-098792908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085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8DB-9DCF-472D-B6CE-1FD6D16B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A63A-C699-4D39-9865-A5BBF873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Review API Design</a:t>
            </a:r>
          </a:p>
          <a:p>
            <a:r>
              <a:rPr lang="en-IE" dirty="0"/>
              <a:t>Develop front end API Module</a:t>
            </a:r>
          </a:p>
          <a:p>
            <a:pPr lvl="1"/>
            <a:r>
              <a:rPr lang="en-IE" dirty="0"/>
              <a:t>Endpoint</a:t>
            </a:r>
          </a:p>
          <a:p>
            <a:pPr lvl="1"/>
            <a:r>
              <a:rPr lang="en-IE" dirty="0"/>
              <a:t>Routes</a:t>
            </a:r>
          </a:p>
          <a:p>
            <a:r>
              <a:rPr lang="en-IE" dirty="0"/>
              <a:t>React Authentication Context</a:t>
            </a:r>
          </a:p>
          <a:p>
            <a:r>
              <a:rPr lang="en-IE" dirty="0"/>
              <a:t>React Login/Registration Page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853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5E73-C48C-428E-8948-24164961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C82-84E7-4C17-BFE9-D8C0FA06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/>
              <a:t>Fully understand the API</a:t>
            </a:r>
          </a:p>
          <a:p>
            <a:r>
              <a:rPr lang="en-IE" dirty="0"/>
              <a:t>Examine Routes</a:t>
            </a:r>
          </a:p>
          <a:p>
            <a:r>
              <a:rPr lang="en-IE" dirty="0"/>
              <a:t>Examine Request &amp; Response</a:t>
            </a:r>
            <a:br>
              <a:rPr lang="en-IE" dirty="0"/>
            </a:br>
            <a:r>
              <a:rPr lang="en-IE" dirty="0"/>
              <a:t>Requirements</a:t>
            </a:r>
          </a:p>
          <a:p>
            <a:pPr lvl="1"/>
            <a:r>
              <a:rPr lang="en-IE" dirty="0"/>
              <a:t>Body (e.g. properties)</a:t>
            </a:r>
          </a:p>
          <a:p>
            <a:pPr lvl="1"/>
            <a:r>
              <a:rPr lang="en-IE" dirty="0"/>
              <a:t>Format (e.g. json)</a:t>
            </a:r>
          </a:p>
          <a:p>
            <a:r>
              <a:rPr lang="en-IE" dirty="0"/>
              <a:t>Examine Authentication</a:t>
            </a:r>
          </a:p>
          <a:p>
            <a:pPr lvl="1"/>
            <a:r>
              <a:rPr lang="en-IE" dirty="0"/>
              <a:t>JWT/Sessions</a:t>
            </a:r>
          </a:p>
          <a:p>
            <a:r>
              <a:rPr lang="en-IE" b="1" dirty="0"/>
              <a:t>TEST WITH POSTMAN</a:t>
            </a:r>
          </a:p>
          <a:p>
            <a:pPr lvl="1"/>
            <a:r>
              <a:rPr lang="en-IE" dirty="0"/>
              <a:t>Even better, write unit tests!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16BFC-20C4-4B66-A5EE-A048F6E7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729343"/>
            <a:ext cx="49149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6AABF-3DEC-4A0F-A538-7BFC196C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948543"/>
            <a:ext cx="4676775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FAF0F-D968-4599-81DD-057FB8C78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119" y="4357461"/>
            <a:ext cx="3385034" cy="21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9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D1F1-DA33-4987-A608-616F16BE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89C2-E3AE-48CE-A8C0-016EAE53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can be your Movies App from assignment 1</a:t>
            </a:r>
          </a:p>
          <a:p>
            <a:r>
              <a:rPr lang="en-IE" dirty="0"/>
              <a:t>Use stub API/TMDB up to now</a:t>
            </a:r>
          </a:p>
          <a:p>
            <a:r>
              <a:rPr lang="en-IE" dirty="0"/>
              <a:t>Can update to include authentication(login/register) pages and routes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AA89-11A1-4723-A31C-F2BC8DE9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37" y="3779898"/>
            <a:ext cx="60483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7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2584-8BF9-4C8E-A0CC-BC0935D0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Write/Update API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29-61EF-415C-8D58-7270ACAF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Abstract API calls to exported functions.</a:t>
            </a:r>
          </a:p>
          <a:p>
            <a:pPr marL="0" indent="0">
              <a:buNone/>
            </a:pPr>
            <a:r>
              <a:rPr lang="en-I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718EB-FDCF-4AA1-B28A-800F6EBD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21" y="2495156"/>
            <a:ext cx="5685710" cy="38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8302-DA4A-4ED6-9820-5E77240A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pages to use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73BB-3294-4D06-A1C1-78D22132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Login Page: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D8F00-BEED-47FF-9F6D-0A0F4A57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36" y="2491581"/>
            <a:ext cx="7387112" cy="34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4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A0D2-7DE8-42AB-9D6E-EDB17FE2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IE" dirty="0" err="1"/>
              <a:t>Asside</a:t>
            </a:r>
            <a:r>
              <a:rPr lang="en-IE" dirty="0"/>
              <a:t>: Server Side 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243C-947B-463C-AEDE-105EB0A8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1100" dirty="0"/>
              <a:t>Get Movies API:</a:t>
            </a:r>
          </a:p>
          <a:p>
            <a:pPr marL="457200" lvl="1" indent="0">
              <a:buNone/>
            </a:pPr>
            <a:r>
              <a:rPr lang="en-IE" sz="1100" dirty="0"/>
              <a:t>GET /</a:t>
            </a:r>
            <a:r>
              <a:rPr lang="en-IE" sz="1100" dirty="0" err="1"/>
              <a:t>api</a:t>
            </a:r>
            <a:r>
              <a:rPr lang="en-IE" sz="1100" dirty="0"/>
              <a:t>/movies</a:t>
            </a:r>
          </a:p>
          <a:p>
            <a:r>
              <a:rPr lang="en-IE" sz="1100" dirty="0"/>
              <a:t>Returns all Movies. Our DB is small but a real </a:t>
            </a:r>
            <a:r>
              <a:rPr lang="en-IE" sz="1100" dirty="0" err="1"/>
              <a:t>db</a:t>
            </a:r>
            <a:r>
              <a:rPr lang="en-IE" sz="1100" dirty="0"/>
              <a:t> will have thousands of movies</a:t>
            </a:r>
          </a:p>
          <a:p>
            <a:r>
              <a:rPr lang="en-IE" sz="1100" dirty="0"/>
              <a:t>Need Pagination</a:t>
            </a:r>
          </a:p>
          <a:p>
            <a:r>
              <a:rPr lang="en-GB" sz="1100" dirty="0"/>
              <a:t>Pagination means displaying a small number of results, by a page.</a:t>
            </a:r>
          </a:p>
          <a:p>
            <a:r>
              <a:rPr lang="en-GB" sz="1100" dirty="0"/>
              <a:t>If there are only few pages, we can fetch all items and paginate on the client</a:t>
            </a:r>
          </a:p>
          <a:p>
            <a:r>
              <a:rPr lang="en-GB" sz="1100" dirty="0"/>
              <a:t>For larger data sets, et the server do the work.</a:t>
            </a:r>
          </a:p>
          <a:p>
            <a:r>
              <a:rPr lang="en-GB" sz="1100" dirty="0"/>
              <a:t>Server side pagination is better for:</a:t>
            </a:r>
          </a:p>
          <a:p>
            <a:pPr lvl="1"/>
            <a:r>
              <a:rPr lang="en-GB" sz="1100" dirty="0"/>
              <a:t>Large data set</a:t>
            </a:r>
          </a:p>
          <a:p>
            <a:pPr lvl="1"/>
            <a:r>
              <a:rPr lang="en-GB" sz="1100" dirty="0"/>
              <a:t>Faster initial page load</a:t>
            </a:r>
          </a:p>
          <a:p>
            <a:pPr lvl="1"/>
            <a:r>
              <a:rPr lang="en-GB" sz="1100" dirty="0"/>
              <a:t>Accessibility for those not running JavaScript</a:t>
            </a:r>
          </a:p>
          <a:p>
            <a:pPr lvl="1"/>
            <a:r>
              <a:rPr lang="en-GB" sz="1100" dirty="0"/>
              <a:t>Complex view business logic</a:t>
            </a:r>
            <a:br>
              <a:rPr lang="en-GB" sz="1100" dirty="0"/>
            </a:br>
            <a:endParaRPr lang="en-GB" sz="1100" dirty="0"/>
          </a:p>
          <a:p>
            <a:endParaRPr lang="en-IE" sz="1100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276BC83-C7E5-4100-AD21-74DA9551E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862" y="2073028"/>
            <a:ext cx="6019331" cy="2708698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6398A-58E8-4D8F-B8B8-8937A986C2C7}"/>
              </a:ext>
            </a:extLst>
          </p:cNvPr>
          <p:cNvSpPr txBox="1"/>
          <p:nvPr/>
        </p:nvSpPr>
        <p:spPr>
          <a:xfrm>
            <a:off x="9118151" y="4581671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masterex.github.io/archive/2020/09/09/lack-of-pagination-considered-harmful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7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D6C7-3FFD-41FB-83D7-91F827F0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Pagination: Movies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EBDC-F96A-441B-BA35-8E32FF9CA5E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asyncHandler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destructure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page and limit and set default values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[+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+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//trick to convert to numeric (</a:t>
            </a:r>
            <a:r>
              <a:rPr lang="en-I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req.query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will contain string values)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totalDocumentsPromise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movieModel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estimatedDocumentCount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//Kick off async calls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moviesPromise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movieModel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totalDocuments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totalDocumentsPromise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//wait for the above promises to be fulfilled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moviesPromise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total_pages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totalDocuments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total_results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totalDocuments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//construct return Object and insert into response object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}));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6325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812C-2D00-4BE0-8C48-79D8C06E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53" y="71681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 err="1">
                <a:cs typeface="Calibri Light"/>
              </a:rPr>
              <a:t>MovieDB</a:t>
            </a:r>
            <a:r>
              <a:rPr lang="en-US" sz="2800" dirty="0">
                <a:cs typeface="Calibri Light"/>
              </a:rPr>
              <a:t> React App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CE4F-60D7-42D3-8C83-69223CB3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We want to:</a:t>
            </a:r>
          </a:p>
          <a:p>
            <a:pPr lvl="1"/>
            <a:r>
              <a:rPr lang="en-US" sz="2000" dirty="0">
                <a:cs typeface="Calibri"/>
              </a:rPr>
              <a:t>Replace with calls to Movie API</a:t>
            </a:r>
          </a:p>
          <a:p>
            <a:pPr lvl="1"/>
            <a:r>
              <a:rPr lang="en-US" sz="2000" dirty="0">
                <a:cs typeface="Calibri"/>
              </a:rPr>
              <a:t>Provide login/</a:t>
            </a:r>
            <a:r>
              <a:rPr lang="en-US" sz="2000" dirty="0" err="1">
                <a:cs typeface="Calibri"/>
              </a:rPr>
              <a:t>signin</a:t>
            </a:r>
            <a:r>
              <a:rPr lang="en-US" sz="2000" dirty="0">
                <a:cs typeface="Calibri"/>
              </a:rPr>
              <a:t> capabilities.</a:t>
            </a:r>
          </a:p>
          <a:p>
            <a:pPr lvl="1"/>
            <a:r>
              <a:rPr lang="en-US" sz="2000" dirty="0">
                <a:cs typeface="Calibri"/>
              </a:rPr>
              <a:t>Only allow signed in users to see Movies and add stuff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1DD3F-DA30-4C98-9D42-DED706C5E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591"/>
          <a:stretch/>
        </p:blipFill>
        <p:spPr>
          <a:xfrm>
            <a:off x="4933146" y="1439389"/>
            <a:ext cx="6515100" cy="39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2C51-0735-4C5A-8632-2BCB5617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Proposed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A760-247B-45E9-B88D-68FB3FFB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Create-React-app uses </a:t>
            </a:r>
            <a:r>
              <a:rPr lang="en-US" b="1" dirty="0">
                <a:cs typeface="Calibri"/>
              </a:rPr>
              <a:t>Webpack development server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Your Movie API is an Express.js app listening on port 8080 on your local host. </a:t>
            </a:r>
          </a:p>
          <a:p>
            <a:r>
              <a:rPr lang="en-US" dirty="0">
                <a:cs typeface="Calibri"/>
              </a:rPr>
              <a:t>Configure Webpack server to "proxy" any unknown requests to Express app</a:t>
            </a:r>
          </a:p>
          <a:p>
            <a:pPr lvl="1"/>
            <a:r>
              <a:rPr lang="en-US" dirty="0">
                <a:cs typeface="Calibri"/>
              </a:rPr>
              <a:t>Just need "</a:t>
            </a:r>
            <a:r>
              <a:rPr lang="en-US" b="1" dirty="0" err="1">
                <a:cs typeface="Calibri"/>
              </a:rPr>
              <a:t>proxy":"http</a:t>
            </a:r>
            <a:r>
              <a:rPr lang="en-US" b="1" dirty="0">
                <a:cs typeface="Calibri"/>
              </a:rPr>
              <a:t>://localhost:8080" </a:t>
            </a:r>
            <a:r>
              <a:rPr lang="en-US" dirty="0">
                <a:cs typeface="Calibri"/>
              </a:rPr>
              <a:t>entry in </a:t>
            </a:r>
            <a:r>
              <a:rPr lang="en-US" dirty="0" err="1">
                <a:cs typeface="Calibri"/>
              </a:rPr>
              <a:t>package.json</a:t>
            </a:r>
            <a:r>
              <a:rPr lang="en-US" dirty="0">
                <a:cs typeface="Calibri"/>
              </a:rPr>
              <a:t> of </a:t>
            </a:r>
            <a:r>
              <a:rPr lang="en-US" b="1" dirty="0">
                <a:cs typeface="Calibri"/>
              </a:rPr>
              <a:t>the React App.</a:t>
            </a:r>
          </a:p>
          <a:p>
            <a:r>
              <a:rPr lang="en-US" dirty="0">
                <a:cs typeface="Calibri"/>
              </a:rPr>
              <a:t>Removes Cross-Origin-Resource-Sharing (CORS) issues with the browser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C6DFC5-9D5B-455A-8494-199BA71DD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89" y="5373330"/>
            <a:ext cx="6062933" cy="13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081B-0359-45B1-A517-82CFA3EF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JavaWebToken</a:t>
            </a:r>
            <a:r>
              <a:rPr lang="en-US" dirty="0">
                <a:cs typeface="Calibri Light"/>
              </a:rPr>
              <a:t>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9031-B3BD-49B8-A447-27D8173F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 browsers/devices have </a:t>
            </a:r>
            <a:r>
              <a:rPr lang="en-US" b="1" dirty="0">
                <a:cs typeface="Calibri"/>
              </a:rPr>
              <a:t>local storage</a:t>
            </a:r>
            <a:r>
              <a:rPr lang="en-US" dirty="0">
                <a:cs typeface="Calibri"/>
              </a:rPr>
              <a:t> .Can access using </a:t>
            </a:r>
            <a:r>
              <a:rPr lang="en-US" b="1" dirty="0" err="1">
                <a:cs typeface="Calibri"/>
              </a:rPr>
              <a:t>localStorage</a:t>
            </a:r>
            <a:r>
              <a:rPr lang="en-US" dirty="0">
                <a:cs typeface="Calibri"/>
              </a:rPr>
              <a:t> object.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localStorage.setItem</a:t>
            </a:r>
            <a:r>
              <a:rPr lang="en-US" sz="1600" b="1" dirty="0">
                <a:latin typeface="Courier New"/>
                <a:cs typeface="Courier New"/>
              </a:rPr>
              <a:t>('token', token);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 </a:t>
            </a:r>
            <a:r>
              <a:rPr lang="en-US" sz="1600" b="1" dirty="0" err="1">
                <a:latin typeface="Courier New"/>
                <a:cs typeface="Courier New"/>
              </a:rPr>
              <a:t>const</a:t>
            </a:r>
            <a:r>
              <a:rPr lang="en-US" sz="1600" b="1" dirty="0">
                <a:latin typeface="Courier New"/>
                <a:cs typeface="Courier New"/>
              </a:rPr>
              <a:t> token =     </a:t>
            </a:r>
            <a:r>
              <a:rPr lang="en-US" sz="1600" b="1" dirty="0" err="1">
                <a:latin typeface="Courier New"/>
                <a:cs typeface="Courier New"/>
              </a:rPr>
              <a:t>localStorage.getItem</a:t>
            </a:r>
            <a:r>
              <a:rPr lang="en-US" sz="1600" b="1" dirty="0">
                <a:latin typeface="Courier New"/>
                <a:cs typeface="Courier New"/>
              </a:rPr>
              <a:t>('token');</a:t>
            </a:r>
          </a:p>
          <a:p>
            <a:pPr>
              <a:buNone/>
            </a:pPr>
            <a:r>
              <a:rPr lang="en-US" b="1" dirty="0">
                <a:cs typeface="Calibri"/>
              </a:rPr>
              <a:t>  </a:t>
            </a:r>
            <a:endParaRPr lang="en-US" b="1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720AF2-FAFC-40A5-A577-206DF9820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19581"/>
            <a:ext cx="7959969" cy="20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0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600-2E14-49D6-A139-F5ABC740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>
                <a:cs typeface="Calibri Light"/>
              </a:rPr>
              <a:t>Contexts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4E75-3315-473B-ACB3-73F80205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Create a Authentication Context in </a:t>
            </a:r>
            <a:r>
              <a:rPr lang="en-US" sz="2000" dirty="0" err="1">
                <a:cs typeface="Calibri"/>
              </a:rPr>
              <a:t>MovieDB</a:t>
            </a:r>
            <a:r>
              <a:rPr lang="en-US" sz="2000" dirty="0">
                <a:cs typeface="Calibri"/>
              </a:rPr>
              <a:t> React App.</a:t>
            </a:r>
          </a:p>
          <a:p>
            <a:r>
              <a:rPr lang="en-US" sz="2000" dirty="0">
                <a:cs typeface="Calibri"/>
              </a:rPr>
              <a:t>As with Movie context, use it to pass data through the component tree </a:t>
            </a:r>
          </a:p>
          <a:p>
            <a:r>
              <a:rPr lang="en-US" sz="2000" dirty="0">
                <a:cs typeface="Calibri"/>
              </a:rPr>
              <a:t>Share authentication details between components</a:t>
            </a:r>
          </a:p>
          <a:p>
            <a:pPr lvl="1"/>
            <a:endParaRPr lang="en-US" sz="20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E279F-29E2-4B37-9F80-B11F8F4A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1" r="1308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5BC8-00B9-4232-A836-8936A676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 Context Provider in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F6A5-C25C-44FF-BE8B-73B43AAA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27086-F1DB-48CD-91B0-6D5385F9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2" y="1424507"/>
            <a:ext cx="6136885" cy="4211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F632B-87EF-4987-A7B0-FE6B9513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83" y="2111375"/>
            <a:ext cx="6981825" cy="438150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AA870C2B-AAD8-4DB5-B638-76B8CDDF8231}"/>
              </a:ext>
            </a:extLst>
          </p:cNvPr>
          <p:cNvSpPr/>
          <p:nvPr/>
        </p:nvSpPr>
        <p:spPr>
          <a:xfrm>
            <a:off x="2381444" y="2937604"/>
            <a:ext cx="1917018" cy="2127380"/>
          </a:xfrm>
          <a:prstGeom prst="borderCallout1">
            <a:avLst>
              <a:gd name="adj1" fmla="val 9933"/>
              <a:gd name="adj2" fmla="val 108392"/>
              <a:gd name="adj3" fmla="val -27468"/>
              <a:gd name="adj4" fmla="val 262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Import context and use it to check authentication status</a:t>
            </a:r>
          </a:p>
        </p:txBody>
      </p:sp>
    </p:spTree>
    <p:extLst>
      <p:ext uri="{BB962C8B-B14F-4D97-AF65-F5344CB8AC3E}">
        <p14:creationId xmlns:p14="http://schemas.microsoft.com/office/powerpoint/2010/main" val="368551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76ADF63-742F-404B-8DE1-DA266319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3" y="4947921"/>
            <a:ext cx="5362575" cy="110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420261-C22D-4536-8587-F743AC46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Login/Register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9D73-17A1-4DDD-88D3-3D556D7A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498060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Add to App router (in index.js)</a:t>
            </a:r>
            <a:endParaRPr lang="en-US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B29987-D745-4492-B76E-6F9D37EBCC16}"/>
              </a:ext>
            </a:extLst>
          </p:cNvPr>
          <p:cNvSpPr/>
          <p:nvPr/>
        </p:nvSpPr>
        <p:spPr>
          <a:xfrm>
            <a:off x="336883" y="5370439"/>
            <a:ext cx="4706200" cy="5147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5F1D0C1-B976-45E8-825D-5352D80C5DC3}"/>
              </a:ext>
            </a:extLst>
          </p:cNvPr>
          <p:cNvSpPr/>
          <p:nvPr/>
        </p:nvSpPr>
        <p:spPr>
          <a:xfrm>
            <a:off x="9431676" y="3543337"/>
            <a:ext cx="588818" cy="29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365E3FB-906E-4B1F-9530-BF1121C8D262}"/>
              </a:ext>
            </a:extLst>
          </p:cNvPr>
          <p:cNvSpPr/>
          <p:nvPr/>
        </p:nvSpPr>
        <p:spPr>
          <a:xfrm rot="16200000">
            <a:off x="6678282" y="4652345"/>
            <a:ext cx="588818" cy="1297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0F621-A48C-44AF-99F6-C36000410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047" y="3854611"/>
            <a:ext cx="3092438" cy="3003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A660F-E9BD-4E02-B605-B79560149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239" y="147559"/>
            <a:ext cx="3232053" cy="3395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1D59F6-EFCD-4980-97E9-0992CE249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08" y="4177127"/>
            <a:ext cx="4524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2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619</Words>
  <Application>Microsoft Office PowerPoint</Application>
  <PresentationFormat>Widescreen</PresentationFormat>
  <Paragraphs>82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Univers</vt:lpstr>
      <vt:lpstr>GradientVTI</vt:lpstr>
      <vt:lpstr>React Apps and API Integration 1</vt:lpstr>
      <vt:lpstr>Asside: Server Side Pagination</vt:lpstr>
      <vt:lpstr>Pagination: Movies API</vt:lpstr>
      <vt:lpstr>MovieDB React App</vt:lpstr>
      <vt:lpstr>Proposed Architecture</vt:lpstr>
      <vt:lpstr>JavaWebToken Storage</vt:lpstr>
      <vt:lpstr>Contexts</vt:lpstr>
      <vt:lpstr>Use Context Provider in React App</vt:lpstr>
      <vt:lpstr>Login/Register Component</vt:lpstr>
      <vt:lpstr>Integrating API into React App</vt:lpstr>
      <vt:lpstr>Agenda</vt:lpstr>
      <vt:lpstr>Review API Design</vt:lpstr>
      <vt:lpstr>Design React App</vt:lpstr>
      <vt:lpstr>Write/Update API Module</vt:lpstr>
      <vt:lpstr>Update pages to use Contexts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React with Web API</dc:title>
  <dc:creator>Frank X Walsh</dc:creator>
  <cp:lastModifiedBy>Frank X Walsh</cp:lastModifiedBy>
  <cp:revision>11</cp:revision>
  <dcterms:created xsi:type="dcterms:W3CDTF">2020-12-14T09:20:39Z</dcterms:created>
  <dcterms:modified xsi:type="dcterms:W3CDTF">2021-11-29T16:06:57Z</dcterms:modified>
</cp:coreProperties>
</file>