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515" r:id="rId2"/>
    <p:sldId id="516" r:id="rId3"/>
    <p:sldId id="517" r:id="rId4"/>
    <p:sldId id="518" r:id="rId5"/>
    <p:sldId id="519" r:id="rId6"/>
    <p:sldId id="262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BED2-9C6F-459E-BD12-27AA44FC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DD4D-A592-48A2-81B6-EE3ADBCD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21FA-10B9-4678-B9D4-5309711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AEED-9FC8-4948-84CF-29A16D83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8025-1EB9-4701-A384-2E0926CC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66FE-2F4A-40BB-9B37-A11EEF4B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F9A26-C0E0-4600-AE1B-6FC79F88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0091-A555-438A-8FF5-D353D3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7757-9490-44D3-A891-DD6087D5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931F-BCB6-4A2F-BD04-59B500E7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7E53-63DE-4BCA-9DF3-64C86035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38FF-0553-4798-8CBC-E0929A61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C572-8344-4BA3-B436-C88C70FC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85CD-E88E-4996-AD16-35F05D1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9CF3-BEAC-4C76-960A-49026106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50D-F786-4070-9363-40DC7967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B026-9E3B-4D2B-881D-5B2FE606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41A2-BDA7-4ECC-BE24-3263AC39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1817-A9EF-4878-8736-16D4C0A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2331-4008-4DE1-B4D5-3A50B7A6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CF3-623D-48DC-94DE-4D8F3926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882C-0BD9-4B09-B27F-1DA67928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9E2E-B3C1-40D5-B352-749DEC54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AA64-80EF-4B64-BFF5-AE6AC7F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611B-6293-4F9E-897F-E6BB98C1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8C18-3C9F-46B7-AB0E-096E25EC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5814-AC06-471A-BE42-3A421E8ED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200A-83C4-43D7-826A-945C0811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8B94-09A8-4468-A7F1-3E539FA6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E888-5DBC-4B1F-904A-3FDC197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C65E-8594-498F-BE60-CB9E3A3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A74-5007-446C-AB7D-ADA7AE03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E04B-B97A-42C8-9C8E-28EE7A94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6634-4AE6-4B09-8AE5-8DF2A5A9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51036-70A4-44B6-BF86-1520C438C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6DDE-9EDE-47D8-8624-11DBB957B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392E6-E7EA-41C1-A966-A6C8830F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8928E-6F95-496E-9B15-E5A119F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68546-F198-4B2C-B0D3-0828222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8952-F135-4ABA-8F13-69DB747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3BD31-15A3-4C54-8DA6-E7279CFE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F448-0721-49C4-AF75-923AE93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BFC2-2205-485B-B530-F767F27C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1C8B2-78B1-4D5A-8914-F8F983CA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86CA-012C-4203-9626-E3A21AF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8808-C046-4472-9DDF-C644ADC9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B83C-954F-47F5-976E-14F6F4E6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9E11-5822-4D4C-874E-C0EDF53E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0716-9462-45C1-A478-4650A055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07C8-1773-4620-87D9-56996852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BE36-99E0-4C39-9A4E-B703B90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C8C3-EB1B-4C8F-BFBA-0D17F21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65DE-57A9-437D-83EF-47D3A0C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11C2-1059-4AD7-86A3-B915D9D61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E5997-E38F-40E2-AC5D-5AA9BBA2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1824-D4FE-4534-A9C9-1FB1FA4D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C6F-DB82-4035-B1DC-F421733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85A-3BDA-4A33-BC36-ABFD293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DF9E-0253-4BD9-A22A-A58F5E5C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F606-9C90-4884-9DD6-989FC4F7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5357-F326-41E9-B545-41AEE55A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D5BE-0EB5-4441-8EF7-E987829B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B5CE-3CB2-4B00-B18A-3FE46F24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in-plain-english/easy-logging-with-the-morgan-express-middleware-4569182ffda4" TargetMode="External"/><Relationship Id="rId2" Type="http://schemas.openxmlformats.org/officeDocument/2006/relationships/hyperlink" Target="https://medium.com/@SigniorGratiano/express-error-handling-674bfdd8613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log.bitsrc.io/23-insanely-useful-nodejs-libraries-you-should-know-in-2020-5a9b570d54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oodle.wit.ie/mod/resource/view.php?id=387029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3572A-92D6-4054-9242-6AF4A24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Integrating API into React App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2C-0EEF-44E1-ACAF-09879290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5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48C2-7272-42BE-8096-3982A510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Stuff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92EA-0E4A-4B9A-A793-8DD90C8D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5864" cy="3849624"/>
          </a:xfrm>
        </p:spPr>
        <p:txBody>
          <a:bodyPr/>
          <a:lstStyle/>
          <a:p>
            <a:r>
              <a:rPr lang="en-IE" dirty="0"/>
              <a:t>Helmet</a:t>
            </a:r>
          </a:p>
          <a:p>
            <a:r>
              <a:rPr lang="en-IE" dirty="0">
                <a:hlinkClick r:id="rId2"/>
              </a:rPr>
              <a:t>Better Error Handling</a:t>
            </a:r>
            <a:endParaRPr lang="en-IE" dirty="0"/>
          </a:p>
          <a:p>
            <a:r>
              <a:rPr lang="en-IE" dirty="0">
                <a:hlinkClick r:id="rId3"/>
              </a:rPr>
              <a:t>Logging</a:t>
            </a:r>
            <a:endParaRPr lang="en-IE" dirty="0"/>
          </a:p>
          <a:p>
            <a:r>
              <a:rPr lang="en-IE" dirty="0">
                <a:hlinkClick r:id="rId4"/>
              </a:rPr>
              <a:t>https://blog.bitsrc.io/23-insanely-useful-nodejs-libraries-you-should-know-in-2020-5a9b570d5416</a:t>
            </a:r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E8610-EC92-4628-8A00-E2173EAC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66668"/>
            <a:ext cx="5113967" cy="33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48DB-9DCF-472D-B6CE-1FD6D16B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E" sz="4000" dirty="0"/>
              <a:t>Integration Considerations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63A-C699-4D39-9865-A5BBF873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E" sz="2200" dirty="0"/>
              <a:t>Review API Design</a:t>
            </a:r>
          </a:p>
          <a:p>
            <a:r>
              <a:rPr lang="en-IE" sz="2200" dirty="0"/>
              <a:t>Develop front end API Module</a:t>
            </a:r>
          </a:p>
          <a:p>
            <a:pPr lvl="1"/>
            <a:r>
              <a:rPr lang="en-IE" sz="2200" dirty="0"/>
              <a:t>Endpoints</a:t>
            </a:r>
          </a:p>
          <a:p>
            <a:pPr lvl="1"/>
            <a:r>
              <a:rPr lang="en-IE" sz="2200" dirty="0"/>
              <a:t>Routes</a:t>
            </a:r>
          </a:p>
          <a:p>
            <a:r>
              <a:rPr lang="en-IE" sz="2200" dirty="0"/>
              <a:t>React Authentication Context</a:t>
            </a:r>
          </a:p>
          <a:p>
            <a:r>
              <a:rPr lang="en-IE" sz="2200" dirty="0"/>
              <a:t>React Login/Registration Page</a:t>
            </a:r>
          </a:p>
          <a:p>
            <a:endParaRPr lang="en-IE" sz="2200" dirty="0"/>
          </a:p>
          <a:p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60853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E73-C48C-428E-8948-2416496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C82-84E7-4C17-BFE9-D8C0FA06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Fully understand the API</a:t>
            </a:r>
          </a:p>
          <a:p>
            <a:r>
              <a:rPr lang="en-IE" dirty="0"/>
              <a:t>Examine Routes</a:t>
            </a:r>
          </a:p>
          <a:p>
            <a:r>
              <a:rPr lang="en-IE" dirty="0"/>
              <a:t>Examine Request &amp; Response</a:t>
            </a:r>
            <a:br>
              <a:rPr lang="en-IE" dirty="0"/>
            </a:br>
            <a:r>
              <a:rPr lang="en-IE" dirty="0"/>
              <a:t>Requirements</a:t>
            </a:r>
          </a:p>
          <a:p>
            <a:pPr lvl="1"/>
            <a:r>
              <a:rPr lang="en-IE" dirty="0"/>
              <a:t>Body (e.g. properties)</a:t>
            </a:r>
          </a:p>
          <a:p>
            <a:pPr lvl="1"/>
            <a:r>
              <a:rPr lang="en-IE" dirty="0"/>
              <a:t>Format (e.g. json)</a:t>
            </a:r>
          </a:p>
          <a:p>
            <a:r>
              <a:rPr lang="en-IE" dirty="0"/>
              <a:t>Examine Authentication</a:t>
            </a:r>
          </a:p>
          <a:p>
            <a:pPr lvl="1"/>
            <a:r>
              <a:rPr lang="en-IE" dirty="0"/>
              <a:t>JWT/Sessions</a:t>
            </a:r>
          </a:p>
          <a:p>
            <a:r>
              <a:rPr lang="en-IE" b="1" dirty="0"/>
              <a:t>TEST WITH POSTMAN</a:t>
            </a:r>
          </a:p>
          <a:p>
            <a:pPr lvl="1"/>
            <a:r>
              <a:rPr lang="en-IE" dirty="0"/>
              <a:t>Even better, write unit tests!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6BFC-20C4-4B66-A5EE-A048F6E7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729343"/>
            <a:ext cx="491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6AABF-3DEC-4A0F-A538-7BFC196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48543"/>
            <a:ext cx="46767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AF0F-D968-4599-81DD-057FB8C7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9" y="4357461"/>
            <a:ext cx="3385034" cy="2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1F1-DA33-4987-A608-616F16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89C2-E3AE-48CE-A8C0-016EAE5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Ideally this would be your Movies App from assignment 1</a:t>
            </a:r>
          </a:p>
          <a:p>
            <a:r>
              <a:rPr lang="en-IE" dirty="0"/>
              <a:t>You have used TMDB up to now</a:t>
            </a:r>
          </a:p>
          <a:p>
            <a:r>
              <a:rPr lang="en-IE" dirty="0"/>
              <a:t>You can update to include authentication(login/register) pages and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AA89-11A1-4723-A31C-F2BC8DE9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7" y="3779898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584-8BF9-4C8E-A0CC-BC0935D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Write/Update API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29-61EF-415C-8D58-7270ACA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Abstract API calls to exported functions.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18EB-FDCF-4AA1-B28A-800F6EBD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1" y="2495156"/>
            <a:ext cx="5685710" cy="3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2-DA4A-4ED6-9820-5E77240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pages to use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73BB-3294-4D06-A1C1-78D2213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D8F00-BEED-47FF-9F6D-0A0F4A5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6" y="2491581"/>
            <a:ext cx="7387112" cy="3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4EDB-D9E0-4582-90D4-9CE12C81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IE" sz="4800"/>
              <a:t>Assignment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920DC-829B-4CCF-8B8D-268BC437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E" dirty="0">
                <a:solidFill>
                  <a:srgbClr val="FFFFFF"/>
                </a:solidFill>
              </a:rPr>
              <a:t>Web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1055D-09EB-42C5-86A4-89FE62FD2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6573907" y="1787901"/>
            <a:ext cx="5163022" cy="2904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A8F7-DCC6-45B7-A581-658644B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2391-570F-43DA-B002-4C754BB4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 dirty="0"/>
              <a:t>It’s here: </a:t>
            </a:r>
            <a:r>
              <a:rPr lang="en-IE" sz="2000" dirty="0">
                <a:hlinkClick r:id="rId2"/>
              </a:rPr>
              <a:t>https://moodle.wit.ie/mod/resource/view.php?id=3870295</a:t>
            </a:r>
            <a:endParaRPr lang="en-IE" sz="2000" dirty="0"/>
          </a:p>
          <a:p>
            <a:r>
              <a:rPr lang="en-IE" sz="2000" b="1" dirty="0"/>
              <a:t>40% of your overall mark</a:t>
            </a:r>
          </a:p>
          <a:p>
            <a:r>
              <a:rPr lang="en-IE" sz="2000" dirty="0"/>
              <a:t>Submit on Moodle (Repo)</a:t>
            </a:r>
          </a:p>
          <a:p>
            <a:r>
              <a:rPr lang="en-IE" sz="2000" b="1" dirty="0"/>
              <a:t>Due 3</a:t>
            </a:r>
            <a:r>
              <a:rPr lang="en-IE" sz="2000" b="1" baseline="30000" dirty="0"/>
              <a:t>rd</a:t>
            </a:r>
            <a:r>
              <a:rPr lang="en-IE" sz="2000" b="1" dirty="0"/>
              <a:t>  January.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A06B49-96DC-4EC6-AACD-F61A2E60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313087"/>
            <a:ext cx="6019331" cy="4228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06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2C60-2310-4CFD-A52F-8D0131D0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IE" sz="4000"/>
              <a:t>Labwork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7441-3D01-4D0B-B511-90565576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n-IE" sz="2000" b="1" dirty="0"/>
              <a:t>10% of your overall mark</a:t>
            </a:r>
          </a:p>
          <a:p>
            <a:pPr algn="r"/>
            <a:r>
              <a:rPr lang="en-IE" sz="2000" dirty="0"/>
              <a:t>Finish changes to repo  by </a:t>
            </a:r>
            <a:r>
              <a:rPr lang="en-IE" sz="2000" b="1" dirty="0"/>
              <a:t>12</a:t>
            </a:r>
            <a:r>
              <a:rPr lang="en-IE" sz="2000" b="1" baseline="30000" dirty="0"/>
              <a:t>th</a:t>
            </a:r>
            <a:r>
              <a:rPr lang="en-IE" sz="2000" b="1" dirty="0"/>
              <a:t> December </a:t>
            </a:r>
            <a:r>
              <a:rPr lang="en-IE" sz="2000" dirty="0"/>
              <a:t>(or earlier if you’re complete)</a:t>
            </a:r>
          </a:p>
          <a:p>
            <a:pPr algn="r"/>
            <a:r>
              <a:rPr lang="en-IE" sz="2000" dirty="0"/>
              <a:t>We will be looking at commit history. </a:t>
            </a:r>
          </a:p>
          <a:p>
            <a:pPr algn="r"/>
            <a:r>
              <a:rPr lang="en-IE" sz="2000" dirty="0"/>
              <a:t>You’ve already submitted Moodle(repo)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1484-B6BA-410C-B070-5CDD4E4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854240"/>
            <a:ext cx="4957638" cy="27638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Integrating API into React App 2</vt:lpstr>
      <vt:lpstr>Integration Considerations</vt:lpstr>
      <vt:lpstr>Review API Design</vt:lpstr>
      <vt:lpstr>Design React App</vt:lpstr>
      <vt:lpstr>Write/Update API Module</vt:lpstr>
      <vt:lpstr>Update pages to use Contexts</vt:lpstr>
      <vt:lpstr>Assignment 2</vt:lpstr>
      <vt:lpstr>Assignment 2</vt:lpstr>
      <vt:lpstr>Labwork Assessment</vt:lpstr>
      <vt:lpstr>Extra Stuff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 2</dc:title>
  <dc:creator>Frank X Walsh</dc:creator>
  <cp:lastModifiedBy>Frank X Walsh</cp:lastModifiedBy>
  <cp:revision>12</cp:revision>
  <dcterms:created xsi:type="dcterms:W3CDTF">2020-12-17T12:06:39Z</dcterms:created>
  <dcterms:modified xsi:type="dcterms:W3CDTF">2022-12-05T15:06:09Z</dcterms:modified>
</cp:coreProperties>
</file>