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2.xml" ContentType="application/vnd.openxmlformats-officedocument.theme+xml"/>
  <Override PartName="/ppt/slideLayouts/slideLayout61.xml" ContentType="application/vnd.openxmlformats-officedocument.presentationml.slideLayout+xml"/>
  <Override PartName="/ppt/theme/theme3.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4.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5.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theme/theme6.xml" ContentType="application/vnd.openxmlformats-officedocument.theme+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7.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theme/theme8.xml" ContentType="application/vnd.openxmlformats-officedocument.theme+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theme/theme9.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 id="2147483737" r:id="rId2"/>
    <p:sldMasterId id="2147483739" r:id="rId3"/>
    <p:sldMasterId id="2147483741" r:id="rId4"/>
    <p:sldMasterId id="2147483774" r:id="rId5"/>
    <p:sldMasterId id="2147483792" r:id="rId6"/>
    <p:sldMasterId id="2147483810" r:id="rId7"/>
    <p:sldMasterId id="2147483828" r:id="rId8"/>
    <p:sldMasterId id="2147483906" r:id="rId9"/>
  </p:sldMasterIdLst>
  <p:sldIdLst>
    <p:sldId id="256" r:id="rId10"/>
    <p:sldId id="258" r:id="rId11"/>
    <p:sldId id="257" r:id="rId12"/>
    <p:sldId id="259" r:id="rId13"/>
    <p:sldId id="273" r:id="rId14"/>
    <p:sldId id="274" r:id="rId15"/>
    <p:sldId id="262" r:id="rId16"/>
    <p:sldId id="261" r:id="rId17"/>
    <p:sldId id="264" r:id="rId18"/>
    <p:sldId id="265" r:id="rId19"/>
    <p:sldId id="266" r:id="rId20"/>
    <p:sldId id="267" r:id="rId21"/>
    <p:sldId id="268" r:id="rId22"/>
    <p:sldId id="269" r:id="rId23"/>
    <p:sldId id="272" r:id="rId24"/>
    <p:sldId id="270" r:id="rId25"/>
    <p:sldId id="271" r:id="rId2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Προεπιλεγμένη ενότητα" id="{258E0C76-45AF-4390-9A80-1405167E8EEC}">
          <p14:sldIdLst>
            <p14:sldId id="256"/>
            <p14:sldId id="258"/>
            <p14:sldId id="257"/>
            <p14:sldId id="259"/>
            <p14:sldId id="273"/>
            <p14:sldId id="274"/>
            <p14:sldId id="262"/>
            <p14:sldId id="261"/>
            <p14:sldId id="264"/>
            <p14:sldId id="265"/>
            <p14:sldId id="266"/>
            <p14:sldId id="267"/>
            <p14:sldId id="268"/>
            <p14:sldId id="269"/>
            <p14:sldId id="272"/>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6113" autoAdjust="0"/>
  </p:normalViewPr>
  <p:slideViewPr>
    <p:cSldViewPr snapToGrid="0">
      <p:cViewPr>
        <p:scale>
          <a:sx n="66" d="100"/>
          <a:sy n="66" d="100"/>
        </p:scale>
        <p:origin x="-420" y="978"/>
      </p:cViewPr>
      <p:guideLst/>
    </p:cSldViewPr>
  </p:slideViewPr>
  <p:outlineViewPr>
    <p:cViewPr>
      <p:scale>
        <a:sx n="33" d="100"/>
        <a:sy n="33" d="100"/>
      </p:scale>
      <p:origin x="0" y="-702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 Type="http://schemas.openxmlformats.org/officeDocument/2006/relationships/slideMaster" Target="slideMasters/slideMaster3.xml"/><Relationship Id="rId21" Type="http://schemas.openxmlformats.org/officeDocument/2006/relationships/slide" Target="slides/slide12.xml"/><Relationship Id="rId7" Type="http://schemas.openxmlformats.org/officeDocument/2006/relationships/slideMaster" Target="slideMasters/slideMaster7.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2" Type="http://schemas.openxmlformats.org/officeDocument/2006/relationships/slideMaster" Target="slideMasters/slideMaster2.xml"/><Relationship Id="rId16" Type="http://schemas.openxmlformats.org/officeDocument/2006/relationships/slide" Target="slides/slide7.xml"/><Relationship Id="rId20" Type="http://schemas.openxmlformats.org/officeDocument/2006/relationships/slide" Target="slides/slide1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2.xml"/><Relationship Id="rId24" Type="http://schemas.openxmlformats.org/officeDocument/2006/relationships/slide" Target="slides/slide15.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1.xml"/><Relationship Id="rId19" Type="http://schemas.openxmlformats.org/officeDocument/2006/relationships/slide" Target="slides/slide1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1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1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8.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9.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6.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6.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_rels/slideLayout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chemeClr val="accent5"/>
        </a:solidFill>
        <a:effectLst/>
      </p:bgPr>
    </p:bg>
    <p:spTree>
      <p:nvGrpSpPr>
        <p:cNvPr id="1" name="Shape 8"/>
        <p:cNvGrpSpPr/>
        <p:nvPr/>
      </p:nvGrpSpPr>
      <p:grpSpPr>
        <a:xfrm>
          <a:off x="0" y="0"/>
          <a:ext cx="0" cy="0"/>
          <a:chOff x="0" y="0"/>
          <a:chExt cx="0" cy="0"/>
        </a:xfrm>
      </p:grpSpPr>
      <p:sp>
        <p:nvSpPr>
          <p:cNvPr id="9" name="Google Shape;9;p2"/>
          <p:cNvSpPr/>
          <p:nvPr/>
        </p:nvSpPr>
        <p:spPr>
          <a:xfrm>
            <a:off x="-4716833" y="949300"/>
            <a:ext cx="9380800" cy="43696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0;p2"/>
          <p:cNvSpPr/>
          <p:nvPr/>
        </p:nvSpPr>
        <p:spPr>
          <a:xfrm>
            <a:off x="0" y="1673367"/>
            <a:ext cx="5763600" cy="51880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1;p2"/>
          <p:cNvSpPr/>
          <p:nvPr/>
        </p:nvSpPr>
        <p:spPr>
          <a:xfrm flipH="1">
            <a:off x="1378933" y="0"/>
            <a:ext cx="14490400" cy="6858000"/>
          </a:xfrm>
          <a:prstGeom prst="triangle">
            <a:avLst>
              <a:gd name="adj" fmla="val 4985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txBox="1">
            <a:spLocks noGrp="1"/>
          </p:cNvSpPr>
          <p:nvPr>
            <p:ph type="ctrTitle"/>
          </p:nvPr>
        </p:nvSpPr>
        <p:spPr>
          <a:xfrm>
            <a:off x="5074333" y="2931567"/>
            <a:ext cx="5763600" cy="2011200"/>
          </a:xfrm>
          <a:prstGeom prst="rect">
            <a:avLst/>
          </a:prstGeom>
        </p:spPr>
        <p:txBody>
          <a:bodyPr spcFirstLastPara="1" wrap="square" lIns="91425" tIns="91425" rIns="91425" bIns="91425" anchor="ctr" anchorCtr="0">
            <a:noAutofit/>
          </a:bodyPr>
          <a:lstStyle>
            <a:lvl1pPr lvl="0" algn="r">
              <a:lnSpc>
                <a:spcPct val="90000"/>
              </a:lnSpc>
              <a:spcBef>
                <a:spcPts val="0"/>
              </a:spcBef>
              <a:spcAft>
                <a:spcPts val="0"/>
              </a:spcAft>
              <a:buClr>
                <a:schemeClr val="lt1"/>
              </a:buClr>
              <a:buSzPts val="4700"/>
              <a:buFont typeface="Julius Sans One"/>
              <a:buNone/>
              <a:defRPr sz="5333" b="1">
                <a:solidFill>
                  <a:schemeClr val="lt1"/>
                </a:solidFill>
                <a:latin typeface="Julius Sans One"/>
                <a:ea typeface="Julius Sans One"/>
                <a:cs typeface="Julius Sans One"/>
                <a:sym typeface="Julius Sans One"/>
              </a:defRPr>
            </a:lvl1pPr>
            <a:lvl2pPr lvl="1" algn="ctr">
              <a:spcBef>
                <a:spcPts val="0"/>
              </a:spcBef>
              <a:spcAft>
                <a:spcPts val="0"/>
              </a:spcAft>
              <a:buClr>
                <a:schemeClr val="lt1"/>
              </a:buClr>
              <a:buSzPts val="6000"/>
              <a:buNone/>
              <a:defRPr sz="8000">
                <a:solidFill>
                  <a:schemeClr val="lt1"/>
                </a:solidFill>
              </a:defRPr>
            </a:lvl2pPr>
            <a:lvl3pPr lvl="2" algn="ctr">
              <a:spcBef>
                <a:spcPts val="0"/>
              </a:spcBef>
              <a:spcAft>
                <a:spcPts val="0"/>
              </a:spcAft>
              <a:buClr>
                <a:schemeClr val="lt1"/>
              </a:buClr>
              <a:buSzPts val="6000"/>
              <a:buNone/>
              <a:defRPr sz="8000">
                <a:solidFill>
                  <a:schemeClr val="lt1"/>
                </a:solidFill>
              </a:defRPr>
            </a:lvl3pPr>
            <a:lvl4pPr lvl="3" algn="ctr">
              <a:spcBef>
                <a:spcPts val="0"/>
              </a:spcBef>
              <a:spcAft>
                <a:spcPts val="0"/>
              </a:spcAft>
              <a:buClr>
                <a:schemeClr val="lt1"/>
              </a:buClr>
              <a:buSzPts val="6000"/>
              <a:buNone/>
              <a:defRPr sz="8000">
                <a:solidFill>
                  <a:schemeClr val="lt1"/>
                </a:solidFill>
              </a:defRPr>
            </a:lvl4pPr>
            <a:lvl5pPr lvl="4" algn="ctr">
              <a:spcBef>
                <a:spcPts val="0"/>
              </a:spcBef>
              <a:spcAft>
                <a:spcPts val="0"/>
              </a:spcAft>
              <a:buClr>
                <a:schemeClr val="lt1"/>
              </a:buClr>
              <a:buSzPts val="6000"/>
              <a:buNone/>
              <a:defRPr sz="8000">
                <a:solidFill>
                  <a:schemeClr val="lt1"/>
                </a:solidFill>
              </a:defRPr>
            </a:lvl5pPr>
            <a:lvl6pPr lvl="5" algn="ctr">
              <a:spcBef>
                <a:spcPts val="0"/>
              </a:spcBef>
              <a:spcAft>
                <a:spcPts val="0"/>
              </a:spcAft>
              <a:buClr>
                <a:schemeClr val="lt1"/>
              </a:buClr>
              <a:buSzPts val="6000"/>
              <a:buNone/>
              <a:defRPr sz="8000">
                <a:solidFill>
                  <a:schemeClr val="lt1"/>
                </a:solidFill>
              </a:defRPr>
            </a:lvl6pPr>
            <a:lvl7pPr lvl="6" algn="ctr">
              <a:spcBef>
                <a:spcPts val="0"/>
              </a:spcBef>
              <a:spcAft>
                <a:spcPts val="0"/>
              </a:spcAft>
              <a:buClr>
                <a:schemeClr val="lt1"/>
              </a:buClr>
              <a:buSzPts val="6000"/>
              <a:buNone/>
              <a:defRPr sz="8000">
                <a:solidFill>
                  <a:schemeClr val="lt1"/>
                </a:solidFill>
              </a:defRPr>
            </a:lvl7pPr>
            <a:lvl8pPr lvl="7" algn="ctr">
              <a:spcBef>
                <a:spcPts val="0"/>
              </a:spcBef>
              <a:spcAft>
                <a:spcPts val="0"/>
              </a:spcAft>
              <a:buClr>
                <a:schemeClr val="lt1"/>
              </a:buClr>
              <a:buSzPts val="6000"/>
              <a:buNone/>
              <a:defRPr sz="8000">
                <a:solidFill>
                  <a:schemeClr val="lt1"/>
                </a:solidFill>
              </a:defRPr>
            </a:lvl8pPr>
            <a:lvl9pPr lvl="8" algn="ctr">
              <a:spcBef>
                <a:spcPts val="0"/>
              </a:spcBef>
              <a:spcAft>
                <a:spcPts val="0"/>
              </a:spcAft>
              <a:buClr>
                <a:schemeClr val="lt1"/>
              </a:buClr>
              <a:buSzPts val="6000"/>
              <a:buNone/>
              <a:defRPr sz="8000">
                <a:solidFill>
                  <a:schemeClr val="lt1"/>
                </a:solidFill>
              </a:defRPr>
            </a:lvl9pPr>
          </a:lstStyle>
          <a:p>
            <a:r>
              <a:rPr lang="en-US"/>
              <a:t>Click to edit Master title style</a:t>
            </a:r>
            <a:endParaRPr/>
          </a:p>
        </p:txBody>
      </p:sp>
      <p:sp>
        <p:nvSpPr>
          <p:cNvPr id="13" name="Google Shape;13;p2"/>
          <p:cNvSpPr txBox="1">
            <a:spLocks noGrp="1"/>
          </p:cNvSpPr>
          <p:nvPr>
            <p:ph type="subTitle" idx="1"/>
          </p:nvPr>
        </p:nvSpPr>
        <p:spPr>
          <a:xfrm>
            <a:off x="5732333" y="5539167"/>
            <a:ext cx="5105600" cy="331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Clr>
                <a:schemeClr val="lt1"/>
              </a:buClr>
              <a:buSzPts val="2800"/>
              <a:buFont typeface="Questrial"/>
              <a:buNone/>
              <a:defRPr sz="1867">
                <a:solidFill>
                  <a:schemeClr val="lt1"/>
                </a:solidFill>
                <a:latin typeface="Didact Gothic"/>
                <a:ea typeface="Didact Gothic"/>
                <a:cs typeface="Didact Gothic"/>
                <a:sym typeface="Didact Gothic"/>
              </a:defRPr>
            </a:lvl1pPr>
            <a:lvl2pPr lvl="1"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2pPr>
            <a:lvl3pPr lvl="2"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3pPr>
            <a:lvl4pPr lvl="3"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4pPr>
            <a:lvl5pPr lvl="4"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5pPr>
            <a:lvl6pPr lvl="5"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6pPr>
            <a:lvl7pPr lvl="6"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7pPr>
            <a:lvl8pPr lvl="7"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8pPr>
            <a:lvl9pPr lvl="8" algn="r">
              <a:lnSpc>
                <a:spcPct val="100000"/>
              </a:lnSpc>
              <a:spcBef>
                <a:spcPts val="0"/>
              </a:spcBef>
              <a:spcAft>
                <a:spcPts val="0"/>
              </a:spcAft>
              <a:buClr>
                <a:schemeClr val="lt1"/>
              </a:buClr>
              <a:buSzPts val="2800"/>
              <a:buFont typeface="Questrial"/>
              <a:buNone/>
              <a:defRPr sz="3733">
                <a:solidFill>
                  <a:schemeClr val="lt1"/>
                </a:solidFill>
                <a:latin typeface="Questrial"/>
                <a:ea typeface="Questrial"/>
                <a:cs typeface="Questrial"/>
                <a:sym typeface="Questrial"/>
              </a:defRPr>
            </a:lvl9pPr>
          </a:lstStyle>
          <a:p>
            <a:r>
              <a:rPr lang="en-US"/>
              <a:t>Click to edit Master subtitle style</a:t>
            </a:r>
            <a:endParaRPr/>
          </a:p>
        </p:txBody>
      </p:sp>
    </p:spTree>
    <p:extLst>
      <p:ext uri="{BB962C8B-B14F-4D97-AF65-F5344CB8AC3E}">
        <p14:creationId xmlns:p14="http://schemas.microsoft.com/office/powerpoint/2010/main" val="130511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bg>
      <p:bgPr>
        <a:solidFill>
          <a:schemeClr val="accent5"/>
        </a:solidFill>
        <a:effectLst/>
      </p:bgPr>
    </p:bg>
    <p:spTree>
      <p:nvGrpSpPr>
        <p:cNvPr id="1" name="Shape 53"/>
        <p:cNvGrpSpPr/>
        <p:nvPr/>
      </p:nvGrpSpPr>
      <p:grpSpPr>
        <a:xfrm>
          <a:off x="0" y="0"/>
          <a:ext cx="0" cy="0"/>
          <a:chOff x="0" y="0"/>
          <a:chExt cx="0" cy="0"/>
        </a:xfrm>
      </p:grpSpPr>
      <p:sp>
        <p:nvSpPr>
          <p:cNvPr id="54" name="Google Shape;54;p11"/>
          <p:cNvSpPr/>
          <p:nvPr/>
        </p:nvSpPr>
        <p:spPr>
          <a:xfrm rot="10800000">
            <a:off x="-26500" y="-25767"/>
            <a:ext cx="12270800" cy="6883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 name="Google Shape;55;p11"/>
          <p:cNvSpPr txBox="1">
            <a:spLocks noGrp="1"/>
          </p:cNvSpPr>
          <p:nvPr>
            <p:ph type="title" hasCustomPrompt="1"/>
          </p:nvPr>
        </p:nvSpPr>
        <p:spPr>
          <a:xfrm>
            <a:off x="951000" y="851733"/>
            <a:ext cx="10290000" cy="26180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9000"/>
              <a:buNone/>
              <a:defRPr sz="12000" b="1">
                <a:solidFill>
                  <a:schemeClr val="lt1"/>
                </a:solidFill>
              </a:defRPr>
            </a:lvl1pPr>
            <a:lvl2pPr lvl="1" algn="ctr" rtl="0">
              <a:spcBef>
                <a:spcPts val="0"/>
              </a:spcBef>
              <a:spcAft>
                <a:spcPts val="0"/>
              </a:spcAft>
              <a:buClr>
                <a:schemeClr val="lt1"/>
              </a:buClr>
              <a:buSzPts val="9000"/>
              <a:buNone/>
              <a:defRPr sz="12000" b="1">
                <a:solidFill>
                  <a:schemeClr val="lt1"/>
                </a:solidFill>
              </a:defRPr>
            </a:lvl2pPr>
            <a:lvl3pPr lvl="2" algn="ctr" rtl="0">
              <a:spcBef>
                <a:spcPts val="0"/>
              </a:spcBef>
              <a:spcAft>
                <a:spcPts val="0"/>
              </a:spcAft>
              <a:buClr>
                <a:schemeClr val="lt1"/>
              </a:buClr>
              <a:buSzPts val="9000"/>
              <a:buNone/>
              <a:defRPr sz="12000" b="1">
                <a:solidFill>
                  <a:schemeClr val="lt1"/>
                </a:solidFill>
              </a:defRPr>
            </a:lvl3pPr>
            <a:lvl4pPr lvl="3" algn="ctr" rtl="0">
              <a:spcBef>
                <a:spcPts val="0"/>
              </a:spcBef>
              <a:spcAft>
                <a:spcPts val="0"/>
              </a:spcAft>
              <a:buClr>
                <a:schemeClr val="lt1"/>
              </a:buClr>
              <a:buSzPts val="9000"/>
              <a:buNone/>
              <a:defRPr sz="12000" b="1">
                <a:solidFill>
                  <a:schemeClr val="lt1"/>
                </a:solidFill>
              </a:defRPr>
            </a:lvl4pPr>
            <a:lvl5pPr lvl="4" algn="ctr" rtl="0">
              <a:spcBef>
                <a:spcPts val="0"/>
              </a:spcBef>
              <a:spcAft>
                <a:spcPts val="0"/>
              </a:spcAft>
              <a:buClr>
                <a:schemeClr val="lt1"/>
              </a:buClr>
              <a:buSzPts val="9000"/>
              <a:buNone/>
              <a:defRPr sz="12000" b="1">
                <a:solidFill>
                  <a:schemeClr val="lt1"/>
                </a:solidFill>
              </a:defRPr>
            </a:lvl5pPr>
            <a:lvl6pPr lvl="5" algn="ctr" rtl="0">
              <a:spcBef>
                <a:spcPts val="0"/>
              </a:spcBef>
              <a:spcAft>
                <a:spcPts val="0"/>
              </a:spcAft>
              <a:buClr>
                <a:schemeClr val="lt1"/>
              </a:buClr>
              <a:buSzPts val="9000"/>
              <a:buNone/>
              <a:defRPr sz="12000" b="1">
                <a:solidFill>
                  <a:schemeClr val="lt1"/>
                </a:solidFill>
              </a:defRPr>
            </a:lvl6pPr>
            <a:lvl7pPr lvl="6" algn="ctr" rtl="0">
              <a:spcBef>
                <a:spcPts val="0"/>
              </a:spcBef>
              <a:spcAft>
                <a:spcPts val="0"/>
              </a:spcAft>
              <a:buClr>
                <a:schemeClr val="lt1"/>
              </a:buClr>
              <a:buSzPts val="9000"/>
              <a:buNone/>
              <a:defRPr sz="12000" b="1">
                <a:solidFill>
                  <a:schemeClr val="lt1"/>
                </a:solidFill>
              </a:defRPr>
            </a:lvl7pPr>
            <a:lvl8pPr lvl="7" algn="ctr" rtl="0">
              <a:spcBef>
                <a:spcPts val="0"/>
              </a:spcBef>
              <a:spcAft>
                <a:spcPts val="0"/>
              </a:spcAft>
              <a:buClr>
                <a:schemeClr val="lt1"/>
              </a:buClr>
              <a:buSzPts val="9000"/>
              <a:buNone/>
              <a:defRPr sz="12000" b="1">
                <a:solidFill>
                  <a:schemeClr val="lt1"/>
                </a:solidFill>
              </a:defRPr>
            </a:lvl8pPr>
            <a:lvl9pPr lvl="8" algn="ctr" rtl="0">
              <a:spcBef>
                <a:spcPts val="0"/>
              </a:spcBef>
              <a:spcAft>
                <a:spcPts val="0"/>
              </a:spcAft>
              <a:buClr>
                <a:schemeClr val="lt1"/>
              </a:buClr>
              <a:buSzPts val="9000"/>
              <a:buNone/>
              <a:defRPr sz="12000" b="1">
                <a:solidFill>
                  <a:schemeClr val="lt1"/>
                </a:solidFill>
              </a:defRPr>
            </a:lvl9pPr>
          </a:lstStyle>
          <a:p>
            <a:r>
              <a:t>xx%</a:t>
            </a:r>
          </a:p>
        </p:txBody>
      </p:sp>
      <p:sp>
        <p:nvSpPr>
          <p:cNvPr id="56" name="Google Shape;56;p11"/>
          <p:cNvSpPr txBox="1">
            <a:spLocks noGrp="1"/>
          </p:cNvSpPr>
          <p:nvPr>
            <p:ph type="body" idx="1"/>
          </p:nvPr>
        </p:nvSpPr>
        <p:spPr>
          <a:xfrm>
            <a:off x="951000" y="3608501"/>
            <a:ext cx="10290000" cy="5976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828754" lvl="2"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2438339" lvl="3"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3047924" lvl="4"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3657509" lvl="5"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4267093" lvl="6"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4876678" lvl="7" indent="-423323" algn="ctr">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5486263" lvl="8" indent="-423323" algn="ctr">
              <a:spcBef>
                <a:spcPts val="2133"/>
              </a:spcBef>
              <a:spcAft>
                <a:spcPts val="2133"/>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115211291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87583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602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0496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63126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56589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5473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013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6414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0837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640191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7"/>
        <p:cNvGrpSpPr/>
        <p:nvPr/>
      </p:nvGrpSpPr>
      <p:grpSpPr>
        <a:xfrm>
          <a:off x="0" y="0"/>
          <a:ext cx="0" cy="0"/>
          <a:chOff x="0" y="0"/>
          <a:chExt cx="0" cy="0"/>
        </a:xfrm>
      </p:grpSpPr>
    </p:spTree>
    <p:extLst>
      <p:ext uri="{BB962C8B-B14F-4D97-AF65-F5344CB8AC3E}">
        <p14:creationId xmlns:p14="http://schemas.microsoft.com/office/powerpoint/2010/main" val="49361924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88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2128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22928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99178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1/20/2023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74724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7406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3639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1307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6022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smtClean="0"/>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8600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accent5"/>
        </a:solidFill>
        <a:effectLst/>
      </p:bgPr>
    </p:bg>
    <p:spTree>
      <p:nvGrpSpPr>
        <p:cNvPr id="1" name="Shape 58"/>
        <p:cNvGrpSpPr/>
        <p:nvPr/>
      </p:nvGrpSpPr>
      <p:grpSpPr>
        <a:xfrm>
          <a:off x="0" y="0"/>
          <a:ext cx="0" cy="0"/>
          <a:chOff x="0" y="0"/>
          <a:chExt cx="0" cy="0"/>
        </a:xfrm>
      </p:grpSpPr>
      <p:sp>
        <p:nvSpPr>
          <p:cNvPr id="59" name="Google Shape;59;p13"/>
          <p:cNvSpPr/>
          <p:nvPr/>
        </p:nvSpPr>
        <p:spPr>
          <a:xfrm>
            <a:off x="-225733" y="-86000"/>
            <a:ext cx="5934800" cy="7029600"/>
          </a:xfrm>
          <a:prstGeom prst="rect">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60" name="Google Shape;60;p13"/>
          <p:cNvCxnSpPr/>
          <p:nvPr/>
        </p:nvCxnSpPr>
        <p:spPr>
          <a:xfrm rot="10800000">
            <a:off x="-2139567" y="2165800"/>
            <a:ext cx="6426400" cy="5892800"/>
          </a:xfrm>
          <a:prstGeom prst="straightConnector1">
            <a:avLst/>
          </a:prstGeom>
          <a:noFill/>
          <a:ln w="19050" cap="flat" cmpd="sng">
            <a:solidFill>
              <a:schemeClr val="lt1"/>
            </a:solidFill>
            <a:prstDash val="solid"/>
            <a:round/>
            <a:headEnd type="none" w="med" len="med"/>
            <a:tailEnd type="none" w="med" len="med"/>
          </a:ln>
        </p:spPr>
      </p:cxnSp>
      <p:sp>
        <p:nvSpPr>
          <p:cNvPr id="61" name="Google Shape;61;p13"/>
          <p:cNvSpPr txBox="1">
            <a:spLocks noGrp="1"/>
          </p:cNvSpPr>
          <p:nvPr>
            <p:ph type="title"/>
          </p:nvPr>
        </p:nvSpPr>
        <p:spPr>
          <a:xfrm>
            <a:off x="7587533" y="2510967"/>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2" name="Google Shape;62;p13"/>
          <p:cNvSpPr txBox="1">
            <a:spLocks noGrp="1"/>
          </p:cNvSpPr>
          <p:nvPr>
            <p:ph type="title" idx="2" hasCustomPrompt="1"/>
          </p:nvPr>
        </p:nvSpPr>
        <p:spPr>
          <a:xfrm>
            <a:off x="6414361" y="1552091"/>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3" name="Google Shape;63;p13"/>
          <p:cNvSpPr txBox="1">
            <a:spLocks noGrp="1"/>
          </p:cNvSpPr>
          <p:nvPr>
            <p:ph type="title" idx="3" hasCustomPrompt="1"/>
          </p:nvPr>
        </p:nvSpPr>
        <p:spPr>
          <a:xfrm>
            <a:off x="6414361" y="2709320"/>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4" name="Google Shape;64;p13"/>
          <p:cNvSpPr txBox="1">
            <a:spLocks noGrp="1"/>
          </p:cNvSpPr>
          <p:nvPr>
            <p:ph type="title" idx="4"/>
          </p:nvPr>
        </p:nvSpPr>
        <p:spPr>
          <a:xfrm>
            <a:off x="7587533" y="4837700"/>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5" name="Google Shape;65;p13"/>
          <p:cNvSpPr txBox="1">
            <a:spLocks noGrp="1"/>
          </p:cNvSpPr>
          <p:nvPr>
            <p:ph type="title" idx="5"/>
          </p:nvPr>
        </p:nvSpPr>
        <p:spPr>
          <a:xfrm>
            <a:off x="7587533" y="1392000"/>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6" name="Google Shape;66;p13"/>
          <p:cNvSpPr txBox="1">
            <a:spLocks noGrp="1"/>
          </p:cNvSpPr>
          <p:nvPr>
            <p:ph type="title" idx="6"/>
          </p:nvPr>
        </p:nvSpPr>
        <p:spPr>
          <a:xfrm>
            <a:off x="7587533" y="3680467"/>
            <a:ext cx="42584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67" name="Google Shape;67;p13"/>
          <p:cNvSpPr txBox="1">
            <a:spLocks noGrp="1"/>
          </p:cNvSpPr>
          <p:nvPr>
            <p:ph type="title" idx="7" hasCustomPrompt="1"/>
          </p:nvPr>
        </p:nvSpPr>
        <p:spPr>
          <a:xfrm>
            <a:off x="6414361" y="3840557"/>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8" name="Google Shape;68;p13"/>
          <p:cNvSpPr txBox="1">
            <a:spLocks noGrp="1"/>
          </p:cNvSpPr>
          <p:nvPr>
            <p:ph type="title" idx="8" hasCustomPrompt="1"/>
          </p:nvPr>
        </p:nvSpPr>
        <p:spPr>
          <a:xfrm>
            <a:off x="6414361" y="4997787"/>
            <a:ext cx="912800" cy="3872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t>xx%</a:t>
            </a:r>
          </a:p>
        </p:txBody>
      </p:sp>
      <p:sp>
        <p:nvSpPr>
          <p:cNvPr id="69" name="Google Shape;69;p13"/>
          <p:cNvSpPr txBox="1">
            <a:spLocks noGrp="1"/>
          </p:cNvSpPr>
          <p:nvPr>
            <p:ph type="subTitle" idx="1"/>
          </p:nvPr>
        </p:nvSpPr>
        <p:spPr>
          <a:xfrm>
            <a:off x="7587533" y="1759393"/>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0" name="Google Shape;70;p13"/>
          <p:cNvSpPr txBox="1">
            <a:spLocks noGrp="1"/>
          </p:cNvSpPr>
          <p:nvPr>
            <p:ph type="subTitle" idx="9"/>
          </p:nvPr>
        </p:nvSpPr>
        <p:spPr>
          <a:xfrm>
            <a:off x="7587533" y="4060560"/>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1" name="Google Shape;71;p13"/>
          <p:cNvSpPr txBox="1">
            <a:spLocks noGrp="1"/>
          </p:cNvSpPr>
          <p:nvPr>
            <p:ph type="subTitle" idx="13"/>
          </p:nvPr>
        </p:nvSpPr>
        <p:spPr>
          <a:xfrm>
            <a:off x="7587533" y="2883597"/>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2" name="Google Shape;72;p13"/>
          <p:cNvSpPr txBox="1">
            <a:spLocks noGrp="1"/>
          </p:cNvSpPr>
          <p:nvPr>
            <p:ph type="subTitle" idx="14"/>
          </p:nvPr>
        </p:nvSpPr>
        <p:spPr>
          <a:xfrm>
            <a:off x="7587533" y="5210331"/>
            <a:ext cx="3272000" cy="315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3" name="Google Shape;73;p13"/>
          <p:cNvSpPr txBox="1">
            <a:spLocks noGrp="1"/>
          </p:cNvSpPr>
          <p:nvPr>
            <p:ph type="title" idx="15"/>
          </p:nvPr>
        </p:nvSpPr>
        <p:spPr>
          <a:xfrm>
            <a:off x="950967" y="2931733"/>
            <a:ext cx="4555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024585252"/>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7632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7892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54459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9335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4526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8982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7563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smtClean="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331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smtClean="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45039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smtClean="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339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bg>
      <p:bgPr>
        <a:solidFill>
          <a:schemeClr val="accent5"/>
        </a:solidFill>
        <a:effectLst/>
      </p:bgPr>
    </p:bg>
    <p:spTree>
      <p:nvGrpSpPr>
        <p:cNvPr id="1" name="Shape 74"/>
        <p:cNvGrpSpPr/>
        <p:nvPr/>
      </p:nvGrpSpPr>
      <p:grpSpPr>
        <a:xfrm>
          <a:off x="0" y="0"/>
          <a:ext cx="0" cy="0"/>
          <a:chOff x="0" y="0"/>
          <a:chExt cx="0" cy="0"/>
        </a:xfrm>
      </p:grpSpPr>
      <p:sp>
        <p:nvSpPr>
          <p:cNvPr id="75" name="Google Shape;75;p14"/>
          <p:cNvSpPr txBox="1">
            <a:spLocks noGrp="1"/>
          </p:cNvSpPr>
          <p:nvPr>
            <p:ph type="title" hasCustomPrompt="1"/>
          </p:nvPr>
        </p:nvSpPr>
        <p:spPr>
          <a:xfrm>
            <a:off x="1087317" y="39943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76" name="Google Shape;76;p14"/>
          <p:cNvSpPr txBox="1">
            <a:spLocks noGrp="1"/>
          </p:cNvSpPr>
          <p:nvPr>
            <p:ph type="title" idx="2"/>
          </p:nvPr>
        </p:nvSpPr>
        <p:spPr>
          <a:xfrm>
            <a:off x="2177917" y="3909067"/>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77" name="Google Shape;77;p14"/>
          <p:cNvSpPr txBox="1">
            <a:spLocks noGrp="1"/>
          </p:cNvSpPr>
          <p:nvPr>
            <p:ph type="subTitle" idx="1"/>
          </p:nvPr>
        </p:nvSpPr>
        <p:spPr>
          <a:xfrm>
            <a:off x="2177917" y="4276472"/>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78" name="Google Shape;78;p14"/>
          <p:cNvSpPr/>
          <p:nvPr/>
        </p:nvSpPr>
        <p:spPr>
          <a:xfrm rot="10800000">
            <a:off x="-26500" y="-17781"/>
            <a:ext cx="12270800" cy="3586800"/>
          </a:xfrm>
          <a:prstGeom prst="triangle">
            <a:avLst>
              <a:gd name="adj" fmla="val 49898"/>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14"/>
          <p:cNvSpPr txBox="1">
            <a:spLocks noGrp="1"/>
          </p:cNvSpPr>
          <p:nvPr>
            <p:ph type="title" idx="3" hasCustomPrompt="1"/>
          </p:nvPr>
        </p:nvSpPr>
        <p:spPr>
          <a:xfrm>
            <a:off x="1087317" y="51850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0" name="Google Shape;80;p14"/>
          <p:cNvSpPr txBox="1">
            <a:spLocks noGrp="1"/>
          </p:cNvSpPr>
          <p:nvPr>
            <p:ph type="title" idx="4"/>
          </p:nvPr>
        </p:nvSpPr>
        <p:spPr>
          <a:xfrm>
            <a:off x="2177917" y="5099761"/>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1" name="Google Shape;81;p14"/>
          <p:cNvSpPr txBox="1">
            <a:spLocks noGrp="1"/>
          </p:cNvSpPr>
          <p:nvPr>
            <p:ph type="subTitle" idx="5"/>
          </p:nvPr>
        </p:nvSpPr>
        <p:spPr>
          <a:xfrm>
            <a:off x="2177917" y="5467167"/>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82" name="Google Shape;82;p14"/>
          <p:cNvSpPr txBox="1">
            <a:spLocks noGrp="1"/>
          </p:cNvSpPr>
          <p:nvPr>
            <p:ph type="title" idx="6" hasCustomPrompt="1"/>
          </p:nvPr>
        </p:nvSpPr>
        <p:spPr>
          <a:xfrm>
            <a:off x="6058500" y="39943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3" name="Google Shape;83;p14"/>
          <p:cNvSpPr txBox="1">
            <a:spLocks noGrp="1"/>
          </p:cNvSpPr>
          <p:nvPr>
            <p:ph type="title" idx="7"/>
          </p:nvPr>
        </p:nvSpPr>
        <p:spPr>
          <a:xfrm>
            <a:off x="7193547" y="3909067"/>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4" name="Google Shape;84;p14"/>
          <p:cNvSpPr txBox="1">
            <a:spLocks noGrp="1"/>
          </p:cNvSpPr>
          <p:nvPr>
            <p:ph type="subTitle" idx="8"/>
          </p:nvPr>
        </p:nvSpPr>
        <p:spPr>
          <a:xfrm>
            <a:off x="7193547" y="4276472"/>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85" name="Google Shape;85;p14"/>
          <p:cNvSpPr txBox="1">
            <a:spLocks noGrp="1"/>
          </p:cNvSpPr>
          <p:nvPr>
            <p:ph type="title" idx="9" hasCustomPrompt="1"/>
          </p:nvPr>
        </p:nvSpPr>
        <p:spPr>
          <a:xfrm>
            <a:off x="6058500" y="5185000"/>
            <a:ext cx="811200" cy="5368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1800"/>
              <a:buNone/>
              <a:defRPr sz="2400" b="1">
                <a:solidFill>
                  <a:schemeClr val="dk1"/>
                </a:solidFill>
              </a:defRPr>
            </a:lvl1pPr>
            <a:lvl2pPr lvl="1" algn="r" rtl="0">
              <a:spcBef>
                <a:spcPts val="0"/>
              </a:spcBef>
              <a:spcAft>
                <a:spcPts val="0"/>
              </a:spcAft>
              <a:buClr>
                <a:schemeClr val="dk1"/>
              </a:buClr>
              <a:buSzPts val="1800"/>
              <a:buNone/>
              <a:defRPr sz="2400">
                <a:solidFill>
                  <a:schemeClr val="dk1"/>
                </a:solidFill>
              </a:defRPr>
            </a:lvl2pPr>
            <a:lvl3pPr lvl="2" algn="r" rtl="0">
              <a:spcBef>
                <a:spcPts val="0"/>
              </a:spcBef>
              <a:spcAft>
                <a:spcPts val="0"/>
              </a:spcAft>
              <a:buClr>
                <a:schemeClr val="dk1"/>
              </a:buClr>
              <a:buSzPts val="1800"/>
              <a:buNone/>
              <a:defRPr sz="2400">
                <a:solidFill>
                  <a:schemeClr val="dk1"/>
                </a:solidFill>
              </a:defRPr>
            </a:lvl3pPr>
            <a:lvl4pPr lvl="3" algn="r" rtl="0">
              <a:spcBef>
                <a:spcPts val="0"/>
              </a:spcBef>
              <a:spcAft>
                <a:spcPts val="0"/>
              </a:spcAft>
              <a:buClr>
                <a:schemeClr val="dk1"/>
              </a:buClr>
              <a:buSzPts val="1800"/>
              <a:buNone/>
              <a:defRPr sz="2400">
                <a:solidFill>
                  <a:schemeClr val="dk1"/>
                </a:solidFill>
              </a:defRPr>
            </a:lvl4pPr>
            <a:lvl5pPr lvl="4" algn="r" rtl="0">
              <a:spcBef>
                <a:spcPts val="0"/>
              </a:spcBef>
              <a:spcAft>
                <a:spcPts val="0"/>
              </a:spcAft>
              <a:buClr>
                <a:schemeClr val="dk1"/>
              </a:buClr>
              <a:buSzPts val="1800"/>
              <a:buNone/>
              <a:defRPr sz="2400">
                <a:solidFill>
                  <a:schemeClr val="dk1"/>
                </a:solidFill>
              </a:defRPr>
            </a:lvl5pPr>
            <a:lvl6pPr lvl="5" algn="r" rtl="0">
              <a:spcBef>
                <a:spcPts val="0"/>
              </a:spcBef>
              <a:spcAft>
                <a:spcPts val="0"/>
              </a:spcAft>
              <a:buClr>
                <a:schemeClr val="dk1"/>
              </a:buClr>
              <a:buSzPts val="1800"/>
              <a:buNone/>
              <a:defRPr sz="2400">
                <a:solidFill>
                  <a:schemeClr val="dk1"/>
                </a:solidFill>
              </a:defRPr>
            </a:lvl6pPr>
            <a:lvl7pPr lvl="6" algn="r" rtl="0">
              <a:spcBef>
                <a:spcPts val="0"/>
              </a:spcBef>
              <a:spcAft>
                <a:spcPts val="0"/>
              </a:spcAft>
              <a:buClr>
                <a:schemeClr val="dk1"/>
              </a:buClr>
              <a:buSzPts val="1800"/>
              <a:buNone/>
              <a:defRPr sz="2400">
                <a:solidFill>
                  <a:schemeClr val="dk1"/>
                </a:solidFill>
              </a:defRPr>
            </a:lvl7pPr>
            <a:lvl8pPr lvl="7" algn="r" rtl="0">
              <a:spcBef>
                <a:spcPts val="0"/>
              </a:spcBef>
              <a:spcAft>
                <a:spcPts val="0"/>
              </a:spcAft>
              <a:buClr>
                <a:schemeClr val="dk1"/>
              </a:buClr>
              <a:buSzPts val="1800"/>
              <a:buNone/>
              <a:defRPr sz="2400">
                <a:solidFill>
                  <a:schemeClr val="dk1"/>
                </a:solidFill>
              </a:defRPr>
            </a:lvl8pPr>
            <a:lvl9pPr lvl="8" algn="r" rtl="0">
              <a:spcBef>
                <a:spcPts val="0"/>
              </a:spcBef>
              <a:spcAft>
                <a:spcPts val="0"/>
              </a:spcAft>
              <a:buClr>
                <a:schemeClr val="dk1"/>
              </a:buClr>
              <a:buSzPts val="1800"/>
              <a:buNone/>
              <a:defRPr sz="2400">
                <a:solidFill>
                  <a:schemeClr val="dk1"/>
                </a:solidFill>
              </a:defRPr>
            </a:lvl9pPr>
          </a:lstStyle>
          <a:p>
            <a:r>
              <a:t>xx%</a:t>
            </a:r>
          </a:p>
        </p:txBody>
      </p:sp>
      <p:sp>
        <p:nvSpPr>
          <p:cNvPr id="86" name="Google Shape;86;p14"/>
          <p:cNvSpPr txBox="1">
            <a:spLocks noGrp="1"/>
          </p:cNvSpPr>
          <p:nvPr>
            <p:ph type="title" idx="13"/>
          </p:nvPr>
        </p:nvSpPr>
        <p:spPr>
          <a:xfrm>
            <a:off x="7193547" y="5099763"/>
            <a:ext cx="39112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87" name="Google Shape;87;p14"/>
          <p:cNvSpPr txBox="1">
            <a:spLocks noGrp="1"/>
          </p:cNvSpPr>
          <p:nvPr>
            <p:ph type="subTitle" idx="14"/>
          </p:nvPr>
        </p:nvSpPr>
        <p:spPr>
          <a:xfrm>
            <a:off x="7193547" y="5467168"/>
            <a:ext cx="39112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88" name="Google Shape;88;p14"/>
          <p:cNvCxnSpPr/>
          <p:nvPr/>
        </p:nvCxnSpPr>
        <p:spPr>
          <a:xfrm rot="10800000">
            <a:off x="-2989300" y="2546300"/>
            <a:ext cx="6426400" cy="5892800"/>
          </a:xfrm>
          <a:prstGeom prst="straightConnector1">
            <a:avLst/>
          </a:prstGeom>
          <a:noFill/>
          <a:ln w="19050" cap="flat" cmpd="sng">
            <a:solidFill>
              <a:schemeClr val="dk1"/>
            </a:solidFill>
            <a:prstDash val="solid"/>
            <a:round/>
            <a:headEnd type="none" w="med" len="med"/>
            <a:tailEnd type="none" w="med" len="med"/>
          </a:ln>
        </p:spPr>
      </p:cxnSp>
      <p:cxnSp>
        <p:nvCxnSpPr>
          <p:cNvPr id="89" name="Google Shape;89;p14"/>
          <p:cNvCxnSpPr/>
          <p:nvPr/>
        </p:nvCxnSpPr>
        <p:spPr>
          <a:xfrm rot="10800000" flipH="1">
            <a:off x="8754900" y="2507000"/>
            <a:ext cx="6426400" cy="5892800"/>
          </a:xfrm>
          <a:prstGeom prst="straightConnector1">
            <a:avLst/>
          </a:prstGeom>
          <a:noFill/>
          <a:ln w="19050" cap="flat" cmpd="sng">
            <a:solidFill>
              <a:schemeClr val="dk1"/>
            </a:solidFill>
            <a:prstDash val="solid"/>
            <a:round/>
            <a:headEnd type="none" w="med" len="med"/>
            <a:tailEnd type="none" w="med" len="med"/>
          </a:ln>
        </p:spPr>
      </p:cxnSp>
      <p:sp>
        <p:nvSpPr>
          <p:cNvPr id="90" name="Google Shape;90;p14"/>
          <p:cNvSpPr txBox="1">
            <a:spLocks noGrp="1"/>
          </p:cNvSpPr>
          <p:nvPr>
            <p:ph type="title" idx="15"/>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97660853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20625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smtClean="0"/>
              <a:t>1/20/2023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5957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356484"/>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863373187"/>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20310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62DF68-3089-814D-8A14-C651FE91885E}" type="datetime1">
              <a:rPr lang="en-US" smtClean="0"/>
              <a:pPr/>
              <a:t>1/20/2023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2407204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2DF68-3089-814D-8A14-C651FE91885E}" type="datetime1">
              <a:rPr lang="en-US" smtClean="0"/>
              <a:pPr/>
              <a:t>1/20/2023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13394246"/>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2DF68-3089-814D-8A14-C651FE91885E}" type="datetime1">
              <a:rPr lang="en-US" smtClean="0"/>
              <a:pPr/>
              <a:t>1/20/2023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64981691"/>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smtClean="0"/>
              <a:t>1/20/2023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39462424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562DF68-3089-814D-8A14-C651FE91885E}" type="datetime1">
              <a:rPr lang="en-US" smtClean="0"/>
              <a:pPr/>
              <a:t>1/20/2023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909726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1">
  <p:cSld name="Section header 1">
    <p:bg>
      <p:bgPr>
        <a:solidFill>
          <a:schemeClr val="dk1"/>
        </a:solidFill>
        <a:effectLst/>
      </p:bgPr>
    </p:bg>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flipH="1">
            <a:off x="2428633" y="3370167"/>
            <a:ext cx="7334800" cy="61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None/>
              <a:defRPr sz="4800" b="1">
                <a:solidFill>
                  <a:schemeClr val="lt1"/>
                </a:solidFill>
              </a:defRPr>
            </a:lvl1pPr>
            <a:lvl2pPr lvl="1" algn="ctr" rtl="0">
              <a:spcBef>
                <a:spcPts val="0"/>
              </a:spcBef>
              <a:spcAft>
                <a:spcPts val="0"/>
              </a:spcAft>
              <a:buClr>
                <a:schemeClr val="lt1"/>
              </a:buClr>
              <a:buSzPts val="3600"/>
              <a:buNone/>
              <a:defRPr sz="4800" b="1">
                <a:solidFill>
                  <a:schemeClr val="lt1"/>
                </a:solidFill>
              </a:defRPr>
            </a:lvl2pPr>
            <a:lvl3pPr lvl="2" algn="ctr" rtl="0">
              <a:spcBef>
                <a:spcPts val="0"/>
              </a:spcBef>
              <a:spcAft>
                <a:spcPts val="0"/>
              </a:spcAft>
              <a:buClr>
                <a:schemeClr val="lt1"/>
              </a:buClr>
              <a:buSzPts val="3600"/>
              <a:buNone/>
              <a:defRPr sz="4800" b="1">
                <a:solidFill>
                  <a:schemeClr val="lt1"/>
                </a:solidFill>
              </a:defRPr>
            </a:lvl3pPr>
            <a:lvl4pPr lvl="3" algn="ctr" rtl="0">
              <a:spcBef>
                <a:spcPts val="0"/>
              </a:spcBef>
              <a:spcAft>
                <a:spcPts val="0"/>
              </a:spcAft>
              <a:buClr>
                <a:schemeClr val="lt1"/>
              </a:buClr>
              <a:buSzPts val="3600"/>
              <a:buNone/>
              <a:defRPr sz="4800" b="1">
                <a:solidFill>
                  <a:schemeClr val="lt1"/>
                </a:solidFill>
              </a:defRPr>
            </a:lvl4pPr>
            <a:lvl5pPr lvl="4" algn="ctr" rtl="0">
              <a:spcBef>
                <a:spcPts val="0"/>
              </a:spcBef>
              <a:spcAft>
                <a:spcPts val="0"/>
              </a:spcAft>
              <a:buClr>
                <a:schemeClr val="lt1"/>
              </a:buClr>
              <a:buSzPts val="3600"/>
              <a:buNone/>
              <a:defRPr sz="4800" b="1">
                <a:solidFill>
                  <a:schemeClr val="lt1"/>
                </a:solidFill>
              </a:defRPr>
            </a:lvl5pPr>
            <a:lvl6pPr lvl="5" algn="ctr" rtl="0">
              <a:spcBef>
                <a:spcPts val="0"/>
              </a:spcBef>
              <a:spcAft>
                <a:spcPts val="0"/>
              </a:spcAft>
              <a:buClr>
                <a:schemeClr val="lt1"/>
              </a:buClr>
              <a:buSzPts val="3600"/>
              <a:buNone/>
              <a:defRPr sz="4800" b="1">
                <a:solidFill>
                  <a:schemeClr val="lt1"/>
                </a:solidFill>
              </a:defRPr>
            </a:lvl6pPr>
            <a:lvl7pPr lvl="6" algn="ctr" rtl="0">
              <a:spcBef>
                <a:spcPts val="0"/>
              </a:spcBef>
              <a:spcAft>
                <a:spcPts val="0"/>
              </a:spcAft>
              <a:buClr>
                <a:schemeClr val="lt1"/>
              </a:buClr>
              <a:buSzPts val="3600"/>
              <a:buNone/>
              <a:defRPr sz="4800" b="1">
                <a:solidFill>
                  <a:schemeClr val="lt1"/>
                </a:solidFill>
              </a:defRPr>
            </a:lvl7pPr>
            <a:lvl8pPr lvl="7" algn="ctr" rtl="0">
              <a:spcBef>
                <a:spcPts val="0"/>
              </a:spcBef>
              <a:spcAft>
                <a:spcPts val="0"/>
              </a:spcAft>
              <a:buClr>
                <a:schemeClr val="lt1"/>
              </a:buClr>
              <a:buSzPts val="3600"/>
              <a:buNone/>
              <a:defRPr sz="4800" b="1">
                <a:solidFill>
                  <a:schemeClr val="lt1"/>
                </a:solidFill>
              </a:defRPr>
            </a:lvl8pPr>
            <a:lvl9pPr lvl="8" algn="ctr" rtl="0">
              <a:spcBef>
                <a:spcPts val="0"/>
              </a:spcBef>
              <a:spcAft>
                <a:spcPts val="0"/>
              </a:spcAft>
              <a:buClr>
                <a:schemeClr val="lt1"/>
              </a:buClr>
              <a:buSzPts val="3600"/>
              <a:buNone/>
              <a:defRPr sz="4800" b="1">
                <a:solidFill>
                  <a:schemeClr val="lt1"/>
                </a:solidFill>
              </a:defRPr>
            </a:lvl9pPr>
          </a:lstStyle>
          <a:p>
            <a:r>
              <a:rPr lang="en-US"/>
              <a:t>Click to edit Master title style</a:t>
            </a:r>
            <a:endParaRPr/>
          </a:p>
        </p:txBody>
      </p:sp>
      <p:sp>
        <p:nvSpPr>
          <p:cNvPr id="93" name="Google Shape;93;p15"/>
          <p:cNvSpPr txBox="1">
            <a:spLocks noGrp="1"/>
          </p:cNvSpPr>
          <p:nvPr>
            <p:ph type="title" idx="2" hasCustomPrompt="1"/>
          </p:nvPr>
        </p:nvSpPr>
        <p:spPr>
          <a:xfrm flipH="1">
            <a:off x="4057800" y="2044681"/>
            <a:ext cx="4076400" cy="11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10666"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t>xx%</a:t>
            </a:r>
          </a:p>
        </p:txBody>
      </p:sp>
      <p:sp>
        <p:nvSpPr>
          <p:cNvPr id="94" name="Google Shape;94;p15"/>
          <p:cNvSpPr txBox="1">
            <a:spLocks noGrp="1"/>
          </p:cNvSpPr>
          <p:nvPr>
            <p:ph type="subTitle" idx="1"/>
          </p:nvPr>
        </p:nvSpPr>
        <p:spPr>
          <a:xfrm flipH="1">
            <a:off x="4264200" y="4390916"/>
            <a:ext cx="3663600" cy="4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cxnSp>
        <p:nvCxnSpPr>
          <p:cNvPr id="95" name="Google Shape;95;p15"/>
          <p:cNvCxnSpPr/>
          <p:nvPr/>
        </p:nvCxnSpPr>
        <p:spPr>
          <a:xfrm>
            <a:off x="8466817" y="-2001500"/>
            <a:ext cx="5010000" cy="5578400"/>
          </a:xfrm>
          <a:prstGeom prst="straightConnector1">
            <a:avLst/>
          </a:prstGeom>
          <a:noFill/>
          <a:ln w="19050" cap="flat" cmpd="sng">
            <a:solidFill>
              <a:schemeClr val="lt1"/>
            </a:solidFill>
            <a:prstDash val="solid"/>
            <a:round/>
            <a:headEnd type="none" w="med" len="med"/>
            <a:tailEnd type="none" w="med" len="med"/>
          </a:ln>
        </p:spPr>
      </p:cxnSp>
      <p:sp>
        <p:nvSpPr>
          <p:cNvPr id="96" name="Google Shape;96;p15"/>
          <p:cNvSpPr/>
          <p:nvPr/>
        </p:nvSpPr>
        <p:spPr>
          <a:xfrm>
            <a:off x="-85600" y="5101033"/>
            <a:ext cx="1728000" cy="184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5"/>
          <p:cNvSpPr/>
          <p:nvPr/>
        </p:nvSpPr>
        <p:spPr>
          <a:xfrm>
            <a:off x="7011867" y="-3172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15"/>
          <p:cNvSpPr/>
          <p:nvPr/>
        </p:nvSpPr>
        <p:spPr>
          <a:xfrm rot="10800000">
            <a:off x="-7185400" y="-2882633"/>
            <a:ext cx="15205200" cy="77924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15"/>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5"/>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4253500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1/20/2023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03360465"/>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1/20/2023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115162597"/>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1/20/2023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088429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2">
  <p:cSld name="Section header 2">
    <p:bg>
      <p:bgPr>
        <a:solidFill>
          <a:schemeClr val="accent5"/>
        </a:solidFill>
        <a:effectLst/>
      </p:bgPr>
    </p:bg>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1242267" y="2692957"/>
            <a:ext cx="4337200" cy="1334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3600"/>
              <a:buNone/>
              <a:defRPr sz="4533" b="1">
                <a:solidFill>
                  <a:schemeClr val="dk1"/>
                </a:solidFill>
              </a:defRPr>
            </a:lvl1pPr>
            <a:lvl2pPr lvl="1" rtl="0">
              <a:spcBef>
                <a:spcPts val="0"/>
              </a:spcBef>
              <a:spcAft>
                <a:spcPts val="0"/>
              </a:spcAft>
              <a:buClr>
                <a:schemeClr val="dk1"/>
              </a:buClr>
              <a:buSzPts val="3600"/>
              <a:buNone/>
              <a:defRPr sz="4800" b="1">
                <a:solidFill>
                  <a:schemeClr val="dk1"/>
                </a:solidFill>
              </a:defRPr>
            </a:lvl2pPr>
            <a:lvl3pPr lvl="2" rtl="0">
              <a:spcBef>
                <a:spcPts val="0"/>
              </a:spcBef>
              <a:spcAft>
                <a:spcPts val="0"/>
              </a:spcAft>
              <a:buClr>
                <a:schemeClr val="dk1"/>
              </a:buClr>
              <a:buSzPts val="3600"/>
              <a:buNone/>
              <a:defRPr sz="4800" b="1">
                <a:solidFill>
                  <a:schemeClr val="dk1"/>
                </a:solidFill>
              </a:defRPr>
            </a:lvl3pPr>
            <a:lvl4pPr lvl="3" rtl="0">
              <a:spcBef>
                <a:spcPts val="0"/>
              </a:spcBef>
              <a:spcAft>
                <a:spcPts val="0"/>
              </a:spcAft>
              <a:buClr>
                <a:schemeClr val="dk1"/>
              </a:buClr>
              <a:buSzPts val="3600"/>
              <a:buNone/>
              <a:defRPr sz="4800" b="1">
                <a:solidFill>
                  <a:schemeClr val="dk1"/>
                </a:solidFill>
              </a:defRPr>
            </a:lvl4pPr>
            <a:lvl5pPr lvl="4" rtl="0">
              <a:spcBef>
                <a:spcPts val="0"/>
              </a:spcBef>
              <a:spcAft>
                <a:spcPts val="0"/>
              </a:spcAft>
              <a:buClr>
                <a:schemeClr val="dk1"/>
              </a:buClr>
              <a:buSzPts val="3600"/>
              <a:buNone/>
              <a:defRPr sz="4800" b="1">
                <a:solidFill>
                  <a:schemeClr val="dk1"/>
                </a:solidFill>
              </a:defRPr>
            </a:lvl5pPr>
            <a:lvl6pPr lvl="5" rtl="0">
              <a:spcBef>
                <a:spcPts val="0"/>
              </a:spcBef>
              <a:spcAft>
                <a:spcPts val="0"/>
              </a:spcAft>
              <a:buClr>
                <a:schemeClr val="dk1"/>
              </a:buClr>
              <a:buSzPts val="3600"/>
              <a:buNone/>
              <a:defRPr sz="4800" b="1">
                <a:solidFill>
                  <a:schemeClr val="dk1"/>
                </a:solidFill>
              </a:defRPr>
            </a:lvl6pPr>
            <a:lvl7pPr lvl="6" rtl="0">
              <a:spcBef>
                <a:spcPts val="0"/>
              </a:spcBef>
              <a:spcAft>
                <a:spcPts val="0"/>
              </a:spcAft>
              <a:buClr>
                <a:schemeClr val="dk1"/>
              </a:buClr>
              <a:buSzPts val="3600"/>
              <a:buNone/>
              <a:defRPr sz="4800" b="1">
                <a:solidFill>
                  <a:schemeClr val="dk1"/>
                </a:solidFill>
              </a:defRPr>
            </a:lvl7pPr>
            <a:lvl8pPr lvl="7" rtl="0">
              <a:spcBef>
                <a:spcPts val="0"/>
              </a:spcBef>
              <a:spcAft>
                <a:spcPts val="0"/>
              </a:spcAft>
              <a:buClr>
                <a:schemeClr val="dk1"/>
              </a:buClr>
              <a:buSzPts val="3600"/>
              <a:buNone/>
              <a:defRPr sz="4800" b="1">
                <a:solidFill>
                  <a:schemeClr val="dk1"/>
                </a:solidFill>
              </a:defRPr>
            </a:lvl8pPr>
            <a:lvl9pPr lvl="8"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03" name="Google Shape;103;p16"/>
          <p:cNvSpPr txBox="1">
            <a:spLocks noGrp="1"/>
          </p:cNvSpPr>
          <p:nvPr>
            <p:ph type="title" idx="2" hasCustomPrompt="1"/>
          </p:nvPr>
        </p:nvSpPr>
        <p:spPr>
          <a:xfrm>
            <a:off x="1242267" y="1289407"/>
            <a:ext cx="4076400" cy="1290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8000"/>
              <a:buNone/>
              <a:defRPr sz="10666" b="1">
                <a:solidFill>
                  <a:schemeClr val="dk1"/>
                </a:solidFill>
              </a:defRPr>
            </a:lvl1pPr>
            <a:lvl2pPr lvl="1" rtl="0">
              <a:spcBef>
                <a:spcPts val="0"/>
              </a:spcBef>
              <a:spcAft>
                <a:spcPts val="0"/>
              </a:spcAft>
              <a:buClr>
                <a:schemeClr val="dk1"/>
              </a:buClr>
              <a:buSzPts val="8000"/>
              <a:buNone/>
              <a:defRPr sz="10666" b="1">
                <a:solidFill>
                  <a:schemeClr val="dk1"/>
                </a:solidFill>
              </a:defRPr>
            </a:lvl2pPr>
            <a:lvl3pPr lvl="2" rtl="0">
              <a:spcBef>
                <a:spcPts val="0"/>
              </a:spcBef>
              <a:spcAft>
                <a:spcPts val="0"/>
              </a:spcAft>
              <a:buClr>
                <a:schemeClr val="dk1"/>
              </a:buClr>
              <a:buSzPts val="8000"/>
              <a:buNone/>
              <a:defRPr sz="10666" b="1">
                <a:solidFill>
                  <a:schemeClr val="dk1"/>
                </a:solidFill>
              </a:defRPr>
            </a:lvl3pPr>
            <a:lvl4pPr lvl="3" rtl="0">
              <a:spcBef>
                <a:spcPts val="0"/>
              </a:spcBef>
              <a:spcAft>
                <a:spcPts val="0"/>
              </a:spcAft>
              <a:buClr>
                <a:schemeClr val="dk1"/>
              </a:buClr>
              <a:buSzPts val="8000"/>
              <a:buNone/>
              <a:defRPr sz="10666" b="1">
                <a:solidFill>
                  <a:schemeClr val="dk1"/>
                </a:solidFill>
              </a:defRPr>
            </a:lvl4pPr>
            <a:lvl5pPr lvl="4" rtl="0">
              <a:spcBef>
                <a:spcPts val="0"/>
              </a:spcBef>
              <a:spcAft>
                <a:spcPts val="0"/>
              </a:spcAft>
              <a:buClr>
                <a:schemeClr val="dk1"/>
              </a:buClr>
              <a:buSzPts val="8000"/>
              <a:buNone/>
              <a:defRPr sz="10666" b="1">
                <a:solidFill>
                  <a:schemeClr val="dk1"/>
                </a:solidFill>
              </a:defRPr>
            </a:lvl5pPr>
            <a:lvl6pPr lvl="5" rtl="0">
              <a:spcBef>
                <a:spcPts val="0"/>
              </a:spcBef>
              <a:spcAft>
                <a:spcPts val="0"/>
              </a:spcAft>
              <a:buClr>
                <a:schemeClr val="dk1"/>
              </a:buClr>
              <a:buSzPts val="8000"/>
              <a:buNone/>
              <a:defRPr sz="10666" b="1">
                <a:solidFill>
                  <a:schemeClr val="dk1"/>
                </a:solidFill>
              </a:defRPr>
            </a:lvl6pPr>
            <a:lvl7pPr lvl="6" rtl="0">
              <a:spcBef>
                <a:spcPts val="0"/>
              </a:spcBef>
              <a:spcAft>
                <a:spcPts val="0"/>
              </a:spcAft>
              <a:buClr>
                <a:schemeClr val="dk1"/>
              </a:buClr>
              <a:buSzPts val="8000"/>
              <a:buNone/>
              <a:defRPr sz="10666" b="1">
                <a:solidFill>
                  <a:schemeClr val="dk1"/>
                </a:solidFill>
              </a:defRPr>
            </a:lvl7pPr>
            <a:lvl8pPr lvl="7" rtl="0">
              <a:spcBef>
                <a:spcPts val="0"/>
              </a:spcBef>
              <a:spcAft>
                <a:spcPts val="0"/>
              </a:spcAft>
              <a:buClr>
                <a:schemeClr val="dk1"/>
              </a:buClr>
              <a:buSzPts val="8000"/>
              <a:buNone/>
              <a:defRPr sz="10666" b="1">
                <a:solidFill>
                  <a:schemeClr val="dk1"/>
                </a:solidFill>
              </a:defRPr>
            </a:lvl8pPr>
            <a:lvl9pPr lvl="8" rtl="0">
              <a:spcBef>
                <a:spcPts val="0"/>
              </a:spcBef>
              <a:spcAft>
                <a:spcPts val="0"/>
              </a:spcAft>
              <a:buClr>
                <a:schemeClr val="dk1"/>
              </a:buClr>
              <a:buSzPts val="8000"/>
              <a:buNone/>
              <a:defRPr sz="10666" b="1">
                <a:solidFill>
                  <a:schemeClr val="dk1"/>
                </a:solidFill>
              </a:defRPr>
            </a:lvl9pPr>
          </a:lstStyle>
          <a:p>
            <a:r>
              <a:t>xx%</a:t>
            </a:r>
          </a:p>
        </p:txBody>
      </p:sp>
      <p:sp>
        <p:nvSpPr>
          <p:cNvPr id="104" name="Google Shape;104;p16"/>
          <p:cNvSpPr txBox="1">
            <a:spLocks noGrp="1"/>
          </p:cNvSpPr>
          <p:nvPr>
            <p:ph type="subTitle" idx="1"/>
          </p:nvPr>
        </p:nvSpPr>
        <p:spPr>
          <a:xfrm>
            <a:off x="1242267" y="4434973"/>
            <a:ext cx="2638000" cy="77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05" name="Google Shape;105;p16"/>
          <p:cNvCxnSpPr/>
          <p:nvPr/>
        </p:nvCxnSpPr>
        <p:spPr>
          <a:xfrm>
            <a:off x="3442400" y="-16840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06" name="Google Shape;106;p16"/>
          <p:cNvSpPr/>
          <p:nvPr/>
        </p:nvSpPr>
        <p:spPr>
          <a:xfrm>
            <a:off x="-83233" y="5101033"/>
            <a:ext cx="1728000" cy="18432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008708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3">
  <p:cSld name="Section header 3">
    <p:bg>
      <p:bgPr>
        <a:solidFill>
          <a:schemeClr val="accent5"/>
        </a:solidFill>
        <a:effectLst/>
      </p:bgPr>
    </p:bg>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flipH="1">
            <a:off x="2428633" y="3370167"/>
            <a:ext cx="7334800" cy="61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600"/>
              <a:buNone/>
              <a:defRPr sz="4800" b="1">
                <a:solidFill>
                  <a:schemeClr val="dk1"/>
                </a:solidFill>
              </a:defRPr>
            </a:lvl1pPr>
            <a:lvl2pPr lvl="1" algn="ctr" rtl="0">
              <a:spcBef>
                <a:spcPts val="0"/>
              </a:spcBef>
              <a:spcAft>
                <a:spcPts val="0"/>
              </a:spcAft>
              <a:buClr>
                <a:schemeClr val="dk1"/>
              </a:buClr>
              <a:buSzPts val="3600"/>
              <a:buNone/>
              <a:defRPr sz="4800" b="1">
                <a:solidFill>
                  <a:schemeClr val="dk1"/>
                </a:solidFill>
              </a:defRPr>
            </a:lvl2pPr>
            <a:lvl3pPr lvl="2" algn="ctr" rtl="0">
              <a:spcBef>
                <a:spcPts val="0"/>
              </a:spcBef>
              <a:spcAft>
                <a:spcPts val="0"/>
              </a:spcAft>
              <a:buClr>
                <a:schemeClr val="dk1"/>
              </a:buClr>
              <a:buSzPts val="3600"/>
              <a:buNone/>
              <a:defRPr sz="4800" b="1">
                <a:solidFill>
                  <a:schemeClr val="dk1"/>
                </a:solidFill>
              </a:defRPr>
            </a:lvl3pPr>
            <a:lvl4pPr lvl="3" algn="ctr" rtl="0">
              <a:spcBef>
                <a:spcPts val="0"/>
              </a:spcBef>
              <a:spcAft>
                <a:spcPts val="0"/>
              </a:spcAft>
              <a:buClr>
                <a:schemeClr val="dk1"/>
              </a:buClr>
              <a:buSzPts val="3600"/>
              <a:buNone/>
              <a:defRPr sz="4800" b="1">
                <a:solidFill>
                  <a:schemeClr val="dk1"/>
                </a:solidFill>
              </a:defRPr>
            </a:lvl4pPr>
            <a:lvl5pPr lvl="4" algn="ctr" rtl="0">
              <a:spcBef>
                <a:spcPts val="0"/>
              </a:spcBef>
              <a:spcAft>
                <a:spcPts val="0"/>
              </a:spcAft>
              <a:buClr>
                <a:schemeClr val="dk1"/>
              </a:buClr>
              <a:buSzPts val="3600"/>
              <a:buNone/>
              <a:defRPr sz="4800" b="1">
                <a:solidFill>
                  <a:schemeClr val="dk1"/>
                </a:solidFill>
              </a:defRPr>
            </a:lvl5pPr>
            <a:lvl6pPr lvl="5" algn="ctr" rtl="0">
              <a:spcBef>
                <a:spcPts val="0"/>
              </a:spcBef>
              <a:spcAft>
                <a:spcPts val="0"/>
              </a:spcAft>
              <a:buClr>
                <a:schemeClr val="dk1"/>
              </a:buClr>
              <a:buSzPts val="3600"/>
              <a:buNone/>
              <a:defRPr sz="4800" b="1">
                <a:solidFill>
                  <a:schemeClr val="dk1"/>
                </a:solidFill>
              </a:defRPr>
            </a:lvl6pPr>
            <a:lvl7pPr lvl="6" algn="ctr" rtl="0">
              <a:spcBef>
                <a:spcPts val="0"/>
              </a:spcBef>
              <a:spcAft>
                <a:spcPts val="0"/>
              </a:spcAft>
              <a:buClr>
                <a:schemeClr val="dk1"/>
              </a:buClr>
              <a:buSzPts val="3600"/>
              <a:buNone/>
              <a:defRPr sz="4800" b="1">
                <a:solidFill>
                  <a:schemeClr val="dk1"/>
                </a:solidFill>
              </a:defRPr>
            </a:lvl7pPr>
            <a:lvl8pPr lvl="7" algn="ctr" rtl="0">
              <a:spcBef>
                <a:spcPts val="0"/>
              </a:spcBef>
              <a:spcAft>
                <a:spcPts val="0"/>
              </a:spcAft>
              <a:buClr>
                <a:schemeClr val="dk1"/>
              </a:buClr>
              <a:buSzPts val="3600"/>
              <a:buNone/>
              <a:defRPr sz="4800" b="1">
                <a:solidFill>
                  <a:schemeClr val="dk1"/>
                </a:solidFill>
              </a:defRPr>
            </a:lvl8pPr>
            <a:lvl9pPr lvl="8" algn="ctr"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09" name="Google Shape;109;p17"/>
          <p:cNvSpPr txBox="1">
            <a:spLocks noGrp="1"/>
          </p:cNvSpPr>
          <p:nvPr>
            <p:ph type="title" idx="2" hasCustomPrompt="1"/>
          </p:nvPr>
        </p:nvSpPr>
        <p:spPr>
          <a:xfrm flipH="1">
            <a:off x="4057800" y="2044681"/>
            <a:ext cx="4076400" cy="116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10666" b="1">
                <a:solidFill>
                  <a:schemeClr val="dk1"/>
                </a:solidFill>
              </a:defRPr>
            </a:lvl1pPr>
            <a:lvl2pPr lvl="1" algn="ctr" rtl="0">
              <a:spcBef>
                <a:spcPts val="0"/>
              </a:spcBef>
              <a:spcAft>
                <a:spcPts val="0"/>
              </a:spcAft>
              <a:buClr>
                <a:schemeClr val="dk1"/>
              </a:buClr>
              <a:buSzPts val="8000"/>
              <a:buNone/>
              <a:defRPr sz="10666" b="1">
                <a:solidFill>
                  <a:schemeClr val="dk1"/>
                </a:solidFill>
              </a:defRPr>
            </a:lvl2pPr>
            <a:lvl3pPr lvl="2" algn="ctr" rtl="0">
              <a:spcBef>
                <a:spcPts val="0"/>
              </a:spcBef>
              <a:spcAft>
                <a:spcPts val="0"/>
              </a:spcAft>
              <a:buClr>
                <a:schemeClr val="dk1"/>
              </a:buClr>
              <a:buSzPts val="8000"/>
              <a:buNone/>
              <a:defRPr sz="10666" b="1">
                <a:solidFill>
                  <a:schemeClr val="dk1"/>
                </a:solidFill>
              </a:defRPr>
            </a:lvl3pPr>
            <a:lvl4pPr lvl="3" algn="ctr" rtl="0">
              <a:spcBef>
                <a:spcPts val="0"/>
              </a:spcBef>
              <a:spcAft>
                <a:spcPts val="0"/>
              </a:spcAft>
              <a:buClr>
                <a:schemeClr val="dk1"/>
              </a:buClr>
              <a:buSzPts val="8000"/>
              <a:buNone/>
              <a:defRPr sz="10666" b="1">
                <a:solidFill>
                  <a:schemeClr val="dk1"/>
                </a:solidFill>
              </a:defRPr>
            </a:lvl4pPr>
            <a:lvl5pPr lvl="4" algn="ctr" rtl="0">
              <a:spcBef>
                <a:spcPts val="0"/>
              </a:spcBef>
              <a:spcAft>
                <a:spcPts val="0"/>
              </a:spcAft>
              <a:buClr>
                <a:schemeClr val="dk1"/>
              </a:buClr>
              <a:buSzPts val="8000"/>
              <a:buNone/>
              <a:defRPr sz="10666" b="1">
                <a:solidFill>
                  <a:schemeClr val="dk1"/>
                </a:solidFill>
              </a:defRPr>
            </a:lvl5pPr>
            <a:lvl6pPr lvl="5" algn="ctr" rtl="0">
              <a:spcBef>
                <a:spcPts val="0"/>
              </a:spcBef>
              <a:spcAft>
                <a:spcPts val="0"/>
              </a:spcAft>
              <a:buClr>
                <a:schemeClr val="dk1"/>
              </a:buClr>
              <a:buSzPts val="8000"/>
              <a:buNone/>
              <a:defRPr sz="10666" b="1">
                <a:solidFill>
                  <a:schemeClr val="dk1"/>
                </a:solidFill>
              </a:defRPr>
            </a:lvl6pPr>
            <a:lvl7pPr lvl="6" algn="ctr" rtl="0">
              <a:spcBef>
                <a:spcPts val="0"/>
              </a:spcBef>
              <a:spcAft>
                <a:spcPts val="0"/>
              </a:spcAft>
              <a:buClr>
                <a:schemeClr val="dk1"/>
              </a:buClr>
              <a:buSzPts val="8000"/>
              <a:buNone/>
              <a:defRPr sz="10666" b="1">
                <a:solidFill>
                  <a:schemeClr val="dk1"/>
                </a:solidFill>
              </a:defRPr>
            </a:lvl7pPr>
            <a:lvl8pPr lvl="7" algn="ctr" rtl="0">
              <a:spcBef>
                <a:spcPts val="0"/>
              </a:spcBef>
              <a:spcAft>
                <a:spcPts val="0"/>
              </a:spcAft>
              <a:buClr>
                <a:schemeClr val="dk1"/>
              </a:buClr>
              <a:buSzPts val="8000"/>
              <a:buNone/>
              <a:defRPr sz="10666" b="1">
                <a:solidFill>
                  <a:schemeClr val="dk1"/>
                </a:solidFill>
              </a:defRPr>
            </a:lvl8pPr>
            <a:lvl9pPr lvl="8" algn="ctr" rtl="0">
              <a:spcBef>
                <a:spcPts val="0"/>
              </a:spcBef>
              <a:spcAft>
                <a:spcPts val="0"/>
              </a:spcAft>
              <a:buClr>
                <a:schemeClr val="dk1"/>
              </a:buClr>
              <a:buSzPts val="8000"/>
              <a:buNone/>
              <a:defRPr sz="10666" b="1">
                <a:solidFill>
                  <a:schemeClr val="dk1"/>
                </a:solidFill>
              </a:defRPr>
            </a:lvl9pPr>
          </a:lstStyle>
          <a:p>
            <a:r>
              <a:t>xx%</a:t>
            </a:r>
          </a:p>
        </p:txBody>
      </p:sp>
      <p:sp>
        <p:nvSpPr>
          <p:cNvPr id="110" name="Google Shape;110;p17"/>
          <p:cNvSpPr txBox="1">
            <a:spLocks noGrp="1"/>
          </p:cNvSpPr>
          <p:nvPr>
            <p:ph type="subTitle" idx="1"/>
          </p:nvPr>
        </p:nvSpPr>
        <p:spPr>
          <a:xfrm flipH="1">
            <a:off x="4264200" y="4390916"/>
            <a:ext cx="3663600" cy="422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11" name="Google Shape;111;p17"/>
          <p:cNvCxnSpPr/>
          <p:nvPr/>
        </p:nvCxnSpPr>
        <p:spPr>
          <a:xfrm>
            <a:off x="8466817" y="-20015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12" name="Google Shape;112;p17"/>
          <p:cNvSpPr/>
          <p:nvPr/>
        </p:nvSpPr>
        <p:spPr>
          <a:xfrm>
            <a:off x="-85600" y="5101033"/>
            <a:ext cx="1728000" cy="184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17"/>
          <p:cNvSpPr/>
          <p:nvPr/>
        </p:nvSpPr>
        <p:spPr>
          <a:xfrm>
            <a:off x="7011867" y="-317233"/>
            <a:ext cx="15205200" cy="77924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17"/>
          <p:cNvSpPr/>
          <p:nvPr/>
        </p:nvSpPr>
        <p:spPr>
          <a:xfrm rot="10800000">
            <a:off x="-7185400" y="-28826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17"/>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17"/>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472835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Title and text 1">
    <p:bg>
      <p:bgPr>
        <a:solidFill>
          <a:schemeClr val="accent5"/>
        </a:solidFill>
        <a:effectLst/>
      </p:bgPr>
    </p:bg>
    <p:spTree>
      <p:nvGrpSpPr>
        <p:cNvPr id="1" name="Shape 117"/>
        <p:cNvGrpSpPr/>
        <p:nvPr/>
      </p:nvGrpSpPr>
      <p:grpSpPr>
        <a:xfrm>
          <a:off x="0" y="0"/>
          <a:ext cx="0" cy="0"/>
          <a:chOff x="0" y="0"/>
          <a:chExt cx="0" cy="0"/>
        </a:xfrm>
      </p:grpSpPr>
      <p:sp>
        <p:nvSpPr>
          <p:cNvPr id="118" name="Google Shape;118;p18"/>
          <p:cNvSpPr/>
          <p:nvPr/>
        </p:nvSpPr>
        <p:spPr>
          <a:xfrm>
            <a:off x="6394833" y="-290100"/>
            <a:ext cx="5797200" cy="74932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19" name="Google Shape;119;p18"/>
          <p:cNvSpPr txBox="1">
            <a:spLocks noGrp="1"/>
          </p:cNvSpPr>
          <p:nvPr>
            <p:ph type="title"/>
          </p:nvPr>
        </p:nvSpPr>
        <p:spPr>
          <a:xfrm>
            <a:off x="950967" y="1920267"/>
            <a:ext cx="5145200" cy="70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None/>
              <a:defRPr sz="4000" b="1">
                <a:solidFill>
                  <a:schemeClr val="dk1"/>
                </a:solidFill>
              </a:defRPr>
            </a:lvl1pPr>
            <a:lvl2pPr lvl="1" rtl="0">
              <a:spcBef>
                <a:spcPts val="0"/>
              </a:spcBef>
              <a:spcAft>
                <a:spcPts val="0"/>
              </a:spcAft>
              <a:buClr>
                <a:schemeClr val="dk1"/>
              </a:buClr>
              <a:buSzPts val="2000"/>
              <a:buNone/>
              <a:defRPr sz="2667" b="1">
                <a:solidFill>
                  <a:schemeClr val="dk1"/>
                </a:solidFill>
              </a:defRPr>
            </a:lvl2pPr>
            <a:lvl3pPr lvl="2" rtl="0">
              <a:spcBef>
                <a:spcPts val="0"/>
              </a:spcBef>
              <a:spcAft>
                <a:spcPts val="0"/>
              </a:spcAft>
              <a:buClr>
                <a:schemeClr val="dk1"/>
              </a:buClr>
              <a:buSzPts val="2000"/>
              <a:buNone/>
              <a:defRPr sz="2667" b="1">
                <a:solidFill>
                  <a:schemeClr val="dk1"/>
                </a:solidFill>
              </a:defRPr>
            </a:lvl3pPr>
            <a:lvl4pPr lvl="3" rtl="0">
              <a:spcBef>
                <a:spcPts val="0"/>
              </a:spcBef>
              <a:spcAft>
                <a:spcPts val="0"/>
              </a:spcAft>
              <a:buClr>
                <a:schemeClr val="dk1"/>
              </a:buClr>
              <a:buSzPts val="2000"/>
              <a:buNone/>
              <a:defRPr sz="2667" b="1">
                <a:solidFill>
                  <a:schemeClr val="dk1"/>
                </a:solidFill>
              </a:defRPr>
            </a:lvl4pPr>
            <a:lvl5pPr lvl="4" rtl="0">
              <a:spcBef>
                <a:spcPts val="0"/>
              </a:spcBef>
              <a:spcAft>
                <a:spcPts val="0"/>
              </a:spcAft>
              <a:buClr>
                <a:schemeClr val="dk1"/>
              </a:buClr>
              <a:buSzPts val="2000"/>
              <a:buNone/>
              <a:defRPr sz="2667" b="1">
                <a:solidFill>
                  <a:schemeClr val="dk1"/>
                </a:solidFill>
              </a:defRPr>
            </a:lvl5pPr>
            <a:lvl6pPr lvl="5" rtl="0">
              <a:spcBef>
                <a:spcPts val="0"/>
              </a:spcBef>
              <a:spcAft>
                <a:spcPts val="0"/>
              </a:spcAft>
              <a:buClr>
                <a:schemeClr val="dk1"/>
              </a:buClr>
              <a:buSzPts val="2000"/>
              <a:buNone/>
              <a:defRPr sz="2667" b="1">
                <a:solidFill>
                  <a:schemeClr val="dk1"/>
                </a:solidFill>
              </a:defRPr>
            </a:lvl6pPr>
            <a:lvl7pPr lvl="6" rtl="0">
              <a:spcBef>
                <a:spcPts val="0"/>
              </a:spcBef>
              <a:spcAft>
                <a:spcPts val="0"/>
              </a:spcAft>
              <a:buClr>
                <a:schemeClr val="dk1"/>
              </a:buClr>
              <a:buSzPts val="2000"/>
              <a:buNone/>
              <a:defRPr sz="2667" b="1">
                <a:solidFill>
                  <a:schemeClr val="dk1"/>
                </a:solidFill>
              </a:defRPr>
            </a:lvl7pPr>
            <a:lvl8pPr lvl="7" rtl="0">
              <a:spcBef>
                <a:spcPts val="0"/>
              </a:spcBef>
              <a:spcAft>
                <a:spcPts val="0"/>
              </a:spcAft>
              <a:buClr>
                <a:schemeClr val="dk1"/>
              </a:buClr>
              <a:buSzPts val="2000"/>
              <a:buNone/>
              <a:defRPr sz="2667" b="1">
                <a:solidFill>
                  <a:schemeClr val="dk1"/>
                </a:solidFill>
              </a:defRPr>
            </a:lvl8pPr>
            <a:lvl9pPr lvl="8" rtl="0">
              <a:spcBef>
                <a:spcPts val="0"/>
              </a:spcBef>
              <a:spcAft>
                <a:spcPts val="0"/>
              </a:spcAft>
              <a:buClr>
                <a:schemeClr val="dk1"/>
              </a:buClr>
              <a:buSzPts val="2000"/>
              <a:buNone/>
              <a:defRPr sz="2667" b="1">
                <a:solidFill>
                  <a:schemeClr val="dk1"/>
                </a:solidFill>
              </a:defRPr>
            </a:lvl9pPr>
          </a:lstStyle>
          <a:p>
            <a:r>
              <a:rPr lang="en-US"/>
              <a:t>Click to edit Master title style</a:t>
            </a:r>
            <a:endParaRPr/>
          </a:p>
        </p:txBody>
      </p:sp>
      <p:sp>
        <p:nvSpPr>
          <p:cNvPr id="120" name="Google Shape;120;p18"/>
          <p:cNvSpPr txBox="1">
            <a:spLocks noGrp="1"/>
          </p:cNvSpPr>
          <p:nvPr>
            <p:ph type="subTitle" idx="1"/>
          </p:nvPr>
        </p:nvSpPr>
        <p:spPr>
          <a:xfrm>
            <a:off x="950967" y="3017733"/>
            <a:ext cx="4534400" cy="1756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sz="1867">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2133"/>
              </a:spcBef>
              <a:spcAft>
                <a:spcPts val="2133"/>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21" name="Google Shape;121;p18"/>
          <p:cNvSpPr/>
          <p:nvPr/>
        </p:nvSpPr>
        <p:spPr>
          <a:xfrm>
            <a:off x="1123800" y="719333"/>
            <a:ext cx="1066800" cy="114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027453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Title and text 2">
    <p:bg>
      <p:bgPr>
        <a:solidFill>
          <a:schemeClr val="accent5"/>
        </a:solidFill>
        <a:effectLst/>
      </p:bgPr>
    </p:bg>
    <p:spTree>
      <p:nvGrpSpPr>
        <p:cNvPr id="1" name="Shape 122"/>
        <p:cNvGrpSpPr/>
        <p:nvPr/>
      </p:nvGrpSpPr>
      <p:grpSpPr>
        <a:xfrm>
          <a:off x="0" y="0"/>
          <a:ext cx="0" cy="0"/>
          <a:chOff x="0" y="0"/>
          <a:chExt cx="0" cy="0"/>
        </a:xfrm>
      </p:grpSpPr>
      <p:sp>
        <p:nvSpPr>
          <p:cNvPr id="123" name="Google Shape;123;p19"/>
          <p:cNvSpPr/>
          <p:nvPr/>
        </p:nvSpPr>
        <p:spPr>
          <a:xfrm>
            <a:off x="1797633" y="927000"/>
            <a:ext cx="8762800" cy="5004000"/>
          </a:xfrm>
          <a:prstGeom prst="rect">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4" name="Google Shape;124;p19"/>
          <p:cNvSpPr/>
          <p:nvPr/>
        </p:nvSpPr>
        <p:spPr>
          <a:xfrm rot="10800000">
            <a:off x="4178200" y="-30367"/>
            <a:ext cx="3835600" cy="1727600"/>
          </a:xfrm>
          <a:prstGeom prst="triangle">
            <a:avLst>
              <a:gd name="adj" fmla="val 50000"/>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5" name="Google Shape;125;p19"/>
          <p:cNvSpPr txBox="1">
            <a:spLocks noGrp="1"/>
          </p:cNvSpPr>
          <p:nvPr>
            <p:ph type="body" idx="1"/>
          </p:nvPr>
        </p:nvSpPr>
        <p:spPr>
          <a:xfrm>
            <a:off x="3356633" y="3135947"/>
            <a:ext cx="5478800" cy="1978800"/>
          </a:xfrm>
          <a:prstGeom prst="rect">
            <a:avLst/>
          </a:prstGeom>
        </p:spPr>
        <p:txBody>
          <a:bodyPr spcFirstLastPara="1" wrap="square" lIns="91425" tIns="91425" rIns="91425" bIns="91425" anchor="t" anchorCtr="0">
            <a:noAutofit/>
          </a:bodyPr>
          <a:lstStyle>
            <a:lvl1pPr marL="609585" lvl="0" indent="-431789" rtl="0">
              <a:lnSpc>
                <a:spcPct val="100000"/>
              </a:lnSpc>
              <a:spcBef>
                <a:spcPts val="0"/>
              </a:spcBef>
              <a:spcAft>
                <a:spcPts val="0"/>
              </a:spcAft>
              <a:buClr>
                <a:srgbClr val="000000"/>
              </a:buClr>
              <a:buSzPts val="1500"/>
              <a:buFont typeface="Montserrat"/>
              <a:buChar char="●"/>
              <a:defRPr>
                <a:solidFill>
                  <a:schemeClr val="dk1"/>
                </a:solidFill>
                <a:latin typeface="Didact Gothic"/>
                <a:ea typeface="Didact Gothic"/>
                <a:cs typeface="Didact Gothic"/>
                <a:sym typeface="Didact Gothic"/>
              </a:defRPr>
            </a:lvl1pPr>
            <a:lvl2pPr marL="1219170" lvl="1" indent="-397923" algn="just" rtl="0">
              <a:spcBef>
                <a:spcPts val="0"/>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2pPr>
            <a:lvl3pPr marL="1828754" lvl="2"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3pPr>
            <a:lvl4pPr marL="2438339" lvl="3"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4pPr>
            <a:lvl5pPr marL="3047924" lvl="4"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5pPr>
            <a:lvl6pPr marL="3657509" lvl="5"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6pPr>
            <a:lvl7pPr marL="4267093" lvl="6"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7pPr>
            <a:lvl8pPr marL="4876678" lvl="7" indent="-397923" algn="just" rtl="0">
              <a:spcBef>
                <a:spcPts val="2133"/>
              </a:spcBef>
              <a:spcAft>
                <a:spcPts val="0"/>
              </a:spcAft>
              <a:buClr>
                <a:srgbClr val="000000"/>
              </a:buClr>
              <a:buSzPts val="1100"/>
              <a:buFont typeface="Montserrat"/>
              <a:buChar char="○"/>
              <a:defRPr>
                <a:solidFill>
                  <a:schemeClr val="dk1"/>
                </a:solidFill>
                <a:latin typeface="Didact Gothic"/>
                <a:ea typeface="Didact Gothic"/>
                <a:cs typeface="Didact Gothic"/>
                <a:sym typeface="Didact Gothic"/>
              </a:defRPr>
            </a:lvl8pPr>
            <a:lvl9pPr marL="5486263" lvl="8" indent="-397923" algn="just" rtl="0">
              <a:spcBef>
                <a:spcPts val="2133"/>
              </a:spcBef>
              <a:spcAft>
                <a:spcPts val="2133"/>
              </a:spcAft>
              <a:buClr>
                <a:srgbClr val="000000"/>
              </a:buClr>
              <a:buSzPts val="1100"/>
              <a:buFont typeface="Montserrat"/>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126" name="Google Shape;126;p19"/>
          <p:cNvSpPr txBox="1">
            <a:spLocks noGrp="1"/>
          </p:cNvSpPr>
          <p:nvPr>
            <p:ph type="title"/>
          </p:nvPr>
        </p:nvSpPr>
        <p:spPr>
          <a:xfrm>
            <a:off x="2250600" y="20284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4612712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accent5"/>
        </a:solidFill>
        <a:effectLst/>
      </p:bgPr>
    </p:bg>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1149933"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29" name="Google Shape;129;p20"/>
          <p:cNvSpPr txBox="1">
            <a:spLocks noGrp="1"/>
          </p:cNvSpPr>
          <p:nvPr>
            <p:ph type="subTitle" idx="1"/>
          </p:nvPr>
        </p:nvSpPr>
        <p:spPr>
          <a:xfrm>
            <a:off x="565933"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0" name="Google Shape;130;p20"/>
          <p:cNvSpPr txBox="1">
            <a:spLocks noGrp="1"/>
          </p:cNvSpPr>
          <p:nvPr>
            <p:ph type="title" idx="2"/>
          </p:nvPr>
        </p:nvSpPr>
        <p:spPr>
          <a:xfrm>
            <a:off x="8701007"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31" name="Google Shape;131;p20"/>
          <p:cNvSpPr txBox="1">
            <a:spLocks noGrp="1"/>
          </p:cNvSpPr>
          <p:nvPr>
            <p:ph type="subTitle" idx="3"/>
          </p:nvPr>
        </p:nvSpPr>
        <p:spPr>
          <a:xfrm>
            <a:off x="8117001"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2" name="Google Shape;132;p20"/>
          <p:cNvSpPr txBox="1">
            <a:spLocks noGrp="1"/>
          </p:cNvSpPr>
          <p:nvPr>
            <p:ph type="title" idx="4"/>
          </p:nvPr>
        </p:nvSpPr>
        <p:spPr>
          <a:xfrm>
            <a:off x="4920200" y="4557448"/>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33" name="Google Shape;133;p20"/>
          <p:cNvSpPr txBox="1">
            <a:spLocks noGrp="1"/>
          </p:cNvSpPr>
          <p:nvPr>
            <p:ph type="subTitle" idx="5"/>
          </p:nvPr>
        </p:nvSpPr>
        <p:spPr>
          <a:xfrm>
            <a:off x="4336197" y="4879215"/>
            <a:ext cx="3519600" cy="106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34" name="Google Shape;134;p20"/>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7277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solidFill>
          <a:schemeClr val="accent5"/>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379833" y="2797579"/>
            <a:ext cx="4564800" cy="1149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3600"/>
              <a:buNone/>
              <a:defRPr sz="4533" b="1">
                <a:solidFill>
                  <a:schemeClr val="dk1"/>
                </a:solidFill>
              </a:defRPr>
            </a:lvl1pPr>
            <a:lvl2pPr lvl="1" algn="r" rtl="0">
              <a:spcBef>
                <a:spcPts val="0"/>
              </a:spcBef>
              <a:spcAft>
                <a:spcPts val="0"/>
              </a:spcAft>
              <a:buClr>
                <a:schemeClr val="dk1"/>
              </a:buClr>
              <a:buSzPts val="3600"/>
              <a:buNone/>
              <a:defRPr sz="4800" b="1">
                <a:solidFill>
                  <a:schemeClr val="dk1"/>
                </a:solidFill>
              </a:defRPr>
            </a:lvl2pPr>
            <a:lvl3pPr lvl="2" algn="r" rtl="0">
              <a:spcBef>
                <a:spcPts val="0"/>
              </a:spcBef>
              <a:spcAft>
                <a:spcPts val="0"/>
              </a:spcAft>
              <a:buClr>
                <a:schemeClr val="dk1"/>
              </a:buClr>
              <a:buSzPts val="3600"/>
              <a:buNone/>
              <a:defRPr sz="4800" b="1">
                <a:solidFill>
                  <a:schemeClr val="dk1"/>
                </a:solidFill>
              </a:defRPr>
            </a:lvl3pPr>
            <a:lvl4pPr lvl="3" algn="r" rtl="0">
              <a:spcBef>
                <a:spcPts val="0"/>
              </a:spcBef>
              <a:spcAft>
                <a:spcPts val="0"/>
              </a:spcAft>
              <a:buClr>
                <a:schemeClr val="dk1"/>
              </a:buClr>
              <a:buSzPts val="3600"/>
              <a:buNone/>
              <a:defRPr sz="4800" b="1">
                <a:solidFill>
                  <a:schemeClr val="dk1"/>
                </a:solidFill>
              </a:defRPr>
            </a:lvl4pPr>
            <a:lvl5pPr lvl="4" algn="r" rtl="0">
              <a:spcBef>
                <a:spcPts val="0"/>
              </a:spcBef>
              <a:spcAft>
                <a:spcPts val="0"/>
              </a:spcAft>
              <a:buClr>
                <a:schemeClr val="dk1"/>
              </a:buClr>
              <a:buSzPts val="3600"/>
              <a:buNone/>
              <a:defRPr sz="4800" b="1">
                <a:solidFill>
                  <a:schemeClr val="dk1"/>
                </a:solidFill>
              </a:defRPr>
            </a:lvl5pPr>
            <a:lvl6pPr lvl="5" algn="r" rtl="0">
              <a:spcBef>
                <a:spcPts val="0"/>
              </a:spcBef>
              <a:spcAft>
                <a:spcPts val="0"/>
              </a:spcAft>
              <a:buClr>
                <a:schemeClr val="dk1"/>
              </a:buClr>
              <a:buSzPts val="3600"/>
              <a:buNone/>
              <a:defRPr sz="4800" b="1">
                <a:solidFill>
                  <a:schemeClr val="dk1"/>
                </a:solidFill>
              </a:defRPr>
            </a:lvl6pPr>
            <a:lvl7pPr lvl="6" algn="r" rtl="0">
              <a:spcBef>
                <a:spcPts val="0"/>
              </a:spcBef>
              <a:spcAft>
                <a:spcPts val="0"/>
              </a:spcAft>
              <a:buClr>
                <a:schemeClr val="dk1"/>
              </a:buClr>
              <a:buSzPts val="3600"/>
              <a:buNone/>
              <a:defRPr sz="4800" b="1">
                <a:solidFill>
                  <a:schemeClr val="dk1"/>
                </a:solidFill>
              </a:defRPr>
            </a:lvl7pPr>
            <a:lvl8pPr lvl="7" algn="r" rtl="0">
              <a:spcBef>
                <a:spcPts val="0"/>
              </a:spcBef>
              <a:spcAft>
                <a:spcPts val="0"/>
              </a:spcAft>
              <a:buClr>
                <a:schemeClr val="dk1"/>
              </a:buClr>
              <a:buSzPts val="3600"/>
              <a:buNone/>
              <a:defRPr sz="4800" b="1">
                <a:solidFill>
                  <a:schemeClr val="dk1"/>
                </a:solidFill>
              </a:defRPr>
            </a:lvl8pPr>
            <a:lvl9pPr lvl="8" algn="r" rtl="0">
              <a:spcBef>
                <a:spcPts val="0"/>
              </a:spcBef>
              <a:spcAft>
                <a:spcPts val="0"/>
              </a:spcAft>
              <a:buClr>
                <a:schemeClr val="dk1"/>
              </a:buClr>
              <a:buSzPts val="3600"/>
              <a:buNone/>
              <a:defRPr sz="4800" b="1">
                <a:solidFill>
                  <a:schemeClr val="dk1"/>
                </a:solidFill>
              </a:defRPr>
            </a:lvl9pPr>
          </a:lstStyle>
          <a:p>
            <a:r>
              <a:rPr lang="en-US"/>
              <a:t>Click to edit Master title style</a:t>
            </a:r>
            <a:endParaRPr/>
          </a:p>
        </p:txBody>
      </p:sp>
      <p:sp>
        <p:nvSpPr>
          <p:cNvPr id="16" name="Google Shape;16;p3"/>
          <p:cNvSpPr txBox="1">
            <a:spLocks noGrp="1"/>
          </p:cNvSpPr>
          <p:nvPr>
            <p:ph type="title" idx="2" hasCustomPrompt="1"/>
          </p:nvPr>
        </p:nvSpPr>
        <p:spPr>
          <a:xfrm>
            <a:off x="6868233" y="1376012"/>
            <a:ext cx="4076400" cy="1149600"/>
          </a:xfrm>
          <a:prstGeom prst="rect">
            <a:avLst/>
          </a:prstGeom>
        </p:spPr>
        <p:txBody>
          <a:bodyPr spcFirstLastPara="1" wrap="square" lIns="91425" tIns="91425" rIns="91425" bIns="91425" anchor="ctr" anchorCtr="0">
            <a:noAutofit/>
          </a:bodyPr>
          <a:lstStyle>
            <a:lvl1pPr lvl="0" algn="r" rtl="0">
              <a:spcBef>
                <a:spcPts val="0"/>
              </a:spcBef>
              <a:spcAft>
                <a:spcPts val="0"/>
              </a:spcAft>
              <a:buClr>
                <a:schemeClr val="dk1"/>
              </a:buClr>
              <a:buSzPts val="8000"/>
              <a:buNone/>
              <a:defRPr sz="10666" b="1">
                <a:solidFill>
                  <a:schemeClr val="dk1"/>
                </a:solidFill>
              </a:defRPr>
            </a:lvl1pPr>
            <a:lvl2pPr lvl="1" algn="r" rtl="0">
              <a:spcBef>
                <a:spcPts val="0"/>
              </a:spcBef>
              <a:spcAft>
                <a:spcPts val="0"/>
              </a:spcAft>
              <a:buClr>
                <a:schemeClr val="dk1"/>
              </a:buClr>
              <a:buSzPts val="8000"/>
              <a:buNone/>
              <a:defRPr sz="10666" b="1">
                <a:solidFill>
                  <a:schemeClr val="dk1"/>
                </a:solidFill>
              </a:defRPr>
            </a:lvl2pPr>
            <a:lvl3pPr lvl="2" algn="r" rtl="0">
              <a:spcBef>
                <a:spcPts val="0"/>
              </a:spcBef>
              <a:spcAft>
                <a:spcPts val="0"/>
              </a:spcAft>
              <a:buClr>
                <a:schemeClr val="dk1"/>
              </a:buClr>
              <a:buSzPts val="8000"/>
              <a:buNone/>
              <a:defRPr sz="10666" b="1">
                <a:solidFill>
                  <a:schemeClr val="dk1"/>
                </a:solidFill>
              </a:defRPr>
            </a:lvl3pPr>
            <a:lvl4pPr lvl="3" algn="r" rtl="0">
              <a:spcBef>
                <a:spcPts val="0"/>
              </a:spcBef>
              <a:spcAft>
                <a:spcPts val="0"/>
              </a:spcAft>
              <a:buClr>
                <a:schemeClr val="dk1"/>
              </a:buClr>
              <a:buSzPts val="8000"/>
              <a:buNone/>
              <a:defRPr sz="10666" b="1">
                <a:solidFill>
                  <a:schemeClr val="dk1"/>
                </a:solidFill>
              </a:defRPr>
            </a:lvl4pPr>
            <a:lvl5pPr lvl="4" algn="r" rtl="0">
              <a:spcBef>
                <a:spcPts val="0"/>
              </a:spcBef>
              <a:spcAft>
                <a:spcPts val="0"/>
              </a:spcAft>
              <a:buClr>
                <a:schemeClr val="dk1"/>
              </a:buClr>
              <a:buSzPts val="8000"/>
              <a:buNone/>
              <a:defRPr sz="10666" b="1">
                <a:solidFill>
                  <a:schemeClr val="dk1"/>
                </a:solidFill>
              </a:defRPr>
            </a:lvl5pPr>
            <a:lvl6pPr lvl="5" algn="r" rtl="0">
              <a:spcBef>
                <a:spcPts val="0"/>
              </a:spcBef>
              <a:spcAft>
                <a:spcPts val="0"/>
              </a:spcAft>
              <a:buClr>
                <a:schemeClr val="dk1"/>
              </a:buClr>
              <a:buSzPts val="8000"/>
              <a:buNone/>
              <a:defRPr sz="10666" b="1">
                <a:solidFill>
                  <a:schemeClr val="dk1"/>
                </a:solidFill>
              </a:defRPr>
            </a:lvl6pPr>
            <a:lvl7pPr lvl="6" algn="r" rtl="0">
              <a:spcBef>
                <a:spcPts val="0"/>
              </a:spcBef>
              <a:spcAft>
                <a:spcPts val="0"/>
              </a:spcAft>
              <a:buClr>
                <a:schemeClr val="dk1"/>
              </a:buClr>
              <a:buSzPts val="8000"/>
              <a:buNone/>
              <a:defRPr sz="10666" b="1">
                <a:solidFill>
                  <a:schemeClr val="dk1"/>
                </a:solidFill>
              </a:defRPr>
            </a:lvl7pPr>
            <a:lvl8pPr lvl="7" algn="r" rtl="0">
              <a:spcBef>
                <a:spcPts val="0"/>
              </a:spcBef>
              <a:spcAft>
                <a:spcPts val="0"/>
              </a:spcAft>
              <a:buClr>
                <a:schemeClr val="dk1"/>
              </a:buClr>
              <a:buSzPts val="8000"/>
              <a:buNone/>
              <a:defRPr sz="10666" b="1">
                <a:solidFill>
                  <a:schemeClr val="dk1"/>
                </a:solidFill>
              </a:defRPr>
            </a:lvl8pPr>
            <a:lvl9pPr lvl="8" algn="r" rtl="0">
              <a:spcBef>
                <a:spcPts val="0"/>
              </a:spcBef>
              <a:spcAft>
                <a:spcPts val="0"/>
              </a:spcAft>
              <a:buClr>
                <a:schemeClr val="dk1"/>
              </a:buClr>
              <a:buSzPts val="8000"/>
              <a:buNone/>
              <a:defRPr sz="10666" b="1">
                <a:solidFill>
                  <a:schemeClr val="dk1"/>
                </a:solidFill>
              </a:defRPr>
            </a:lvl9pPr>
          </a:lstStyle>
          <a:p>
            <a:r>
              <a:t>xx%</a:t>
            </a:r>
          </a:p>
        </p:txBody>
      </p:sp>
      <p:sp>
        <p:nvSpPr>
          <p:cNvPr id="17" name="Google Shape;17;p3"/>
          <p:cNvSpPr txBox="1">
            <a:spLocks noGrp="1"/>
          </p:cNvSpPr>
          <p:nvPr>
            <p:ph type="subTitle" idx="1"/>
          </p:nvPr>
        </p:nvSpPr>
        <p:spPr>
          <a:xfrm>
            <a:off x="8169400" y="4427067"/>
            <a:ext cx="2775200" cy="699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18" name="Google Shape;18;p3"/>
          <p:cNvCxnSpPr/>
          <p:nvPr/>
        </p:nvCxnSpPr>
        <p:spPr>
          <a:xfrm flipH="1">
            <a:off x="3752200" y="-16840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19" name="Google Shape;19;p3"/>
          <p:cNvSpPr/>
          <p:nvPr/>
        </p:nvSpPr>
        <p:spPr>
          <a:xfrm flipH="1">
            <a:off x="10559833" y="5101033"/>
            <a:ext cx="1728000" cy="1843200"/>
          </a:xfrm>
          <a:prstGeom prst="rtTriangle">
            <a:avLst/>
          </a:prstGeom>
          <a:solidFill>
            <a:schemeClr val="dk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492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3">
  <p:cSld name="Title and text 3">
    <p:bg>
      <p:bgPr>
        <a:solidFill>
          <a:schemeClr val="accent5"/>
        </a:solidFill>
        <a:effectLst/>
      </p:bgPr>
    </p:bg>
    <p:spTree>
      <p:nvGrpSpPr>
        <p:cNvPr id="1" name="Shape 135"/>
        <p:cNvGrpSpPr/>
        <p:nvPr/>
      </p:nvGrpSpPr>
      <p:grpSpPr>
        <a:xfrm>
          <a:off x="0" y="0"/>
          <a:ext cx="0" cy="0"/>
          <a:chOff x="0" y="0"/>
          <a:chExt cx="0" cy="0"/>
        </a:xfrm>
      </p:grpSpPr>
      <p:sp>
        <p:nvSpPr>
          <p:cNvPr id="136" name="Google Shape;136;p21"/>
          <p:cNvSpPr/>
          <p:nvPr/>
        </p:nvSpPr>
        <p:spPr>
          <a:xfrm rot="-5400000">
            <a:off x="6981400" y="1724733"/>
            <a:ext cx="5233200" cy="5188000"/>
          </a:xfrm>
          <a:prstGeom prst="rtTriangle">
            <a:avLst/>
          </a:prstGeom>
          <a:solidFill>
            <a:srgbClr val="686868"/>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21"/>
          <p:cNvSpPr/>
          <p:nvPr/>
        </p:nvSpPr>
        <p:spPr>
          <a:xfrm rot="10800000" flipH="1">
            <a:off x="50500" y="200"/>
            <a:ext cx="12141600" cy="5959600"/>
          </a:xfrm>
          <a:prstGeom prst="triangle">
            <a:avLst>
              <a:gd name="adj" fmla="val 50000"/>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21"/>
          <p:cNvSpPr/>
          <p:nvPr/>
        </p:nvSpPr>
        <p:spPr>
          <a:xfrm flipH="1">
            <a:off x="4774400" y="1849700"/>
            <a:ext cx="12739200" cy="6479600"/>
          </a:xfrm>
          <a:prstGeom prst="triangle">
            <a:avLst>
              <a:gd name="adj" fmla="val 49428"/>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21"/>
          <p:cNvSpPr txBox="1">
            <a:spLocks noGrp="1"/>
          </p:cNvSpPr>
          <p:nvPr>
            <p:ph type="ctrTitle"/>
          </p:nvPr>
        </p:nvSpPr>
        <p:spPr>
          <a:xfrm>
            <a:off x="2254400" y="1642733"/>
            <a:ext cx="7683200" cy="780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8000"/>
              <a:buNone/>
              <a:defRPr sz="4000" b="1">
                <a:solidFill>
                  <a:schemeClr val="dk1"/>
                </a:solidFill>
              </a:defRPr>
            </a:lvl1pPr>
            <a:lvl2pPr lvl="1" algn="ctr" rtl="0">
              <a:spcBef>
                <a:spcPts val="0"/>
              </a:spcBef>
              <a:spcAft>
                <a:spcPts val="0"/>
              </a:spcAft>
              <a:buClr>
                <a:schemeClr val="dk1"/>
              </a:buClr>
              <a:buSzPts val="8000"/>
              <a:buNone/>
              <a:defRPr sz="10666" b="1">
                <a:solidFill>
                  <a:schemeClr val="dk1"/>
                </a:solidFill>
              </a:defRPr>
            </a:lvl2pPr>
            <a:lvl3pPr lvl="2" algn="ctr" rtl="0">
              <a:spcBef>
                <a:spcPts val="0"/>
              </a:spcBef>
              <a:spcAft>
                <a:spcPts val="0"/>
              </a:spcAft>
              <a:buClr>
                <a:schemeClr val="dk1"/>
              </a:buClr>
              <a:buSzPts val="8000"/>
              <a:buNone/>
              <a:defRPr sz="10666" b="1">
                <a:solidFill>
                  <a:schemeClr val="dk1"/>
                </a:solidFill>
              </a:defRPr>
            </a:lvl3pPr>
            <a:lvl4pPr lvl="3" algn="ctr" rtl="0">
              <a:spcBef>
                <a:spcPts val="0"/>
              </a:spcBef>
              <a:spcAft>
                <a:spcPts val="0"/>
              </a:spcAft>
              <a:buClr>
                <a:schemeClr val="dk1"/>
              </a:buClr>
              <a:buSzPts val="8000"/>
              <a:buNone/>
              <a:defRPr sz="10666" b="1">
                <a:solidFill>
                  <a:schemeClr val="dk1"/>
                </a:solidFill>
              </a:defRPr>
            </a:lvl4pPr>
            <a:lvl5pPr lvl="4" algn="ctr" rtl="0">
              <a:spcBef>
                <a:spcPts val="0"/>
              </a:spcBef>
              <a:spcAft>
                <a:spcPts val="0"/>
              </a:spcAft>
              <a:buClr>
                <a:schemeClr val="dk1"/>
              </a:buClr>
              <a:buSzPts val="8000"/>
              <a:buNone/>
              <a:defRPr sz="10666" b="1">
                <a:solidFill>
                  <a:schemeClr val="dk1"/>
                </a:solidFill>
              </a:defRPr>
            </a:lvl5pPr>
            <a:lvl6pPr lvl="5" algn="ctr" rtl="0">
              <a:spcBef>
                <a:spcPts val="0"/>
              </a:spcBef>
              <a:spcAft>
                <a:spcPts val="0"/>
              </a:spcAft>
              <a:buClr>
                <a:schemeClr val="dk1"/>
              </a:buClr>
              <a:buSzPts val="8000"/>
              <a:buNone/>
              <a:defRPr sz="10666" b="1">
                <a:solidFill>
                  <a:schemeClr val="dk1"/>
                </a:solidFill>
              </a:defRPr>
            </a:lvl6pPr>
            <a:lvl7pPr lvl="6" algn="ctr" rtl="0">
              <a:spcBef>
                <a:spcPts val="0"/>
              </a:spcBef>
              <a:spcAft>
                <a:spcPts val="0"/>
              </a:spcAft>
              <a:buClr>
                <a:schemeClr val="dk1"/>
              </a:buClr>
              <a:buSzPts val="8000"/>
              <a:buNone/>
              <a:defRPr sz="10666" b="1">
                <a:solidFill>
                  <a:schemeClr val="dk1"/>
                </a:solidFill>
              </a:defRPr>
            </a:lvl7pPr>
            <a:lvl8pPr lvl="7" algn="ctr" rtl="0">
              <a:spcBef>
                <a:spcPts val="0"/>
              </a:spcBef>
              <a:spcAft>
                <a:spcPts val="0"/>
              </a:spcAft>
              <a:buClr>
                <a:schemeClr val="dk1"/>
              </a:buClr>
              <a:buSzPts val="8000"/>
              <a:buNone/>
              <a:defRPr sz="10666" b="1">
                <a:solidFill>
                  <a:schemeClr val="dk1"/>
                </a:solidFill>
              </a:defRPr>
            </a:lvl8pPr>
            <a:lvl9pPr lvl="8" algn="ctr" rtl="0">
              <a:spcBef>
                <a:spcPts val="0"/>
              </a:spcBef>
              <a:spcAft>
                <a:spcPts val="0"/>
              </a:spcAft>
              <a:buClr>
                <a:schemeClr val="dk1"/>
              </a:buClr>
              <a:buSzPts val="8000"/>
              <a:buNone/>
              <a:defRPr sz="10666" b="1">
                <a:solidFill>
                  <a:schemeClr val="dk1"/>
                </a:solidFill>
              </a:defRPr>
            </a:lvl9pPr>
          </a:lstStyle>
          <a:p>
            <a:r>
              <a:rPr lang="en-US"/>
              <a:t>Click to edit Master title style</a:t>
            </a:r>
            <a:endParaRPr/>
          </a:p>
        </p:txBody>
      </p:sp>
      <p:sp>
        <p:nvSpPr>
          <p:cNvPr id="140" name="Google Shape;140;p21"/>
          <p:cNvSpPr txBox="1">
            <a:spLocks noGrp="1"/>
          </p:cNvSpPr>
          <p:nvPr>
            <p:ph type="subTitle" idx="1"/>
          </p:nvPr>
        </p:nvSpPr>
        <p:spPr>
          <a:xfrm>
            <a:off x="4078400" y="2497823"/>
            <a:ext cx="4035200" cy="133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36437311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5">
  <p:cSld name="Title and text 5">
    <p:bg>
      <p:bgPr>
        <a:solidFill>
          <a:schemeClr val="accent6"/>
        </a:solidFill>
        <a:effectLst/>
      </p:bgPr>
    </p:bg>
    <p:spTree>
      <p:nvGrpSpPr>
        <p:cNvPr id="1" name="Shape 141"/>
        <p:cNvGrpSpPr/>
        <p:nvPr/>
      </p:nvGrpSpPr>
      <p:grpSpPr>
        <a:xfrm>
          <a:off x="0" y="0"/>
          <a:ext cx="0" cy="0"/>
          <a:chOff x="0" y="0"/>
          <a:chExt cx="0" cy="0"/>
        </a:xfrm>
      </p:grpSpPr>
      <p:sp>
        <p:nvSpPr>
          <p:cNvPr id="142" name="Google Shape;142;p22"/>
          <p:cNvSpPr/>
          <p:nvPr/>
        </p:nvSpPr>
        <p:spPr>
          <a:xfrm rot="5400000">
            <a:off x="-4587067" y="-1063800"/>
            <a:ext cx="17676800" cy="89856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22"/>
          <p:cNvSpPr/>
          <p:nvPr/>
        </p:nvSpPr>
        <p:spPr>
          <a:xfrm rot="-5400000">
            <a:off x="5865300" y="-493733"/>
            <a:ext cx="7688000" cy="74548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22"/>
          <p:cNvSpPr txBox="1">
            <a:spLocks noGrp="1"/>
          </p:cNvSpPr>
          <p:nvPr>
            <p:ph type="ctrTitle"/>
          </p:nvPr>
        </p:nvSpPr>
        <p:spPr>
          <a:xfrm>
            <a:off x="950967" y="2229967"/>
            <a:ext cx="4035200" cy="78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8000"/>
              <a:buNone/>
              <a:defRPr sz="4000"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rPr lang="en-US"/>
              <a:t>Click to edit Master title style</a:t>
            </a:r>
            <a:endParaRPr/>
          </a:p>
        </p:txBody>
      </p:sp>
      <p:sp>
        <p:nvSpPr>
          <p:cNvPr id="145" name="Google Shape;145;p22"/>
          <p:cNvSpPr txBox="1">
            <a:spLocks noGrp="1"/>
          </p:cNvSpPr>
          <p:nvPr>
            <p:ph type="subTitle" idx="1"/>
          </p:nvPr>
        </p:nvSpPr>
        <p:spPr>
          <a:xfrm>
            <a:off x="950967" y="3296005"/>
            <a:ext cx="4035200" cy="1332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146" name="Google Shape;146;p22"/>
          <p:cNvSpPr/>
          <p:nvPr/>
        </p:nvSpPr>
        <p:spPr>
          <a:xfrm rot="-2700000">
            <a:off x="5344497" y="-6021020"/>
            <a:ext cx="7688231" cy="7454603"/>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cxnSp>
        <p:nvCxnSpPr>
          <p:cNvPr id="147" name="Google Shape;147;p22"/>
          <p:cNvCxnSpPr/>
          <p:nvPr/>
        </p:nvCxnSpPr>
        <p:spPr>
          <a:xfrm rot="10800000" flipH="1">
            <a:off x="6083400" y="-272100"/>
            <a:ext cx="8013600" cy="824240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57604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ext 6">
  <p:cSld name="Title and text 6">
    <p:bg>
      <p:bgPr>
        <a:solidFill>
          <a:schemeClr val="accent5"/>
        </a:solidFill>
        <a:effectLst/>
      </p:bgPr>
    </p:bg>
    <p:spTree>
      <p:nvGrpSpPr>
        <p:cNvPr id="1" name="Shape 148"/>
        <p:cNvGrpSpPr/>
        <p:nvPr/>
      </p:nvGrpSpPr>
      <p:grpSpPr>
        <a:xfrm>
          <a:off x="0" y="0"/>
          <a:ext cx="0" cy="0"/>
          <a:chOff x="0" y="0"/>
          <a:chExt cx="0" cy="0"/>
        </a:xfrm>
      </p:grpSpPr>
      <p:sp>
        <p:nvSpPr>
          <p:cNvPr id="149" name="Google Shape;149;p23"/>
          <p:cNvSpPr txBox="1">
            <a:spLocks noGrp="1"/>
          </p:cNvSpPr>
          <p:nvPr>
            <p:ph type="body" idx="1"/>
          </p:nvPr>
        </p:nvSpPr>
        <p:spPr>
          <a:xfrm>
            <a:off x="5386633" y="2993717"/>
            <a:ext cx="5854400" cy="870000"/>
          </a:xfrm>
          <a:prstGeom prst="rect">
            <a:avLst/>
          </a:prstGeom>
        </p:spPr>
        <p:txBody>
          <a:bodyPr spcFirstLastPara="1" wrap="square" lIns="91425" tIns="91425" rIns="91425" bIns="91425" anchor="t" anchorCtr="0">
            <a:noAutofit/>
          </a:bodyPr>
          <a:lstStyle>
            <a:lvl1pPr marL="609585" lvl="0" indent="-423323" rtl="0">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150" name="Google Shape;150;p23"/>
          <p:cNvSpPr txBox="1">
            <a:spLocks noGrp="1"/>
          </p:cNvSpPr>
          <p:nvPr>
            <p:ph type="title"/>
          </p:nvPr>
        </p:nvSpPr>
        <p:spPr>
          <a:xfrm>
            <a:off x="5557333" y="1284100"/>
            <a:ext cx="5683600" cy="12840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4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5540155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ext 7">
  <p:cSld name="Title and text 7">
    <p:bg>
      <p:bgPr>
        <a:solidFill>
          <a:schemeClr val="accent5"/>
        </a:solidFill>
        <a:effectLst/>
      </p:bgPr>
    </p:bg>
    <p:spTree>
      <p:nvGrpSpPr>
        <p:cNvPr id="1" name="Shape 151"/>
        <p:cNvGrpSpPr/>
        <p:nvPr/>
      </p:nvGrpSpPr>
      <p:grpSpPr>
        <a:xfrm>
          <a:off x="0" y="0"/>
          <a:ext cx="0" cy="0"/>
          <a:chOff x="0" y="0"/>
          <a:chExt cx="0" cy="0"/>
        </a:xfrm>
      </p:grpSpPr>
      <p:sp>
        <p:nvSpPr>
          <p:cNvPr id="152" name="Google Shape;152;p24"/>
          <p:cNvSpPr/>
          <p:nvPr/>
        </p:nvSpPr>
        <p:spPr>
          <a:xfrm>
            <a:off x="0" y="0"/>
            <a:ext cx="5797200" cy="68580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53" name="Google Shape;153;p24"/>
          <p:cNvSpPr txBox="1">
            <a:spLocks noGrp="1"/>
          </p:cNvSpPr>
          <p:nvPr>
            <p:ph type="title"/>
          </p:nvPr>
        </p:nvSpPr>
        <p:spPr>
          <a:xfrm>
            <a:off x="6698913" y="1920267"/>
            <a:ext cx="4534400" cy="7048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Clr>
                <a:schemeClr val="dk1"/>
              </a:buClr>
              <a:buSzPts val="3000"/>
              <a:buNone/>
              <a:defRPr sz="4000" b="1">
                <a:solidFill>
                  <a:schemeClr val="dk1"/>
                </a:solidFill>
              </a:defRPr>
            </a:lvl1pPr>
            <a:lvl2pPr lvl="1" rtl="0">
              <a:spcBef>
                <a:spcPts val="0"/>
              </a:spcBef>
              <a:spcAft>
                <a:spcPts val="0"/>
              </a:spcAft>
              <a:buClr>
                <a:schemeClr val="dk1"/>
              </a:buClr>
              <a:buSzPts val="2000"/>
              <a:buNone/>
              <a:defRPr sz="2667" b="1">
                <a:solidFill>
                  <a:schemeClr val="dk1"/>
                </a:solidFill>
              </a:defRPr>
            </a:lvl2pPr>
            <a:lvl3pPr lvl="2" rtl="0">
              <a:spcBef>
                <a:spcPts val="0"/>
              </a:spcBef>
              <a:spcAft>
                <a:spcPts val="0"/>
              </a:spcAft>
              <a:buClr>
                <a:schemeClr val="dk1"/>
              </a:buClr>
              <a:buSzPts val="2000"/>
              <a:buNone/>
              <a:defRPr sz="2667" b="1">
                <a:solidFill>
                  <a:schemeClr val="dk1"/>
                </a:solidFill>
              </a:defRPr>
            </a:lvl3pPr>
            <a:lvl4pPr lvl="3" rtl="0">
              <a:spcBef>
                <a:spcPts val="0"/>
              </a:spcBef>
              <a:spcAft>
                <a:spcPts val="0"/>
              </a:spcAft>
              <a:buClr>
                <a:schemeClr val="dk1"/>
              </a:buClr>
              <a:buSzPts val="2000"/>
              <a:buNone/>
              <a:defRPr sz="2667" b="1">
                <a:solidFill>
                  <a:schemeClr val="dk1"/>
                </a:solidFill>
              </a:defRPr>
            </a:lvl4pPr>
            <a:lvl5pPr lvl="4" rtl="0">
              <a:spcBef>
                <a:spcPts val="0"/>
              </a:spcBef>
              <a:spcAft>
                <a:spcPts val="0"/>
              </a:spcAft>
              <a:buClr>
                <a:schemeClr val="dk1"/>
              </a:buClr>
              <a:buSzPts val="2000"/>
              <a:buNone/>
              <a:defRPr sz="2667" b="1">
                <a:solidFill>
                  <a:schemeClr val="dk1"/>
                </a:solidFill>
              </a:defRPr>
            </a:lvl5pPr>
            <a:lvl6pPr lvl="5" rtl="0">
              <a:spcBef>
                <a:spcPts val="0"/>
              </a:spcBef>
              <a:spcAft>
                <a:spcPts val="0"/>
              </a:spcAft>
              <a:buClr>
                <a:schemeClr val="dk1"/>
              </a:buClr>
              <a:buSzPts val="2000"/>
              <a:buNone/>
              <a:defRPr sz="2667" b="1">
                <a:solidFill>
                  <a:schemeClr val="dk1"/>
                </a:solidFill>
              </a:defRPr>
            </a:lvl6pPr>
            <a:lvl7pPr lvl="6" rtl="0">
              <a:spcBef>
                <a:spcPts val="0"/>
              </a:spcBef>
              <a:spcAft>
                <a:spcPts val="0"/>
              </a:spcAft>
              <a:buClr>
                <a:schemeClr val="dk1"/>
              </a:buClr>
              <a:buSzPts val="2000"/>
              <a:buNone/>
              <a:defRPr sz="2667" b="1">
                <a:solidFill>
                  <a:schemeClr val="dk1"/>
                </a:solidFill>
              </a:defRPr>
            </a:lvl7pPr>
            <a:lvl8pPr lvl="7" rtl="0">
              <a:spcBef>
                <a:spcPts val="0"/>
              </a:spcBef>
              <a:spcAft>
                <a:spcPts val="0"/>
              </a:spcAft>
              <a:buClr>
                <a:schemeClr val="dk1"/>
              </a:buClr>
              <a:buSzPts val="2000"/>
              <a:buNone/>
              <a:defRPr sz="2667" b="1">
                <a:solidFill>
                  <a:schemeClr val="dk1"/>
                </a:solidFill>
              </a:defRPr>
            </a:lvl8pPr>
            <a:lvl9pPr lvl="8" rtl="0">
              <a:spcBef>
                <a:spcPts val="0"/>
              </a:spcBef>
              <a:spcAft>
                <a:spcPts val="0"/>
              </a:spcAft>
              <a:buClr>
                <a:schemeClr val="dk1"/>
              </a:buClr>
              <a:buSzPts val="2000"/>
              <a:buNone/>
              <a:defRPr sz="2667" b="1">
                <a:solidFill>
                  <a:schemeClr val="dk1"/>
                </a:solidFill>
              </a:defRPr>
            </a:lvl9pPr>
          </a:lstStyle>
          <a:p>
            <a:r>
              <a:rPr lang="en-US"/>
              <a:t>Click to edit Master title style</a:t>
            </a:r>
            <a:endParaRPr/>
          </a:p>
        </p:txBody>
      </p:sp>
      <p:sp>
        <p:nvSpPr>
          <p:cNvPr id="154" name="Google Shape;154;p24"/>
          <p:cNvSpPr txBox="1">
            <a:spLocks noGrp="1"/>
          </p:cNvSpPr>
          <p:nvPr>
            <p:ph type="subTitle" idx="1"/>
          </p:nvPr>
        </p:nvSpPr>
        <p:spPr>
          <a:xfrm>
            <a:off x="6698913" y="3017733"/>
            <a:ext cx="4534400" cy="1756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1400"/>
              <a:buFont typeface="Didact Gothic"/>
              <a:buNone/>
              <a:defRPr sz="1867">
                <a:solidFill>
                  <a:schemeClr val="dk1"/>
                </a:solidFill>
                <a:latin typeface="Didact Gothic"/>
                <a:ea typeface="Didact Gothic"/>
                <a:cs typeface="Didact Gothic"/>
                <a:sym typeface="Didact Gothic"/>
              </a:defRPr>
            </a:lvl1pPr>
            <a:lvl2pPr lvl="1" rtl="0">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spcBef>
                <a:spcPts val="2133"/>
              </a:spcBef>
              <a:spcAft>
                <a:spcPts val="2133"/>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1623086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text 8">
  <p:cSld name="Title and text 8">
    <p:bg>
      <p:bgPr>
        <a:solidFill>
          <a:schemeClr val="dk1"/>
        </a:solidFill>
        <a:effectLst/>
      </p:bgPr>
    </p:bg>
    <p:spTree>
      <p:nvGrpSpPr>
        <p:cNvPr id="1" name="Shape 155"/>
        <p:cNvGrpSpPr/>
        <p:nvPr/>
      </p:nvGrpSpPr>
      <p:grpSpPr>
        <a:xfrm>
          <a:off x="0" y="0"/>
          <a:ext cx="0" cy="0"/>
          <a:chOff x="0" y="0"/>
          <a:chExt cx="0" cy="0"/>
        </a:xfrm>
      </p:grpSpPr>
      <p:sp>
        <p:nvSpPr>
          <p:cNvPr id="156" name="Google Shape;156;p25"/>
          <p:cNvSpPr txBox="1">
            <a:spLocks noGrp="1"/>
          </p:cNvSpPr>
          <p:nvPr>
            <p:ph type="body" idx="1"/>
          </p:nvPr>
        </p:nvSpPr>
        <p:spPr>
          <a:xfrm>
            <a:off x="950967" y="3130456"/>
            <a:ext cx="5478800" cy="1930000"/>
          </a:xfrm>
          <a:prstGeom prst="rect">
            <a:avLst/>
          </a:prstGeom>
        </p:spPr>
        <p:txBody>
          <a:bodyPr spcFirstLastPara="1" wrap="square" lIns="91425" tIns="91425" rIns="91425" bIns="91425" anchor="t" anchorCtr="0">
            <a:noAutofit/>
          </a:bodyPr>
          <a:lstStyle>
            <a:lvl1pPr marL="609585" lvl="0" indent="-431789"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1219170" lvl="1" indent="-397923"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828754" lvl="2"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2438339" lvl="3"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3047924" lvl="4"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3657509" lvl="5"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4267093" lvl="6"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4876678" lvl="7"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5486263" lvl="8" indent="-397923" rtl="0">
              <a:spcBef>
                <a:spcPts val="2133"/>
              </a:spcBef>
              <a:spcAft>
                <a:spcPts val="2133"/>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157" name="Google Shape;157;p25"/>
          <p:cNvSpPr txBox="1">
            <a:spLocks noGrp="1"/>
          </p:cNvSpPr>
          <p:nvPr>
            <p:ph type="title"/>
          </p:nvPr>
        </p:nvSpPr>
        <p:spPr>
          <a:xfrm>
            <a:off x="950967" y="2028433"/>
            <a:ext cx="54788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
        <p:nvSpPr>
          <p:cNvPr id="158" name="Google Shape;158;p25"/>
          <p:cNvSpPr/>
          <p:nvPr/>
        </p:nvSpPr>
        <p:spPr>
          <a:xfrm rot="5400000">
            <a:off x="-1014683" y="-1054016"/>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59" name="Google Shape;159;p25"/>
          <p:cNvSpPr/>
          <p:nvPr/>
        </p:nvSpPr>
        <p:spPr>
          <a:xfrm rot="5400000">
            <a:off x="-1141683" y="-1346116"/>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60" name="Google Shape;160;p25"/>
          <p:cNvSpPr/>
          <p:nvPr/>
        </p:nvSpPr>
        <p:spPr>
          <a:xfrm rot="-5400000">
            <a:off x="3862467" y="384000"/>
            <a:ext cx="13521600" cy="60900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829011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9">
  <p:cSld name="Title and text 9">
    <p:bg>
      <p:bgPr>
        <a:solidFill>
          <a:schemeClr val="accent6"/>
        </a:solidFill>
        <a:effectLst/>
      </p:bgPr>
    </p:bg>
    <p:spTree>
      <p:nvGrpSpPr>
        <p:cNvPr id="1" name="Shape 161"/>
        <p:cNvGrpSpPr/>
        <p:nvPr/>
      </p:nvGrpSpPr>
      <p:grpSpPr>
        <a:xfrm>
          <a:off x="0" y="0"/>
          <a:ext cx="0" cy="0"/>
          <a:chOff x="0" y="0"/>
          <a:chExt cx="0" cy="0"/>
        </a:xfrm>
      </p:grpSpPr>
      <p:sp>
        <p:nvSpPr>
          <p:cNvPr id="162" name="Google Shape;162;p26"/>
          <p:cNvSpPr/>
          <p:nvPr/>
        </p:nvSpPr>
        <p:spPr>
          <a:xfrm rot="10800000" flipH="1">
            <a:off x="-3186800" y="-136633"/>
            <a:ext cx="18516000" cy="8763200"/>
          </a:xfrm>
          <a:prstGeom prst="triangle">
            <a:avLst>
              <a:gd name="adj" fmla="val 4985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26"/>
          <p:cNvSpPr/>
          <p:nvPr/>
        </p:nvSpPr>
        <p:spPr>
          <a:xfrm>
            <a:off x="-7015935" y="2060167"/>
            <a:ext cx="9380800" cy="43696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26"/>
          <p:cNvSpPr txBox="1">
            <a:spLocks noGrp="1"/>
          </p:cNvSpPr>
          <p:nvPr>
            <p:ph type="body" idx="1"/>
          </p:nvPr>
        </p:nvSpPr>
        <p:spPr>
          <a:xfrm>
            <a:off x="3245700" y="4177652"/>
            <a:ext cx="5700400" cy="641600"/>
          </a:xfrm>
          <a:prstGeom prst="rect">
            <a:avLst/>
          </a:prstGeom>
        </p:spPr>
        <p:txBody>
          <a:bodyPr spcFirstLastPara="1" wrap="square" lIns="91425" tIns="91425" rIns="91425" bIns="91425" anchor="t" anchorCtr="0">
            <a:noAutofit/>
          </a:bodyPr>
          <a:lstStyle>
            <a:lvl1pPr marL="609585" lvl="0" indent="-431789" algn="ctr" rtl="0">
              <a:lnSpc>
                <a:spcPct val="100000"/>
              </a:lnSpc>
              <a:spcBef>
                <a:spcPts val="0"/>
              </a:spcBef>
              <a:spcAft>
                <a:spcPts val="0"/>
              </a:spcAft>
              <a:buClr>
                <a:srgbClr val="000000"/>
              </a:buClr>
              <a:buSzPts val="1500"/>
              <a:buFont typeface="Montserrat"/>
              <a:buChar char="●"/>
              <a:defRPr>
                <a:solidFill>
                  <a:schemeClr val="lt1"/>
                </a:solidFill>
                <a:latin typeface="Didact Gothic"/>
                <a:ea typeface="Didact Gothic"/>
                <a:cs typeface="Didact Gothic"/>
                <a:sym typeface="Didact Gothic"/>
              </a:defRPr>
            </a:lvl1pPr>
            <a:lvl2pPr marL="1219170" lvl="1" indent="-397923" rtl="0">
              <a:spcBef>
                <a:spcPts val="0"/>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2pPr>
            <a:lvl3pPr marL="1828754" lvl="2"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3pPr>
            <a:lvl4pPr marL="2438339" lvl="3"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4pPr>
            <a:lvl5pPr marL="3047924" lvl="4"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5pPr>
            <a:lvl6pPr marL="3657509" lvl="5"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6pPr>
            <a:lvl7pPr marL="4267093" lvl="6"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7pPr>
            <a:lvl8pPr marL="4876678" lvl="7" indent="-397923" rtl="0">
              <a:spcBef>
                <a:spcPts val="2133"/>
              </a:spcBef>
              <a:spcAft>
                <a:spcPts val="0"/>
              </a:spcAft>
              <a:buClr>
                <a:srgbClr val="000000"/>
              </a:buClr>
              <a:buSzPts val="1100"/>
              <a:buFont typeface="Montserrat"/>
              <a:buChar char="○"/>
              <a:defRPr>
                <a:solidFill>
                  <a:schemeClr val="lt1"/>
                </a:solidFill>
                <a:latin typeface="Didact Gothic"/>
                <a:ea typeface="Didact Gothic"/>
                <a:cs typeface="Didact Gothic"/>
                <a:sym typeface="Didact Gothic"/>
              </a:defRPr>
            </a:lvl8pPr>
            <a:lvl9pPr marL="5486263" lvl="8" indent="-397923" rtl="0">
              <a:spcBef>
                <a:spcPts val="2133"/>
              </a:spcBef>
              <a:spcAft>
                <a:spcPts val="2133"/>
              </a:spcAft>
              <a:buClr>
                <a:srgbClr val="000000"/>
              </a:buClr>
              <a:buSzPts val="1100"/>
              <a:buFont typeface="Montserrat"/>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165" name="Google Shape;165;p26"/>
          <p:cNvSpPr txBox="1">
            <a:spLocks noGrp="1"/>
          </p:cNvSpPr>
          <p:nvPr>
            <p:ph type="title"/>
          </p:nvPr>
        </p:nvSpPr>
        <p:spPr>
          <a:xfrm>
            <a:off x="2301600" y="2241933"/>
            <a:ext cx="7588800" cy="1748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6000"/>
              <a:buNone/>
              <a:defRPr sz="10666" b="1">
                <a:solidFill>
                  <a:schemeClr val="lt1"/>
                </a:solidFill>
              </a:defRPr>
            </a:lvl1pPr>
            <a:lvl2pPr lvl="1" rtl="0">
              <a:spcBef>
                <a:spcPts val="0"/>
              </a:spcBef>
              <a:spcAft>
                <a:spcPts val="0"/>
              </a:spcAft>
              <a:buClr>
                <a:schemeClr val="lt1"/>
              </a:buClr>
              <a:buSzPts val="6000"/>
              <a:buNone/>
              <a:defRPr sz="8000" b="1">
                <a:solidFill>
                  <a:schemeClr val="lt1"/>
                </a:solidFill>
              </a:defRPr>
            </a:lvl2pPr>
            <a:lvl3pPr lvl="2" rtl="0">
              <a:spcBef>
                <a:spcPts val="0"/>
              </a:spcBef>
              <a:spcAft>
                <a:spcPts val="0"/>
              </a:spcAft>
              <a:buClr>
                <a:schemeClr val="lt1"/>
              </a:buClr>
              <a:buSzPts val="6000"/>
              <a:buNone/>
              <a:defRPr sz="8000" b="1">
                <a:solidFill>
                  <a:schemeClr val="lt1"/>
                </a:solidFill>
              </a:defRPr>
            </a:lvl3pPr>
            <a:lvl4pPr lvl="3" rtl="0">
              <a:spcBef>
                <a:spcPts val="0"/>
              </a:spcBef>
              <a:spcAft>
                <a:spcPts val="0"/>
              </a:spcAft>
              <a:buClr>
                <a:schemeClr val="lt1"/>
              </a:buClr>
              <a:buSzPts val="6000"/>
              <a:buNone/>
              <a:defRPr sz="8000" b="1">
                <a:solidFill>
                  <a:schemeClr val="lt1"/>
                </a:solidFill>
              </a:defRPr>
            </a:lvl4pPr>
            <a:lvl5pPr lvl="4" rtl="0">
              <a:spcBef>
                <a:spcPts val="0"/>
              </a:spcBef>
              <a:spcAft>
                <a:spcPts val="0"/>
              </a:spcAft>
              <a:buClr>
                <a:schemeClr val="lt1"/>
              </a:buClr>
              <a:buSzPts val="6000"/>
              <a:buNone/>
              <a:defRPr sz="8000" b="1">
                <a:solidFill>
                  <a:schemeClr val="lt1"/>
                </a:solidFill>
              </a:defRPr>
            </a:lvl5pPr>
            <a:lvl6pPr lvl="5" rtl="0">
              <a:spcBef>
                <a:spcPts val="0"/>
              </a:spcBef>
              <a:spcAft>
                <a:spcPts val="0"/>
              </a:spcAft>
              <a:buClr>
                <a:schemeClr val="lt1"/>
              </a:buClr>
              <a:buSzPts val="6000"/>
              <a:buNone/>
              <a:defRPr sz="8000" b="1">
                <a:solidFill>
                  <a:schemeClr val="lt1"/>
                </a:solidFill>
              </a:defRPr>
            </a:lvl6pPr>
            <a:lvl7pPr lvl="6" rtl="0">
              <a:spcBef>
                <a:spcPts val="0"/>
              </a:spcBef>
              <a:spcAft>
                <a:spcPts val="0"/>
              </a:spcAft>
              <a:buClr>
                <a:schemeClr val="lt1"/>
              </a:buClr>
              <a:buSzPts val="6000"/>
              <a:buNone/>
              <a:defRPr sz="8000" b="1">
                <a:solidFill>
                  <a:schemeClr val="lt1"/>
                </a:solidFill>
              </a:defRPr>
            </a:lvl7pPr>
            <a:lvl8pPr lvl="7" rtl="0">
              <a:spcBef>
                <a:spcPts val="0"/>
              </a:spcBef>
              <a:spcAft>
                <a:spcPts val="0"/>
              </a:spcAft>
              <a:buClr>
                <a:schemeClr val="lt1"/>
              </a:buClr>
              <a:buSzPts val="6000"/>
              <a:buNone/>
              <a:defRPr sz="8000" b="1">
                <a:solidFill>
                  <a:schemeClr val="lt1"/>
                </a:solidFill>
              </a:defRPr>
            </a:lvl8pPr>
            <a:lvl9pPr lvl="8" rtl="0">
              <a:spcBef>
                <a:spcPts val="0"/>
              </a:spcBef>
              <a:spcAft>
                <a:spcPts val="0"/>
              </a:spcAft>
              <a:buClr>
                <a:schemeClr val="lt1"/>
              </a:buClr>
              <a:buSzPts val="6000"/>
              <a:buNone/>
              <a:defRPr sz="8000" b="1">
                <a:solidFill>
                  <a:schemeClr val="lt1"/>
                </a:solidFill>
              </a:defRPr>
            </a:lvl9pPr>
          </a:lstStyle>
          <a:p>
            <a:r>
              <a:rPr lang="en-US"/>
              <a:t>Click to edit Master title style</a:t>
            </a:r>
            <a:endParaRPr/>
          </a:p>
        </p:txBody>
      </p:sp>
      <p:sp>
        <p:nvSpPr>
          <p:cNvPr id="166" name="Google Shape;166;p26"/>
          <p:cNvSpPr/>
          <p:nvPr/>
        </p:nvSpPr>
        <p:spPr>
          <a:xfrm rot="10800000">
            <a:off x="9225833" y="-984167"/>
            <a:ext cx="4541200" cy="4403200"/>
          </a:xfrm>
          <a:prstGeom prst="rtTriangle">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67" name="Google Shape;167;p26"/>
          <p:cNvSpPr/>
          <p:nvPr/>
        </p:nvSpPr>
        <p:spPr>
          <a:xfrm rot="10800000">
            <a:off x="9416333" y="-1060367"/>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Tree>
    <p:extLst>
      <p:ext uri="{BB962C8B-B14F-4D97-AF65-F5344CB8AC3E}">
        <p14:creationId xmlns:p14="http://schemas.microsoft.com/office/powerpoint/2010/main" val="38226444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ext 4">
  <p:cSld name="Title and text 4">
    <p:bg>
      <p:bgPr>
        <a:solidFill>
          <a:schemeClr val="dk1"/>
        </a:solidFill>
        <a:effectLst/>
      </p:bgPr>
    </p:bg>
    <p:spTree>
      <p:nvGrpSpPr>
        <p:cNvPr id="1" name="Shape 168"/>
        <p:cNvGrpSpPr/>
        <p:nvPr/>
      </p:nvGrpSpPr>
      <p:grpSpPr>
        <a:xfrm>
          <a:off x="0" y="0"/>
          <a:ext cx="0" cy="0"/>
          <a:chOff x="0" y="0"/>
          <a:chExt cx="0" cy="0"/>
        </a:xfrm>
      </p:grpSpPr>
      <p:sp>
        <p:nvSpPr>
          <p:cNvPr id="169" name="Google Shape;169;p27"/>
          <p:cNvSpPr/>
          <p:nvPr/>
        </p:nvSpPr>
        <p:spPr>
          <a:xfrm rot="-5400000">
            <a:off x="9759233" y="4304400"/>
            <a:ext cx="2816800" cy="2731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0" name="Google Shape;170;p27"/>
          <p:cNvSpPr/>
          <p:nvPr/>
        </p:nvSpPr>
        <p:spPr>
          <a:xfrm>
            <a:off x="-692867" y="31824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1" name="Google Shape;171;p27"/>
          <p:cNvSpPr/>
          <p:nvPr/>
        </p:nvSpPr>
        <p:spPr>
          <a:xfrm>
            <a:off x="-984967" y="3309467"/>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2" name="Google Shape;172;p27"/>
          <p:cNvSpPr/>
          <p:nvPr/>
        </p:nvSpPr>
        <p:spPr>
          <a:xfrm rot="10800000">
            <a:off x="8970433" y="-1220733"/>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3" name="Google Shape;173;p27"/>
          <p:cNvSpPr/>
          <p:nvPr/>
        </p:nvSpPr>
        <p:spPr>
          <a:xfrm rot="5400000">
            <a:off x="-349967" y="-2519833"/>
            <a:ext cx="4541200" cy="44032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4" name="Google Shape;174;p27"/>
          <p:cNvSpPr txBox="1">
            <a:spLocks noGrp="1"/>
          </p:cNvSpPr>
          <p:nvPr>
            <p:ph type="title"/>
          </p:nvPr>
        </p:nvSpPr>
        <p:spPr>
          <a:xfrm>
            <a:off x="950968" y="2393917"/>
            <a:ext cx="4534400" cy="704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lt1"/>
              </a:buClr>
              <a:buSzPts val="3000"/>
              <a:buNone/>
              <a:defRPr sz="4000" b="1">
                <a:solidFill>
                  <a:schemeClr val="lt1"/>
                </a:solidFill>
              </a:defRPr>
            </a:lvl1pPr>
            <a:lvl2pPr lvl="1" rtl="0">
              <a:spcBef>
                <a:spcPts val="0"/>
              </a:spcBef>
              <a:spcAft>
                <a:spcPts val="0"/>
              </a:spcAft>
              <a:buClr>
                <a:schemeClr val="lt1"/>
              </a:buClr>
              <a:buSzPts val="2000"/>
              <a:buNone/>
              <a:defRPr sz="2667" b="1">
                <a:solidFill>
                  <a:schemeClr val="lt1"/>
                </a:solidFill>
              </a:defRPr>
            </a:lvl2pPr>
            <a:lvl3pPr lvl="2" rtl="0">
              <a:spcBef>
                <a:spcPts val="0"/>
              </a:spcBef>
              <a:spcAft>
                <a:spcPts val="0"/>
              </a:spcAft>
              <a:buClr>
                <a:schemeClr val="lt1"/>
              </a:buClr>
              <a:buSzPts val="2000"/>
              <a:buNone/>
              <a:defRPr sz="2667" b="1">
                <a:solidFill>
                  <a:schemeClr val="lt1"/>
                </a:solidFill>
              </a:defRPr>
            </a:lvl3pPr>
            <a:lvl4pPr lvl="3" rtl="0">
              <a:spcBef>
                <a:spcPts val="0"/>
              </a:spcBef>
              <a:spcAft>
                <a:spcPts val="0"/>
              </a:spcAft>
              <a:buClr>
                <a:schemeClr val="lt1"/>
              </a:buClr>
              <a:buSzPts val="2000"/>
              <a:buNone/>
              <a:defRPr sz="2667" b="1">
                <a:solidFill>
                  <a:schemeClr val="lt1"/>
                </a:solidFill>
              </a:defRPr>
            </a:lvl4pPr>
            <a:lvl5pPr lvl="4" rtl="0">
              <a:spcBef>
                <a:spcPts val="0"/>
              </a:spcBef>
              <a:spcAft>
                <a:spcPts val="0"/>
              </a:spcAft>
              <a:buClr>
                <a:schemeClr val="lt1"/>
              </a:buClr>
              <a:buSzPts val="2000"/>
              <a:buNone/>
              <a:defRPr sz="2667" b="1">
                <a:solidFill>
                  <a:schemeClr val="lt1"/>
                </a:solidFill>
              </a:defRPr>
            </a:lvl5pPr>
            <a:lvl6pPr lvl="5" rtl="0">
              <a:spcBef>
                <a:spcPts val="0"/>
              </a:spcBef>
              <a:spcAft>
                <a:spcPts val="0"/>
              </a:spcAft>
              <a:buClr>
                <a:schemeClr val="lt1"/>
              </a:buClr>
              <a:buSzPts val="2000"/>
              <a:buNone/>
              <a:defRPr sz="2667" b="1">
                <a:solidFill>
                  <a:schemeClr val="lt1"/>
                </a:solidFill>
              </a:defRPr>
            </a:lvl6pPr>
            <a:lvl7pPr lvl="6" rtl="0">
              <a:spcBef>
                <a:spcPts val="0"/>
              </a:spcBef>
              <a:spcAft>
                <a:spcPts val="0"/>
              </a:spcAft>
              <a:buClr>
                <a:schemeClr val="lt1"/>
              </a:buClr>
              <a:buSzPts val="2000"/>
              <a:buNone/>
              <a:defRPr sz="2667" b="1">
                <a:solidFill>
                  <a:schemeClr val="lt1"/>
                </a:solidFill>
              </a:defRPr>
            </a:lvl7pPr>
            <a:lvl8pPr lvl="7" rtl="0">
              <a:spcBef>
                <a:spcPts val="0"/>
              </a:spcBef>
              <a:spcAft>
                <a:spcPts val="0"/>
              </a:spcAft>
              <a:buClr>
                <a:schemeClr val="lt1"/>
              </a:buClr>
              <a:buSzPts val="2000"/>
              <a:buNone/>
              <a:defRPr sz="2667" b="1">
                <a:solidFill>
                  <a:schemeClr val="lt1"/>
                </a:solidFill>
              </a:defRPr>
            </a:lvl8pPr>
            <a:lvl9pPr lvl="8" rtl="0">
              <a:spcBef>
                <a:spcPts val="0"/>
              </a:spcBef>
              <a:spcAft>
                <a:spcPts val="0"/>
              </a:spcAft>
              <a:buClr>
                <a:schemeClr val="lt1"/>
              </a:buClr>
              <a:buSzPts val="2000"/>
              <a:buNone/>
              <a:defRPr sz="2667" b="1">
                <a:solidFill>
                  <a:schemeClr val="lt1"/>
                </a:solidFill>
              </a:defRPr>
            </a:lvl9pPr>
          </a:lstStyle>
          <a:p>
            <a:r>
              <a:rPr lang="en-US"/>
              <a:t>Click to edit Master title style</a:t>
            </a:r>
            <a:endParaRPr/>
          </a:p>
        </p:txBody>
      </p:sp>
      <p:sp>
        <p:nvSpPr>
          <p:cNvPr id="175" name="Google Shape;175;p27"/>
          <p:cNvSpPr txBox="1">
            <a:spLocks noGrp="1"/>
          </p:cNvSpPr>
          <p:nvPr>
            <p:ph type="subTitle" idx="1"/>
          </p:nvPr>
        </p:nvSpPr>
        <p:spPr>
          <a:xfrm>
            <a:off x="950967" y="3506875"/>
            <a:ext cx="4534400" cy="56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rtl="0">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rtl="0">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rtl="0">
              <a:spcBef>
                <a:spcPts val="2133"/>
              </a:spcBef>
              <a:spcAft>
                <a:spcPts val="2133"/>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52797873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Main point 1">
  <p:cSld name="Main point 1">
    <p:bg>
      <p:bgPr>
        <a:solidFill>
          <a:schemeClr val="accent6"/>
        </a:solidFill>
        <a:effectLst/>
      </p:bgPr>
    </p:bg>
    <p:spTree>
      <p:nvGrpSpPr>
        <p:cNvPr id="1" name="Shape 176"/>
        <p:cNvGrpSpPr/>
        <p:nvPr/>
      </p:nvGrpSpPr>
      <p:grpSpPr>
        <a:xfrm>
          <a:off x="0" y="0"/>
          <a:ext cx="0" cy="0"/>
          <a:chOff x="0" y="0"/>
          <a:chExt cx="0" cy="0"/>
        </a:xfrm>
      </p:grpSpPr>
      <p:sp>
        <p:nvSpPr>
          <p:cNvPr id="177" name="Google Shape;177;p28"/>
          <p:cNvSpPr/>
          <p:nvPr/>
        </p:nvSpPr>
        <p:spPr>
          <a:xfrm rot="-5400000">
            <a:off x="6190588" y="-2231145"/>
            <a:ext cx="10246800" cy="9935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78" name="Google Shape;178;p28"/>
          <p:cNvSpPr/>
          <p:nvPr/>
        </p:nvSpPr>
        <p:spPr>
          <a:xfrm rot="-5400000" flipH="1">
            <a:off x="3788733" y="384067"/>
            <a:ext cx="13521600" cy="60900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9" name="Google Shape;179;p28"/>
          <p:cNvSpPr txBox="1">
            <a:spLocks noGrp="1"/>
          </p:cNvSpPr>
          <p:nvPr>
            <p:ph type="title"/>
          </p:nvPr>
        </p:nvSpPr>
        <p:spPr>
          <a:xfrm>
            <a:off x="950967" y="2169533"/>
            <a:ext cx="6212400" cy="253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8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180" name="Google Shape;180;p28"/>
          <p:cNvSpPr/>
          <p:nvPr/>
        </p:nvSpPr>
        <p:spPr>
          <a:xfrm rot="5400000">
            <a:off x="-454949" y="-1050849"/>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81" name="Google Shape;181;p28"/>
          <p:cNvSpPr/>
          <p:nvPr/>
        </p:nvSpPr>
        <p:spPr>
          <a:xfrm rot="5400000">
            <a:off x="-581949" y="-1342949"/>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82" name="Google Shape;182;p28"/>
          <p:cNvSpPr/>
          <p:nvPr/>
        </p:nvSpPr>
        <p:spPr>
          <a:xfrm flipH="1">
            <a:off x="7211633" y="6015767"/>
            <a:ext cx="4611200" cy="25652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873487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bg>
      <p:bgPr>
        <a:solidFill>
          <a:schemeClr val="accent5"/>
        </a:solidFill>
        <a:effectLst/>
      </p:bgPr>
    </p:bg>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1759432" y="26815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5" name="Google Shape;185;p29"/>
          <p:cNvSpPr txBox="1">
            <a:spLocks noGrp="1"/>
          </p:cNvSpPr>
          <p:nvPr>
            <p:ph type="subTitle" idx="1"/>
          </p:nvPr>
        </p:nvSpPr>
        <p:spPr>
          <a:xfrm>
            <a:off x="1759435" y="3048767"/>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86" name="Google Shape;186;p29"/>
          <p:cNvSpPr txBox="1">
            <a:spLocks noGrp="1"/>
          </p:cNvSpPr>
          <p:nvPr>
            <p:ph type="title" idx="2"/>
          </p:nvPr>
        </p:nvSpPr>
        <p:spPr>
          <a:xfrm>
            <a:off x="6241864" y="26817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7" name="Google Shape;187;p29"/>
          <p:cNvSpPr txBox="1">
            <a:spLocks noGrp="1"/>
          </p:cNvSpPr>
          <p:nvPr>
            <p:ph type="subTitle" idx="3"/>
          </p:nvPr>
        </p:nvSpPr>
        <p:spPr>
          <a:xfrm>
            <a:off x="6241835" y="3046733"/>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88" name="Google Shape;188;p29"/>
          <p:cNvSpPr txBox="1">
            <a:spLocks noGrp="1"/>
          </p:cNvSpPr>
          <p:nvPr>
            <p:ph type="title" idx="4"/>
          </p:nvPr>
        </p:nvSpPr>
        <p:spPr>
          <a:xfrm>
            <a:off x="3214599" y="43579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89" name="Google Shape;189;p29"/>
          <p:cNvSpPr txBox="1">
            <a:spLocks noGrp="1"/>
          </p:cNvSpPr>
          <p:nvPr>
            <p:ph type="subTitle" idx="5"/>
          </p:nvPr>
        </p:nvSpPr>
        <p:spPr>
          <a:xfrm>
            <a:off x="3214601" y="4725167"/>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90" name="Google Shape;190;p29"/>
          <p:cNvSpPr txBox="1">
            <a:spLocks noGrp="1"/>
          </p:cNvSpPr>
          <p:nvPr>
            <p:ph type="title" idx="6"/>
          </p:nvPr>
        </p:nvSpPr>
        <p:spPr>
          <a:xfrm>
            <a:off x="7697031" y="4358100"/>
            <a:ext cx="2612400" cy="4452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rtl="0">
              <a:spcBef>
                <a:spcPts val="0"/>
              </a:spcBef>
              <a:spcAft>
                <a:spcPts val="0"/>
              </a:spcAft>
              <a:buClr>
                <a:schemeClr val="dk1"/>
              </a:buClr>
              <a:buSzPts val="1800"/>
              <a:buNone/>
              <a:defRPr sz="2400">
                <a:solidFill>
                  <a:schemeClr val="dk1"/>
                </a:solidFill>
              </a:defRPr>
            </a:lvl2pPr>
            <a:lvl3pPr lvl="2" rtl="0">
              <a:spcBef>
                <a:spcPts val="0"/>
              </a:spcBef>
              <a:spcAft>
                <a:spcPts val="0"/>
              </a:spcAft>
              <a:buClr>
                <a:schemeClr val="dk1"/>
              </a:buClr>
              <a:buSzPts val="1800"/>
              <a:buNone/>
              <a:defRPr sz="2400">
                <a:solidFill>
                  <a:schemeClr val="dk1"/>
                </a:solidFill>
              </a:defRPr>
            </a:lvl3pPr>
            <a:lvl4pPr lvl="3" rtl="0">
              <a:spcBef>
                <a:spcPts val="0"/>
              </a:spcBef>
              <a:spcAft>
                <a:spcPts val="0"/>
              </a:spcAft>
              <a:buClr>
                <a:schemeClr val="dk1"/>
              </a:buClr>
              <a:buSzPts val="1800"/>
              <a:buNone/>
              <a:defRPr sz="2400">
                <a:solidFill>
                  <a:schemeClr val="dk1"/>
                </a:solidFill>
              </a:defRPr>
            </a:lvl4pPr>
            <a:lvl5pPr lvl="4" rtl="0">
              <a:spcBef>
                <a:spcPts val="0"/>
              </a:spcBef>
              <a:spcAft>
                <a:spcPts val="0"/>
              </a:spcAft>
              <a:buClr>
                <a:schemeClr val="dk1"/>
              </a:buClr>
              <a:buSzPts val="1800"/>
              <a:buNone/>
              <a:defRPr sz="2400">
                <a:solidFill>
                  <a:schemeClr val="dk1"/>
                </a:solidFill>
              </a:defRPr>
            </a:lvl5pPr>
            <a:lvl6pPr lvl="5" rtl="0">
              <a:spcBef>
                <a:spcPts val="0"/>
              </a:spcBef>
              <a:spcAft>
                <a:spcPts val="0"/>
              </a:spcAft>
              <a:buClr>
                <a:schemeClr val="dk1"/>
              </a:buClr>
              <a:buSzPts val="1800"/>
              <a:buNone/>
              <a:defRPr sz="2400">
                <a:solidFill>
                  <a:schemeClr val="dk1"/>
                </a:solidFill>
              </a:defRPr>
            </a:lvl6pPr>
            <a:lvl7pPr lvl="6" rtl="0">
              <a:spcBef>
                <a:spcPts val="0"/>
              </a:spcBef>
              <a:spcAft>
                <a:spcPts val="0"/>
              </a:spcAft>
              <a:buClr>
                <a:schemeClr val="dk1"/>
              </a:buClr>
              <a:buSzPts val="1800"/>
              <a:buNone/>
              <a:defRPr sz="2400">
                <a:solidFill>
                  <a:schemeClr val="dk1"/>
                </a:solidFill>
              </a:defRPr>
            </a:lvl7pPr>
            <a:lvl8pPr lvl="7" rtl="0">
              <a:spcBef>
                <a:spcPts val="0"/>
              </a:spcBef>
              <a:spcAft>
                <a:spcPts val="0"/>
              </a:spcAft>
              <a:buClr>
                <a:schemeClr val="dk1"/>
              </a:buClr>
              <a:buSzPts val="1800"/>
              <a:buNone/>
              <a:defRPr sz="2400">
                <a:solidFill>
                  <a:schemeClr val="dk1"/>
                </a:solidFill>
              </a:defRPr>
            </a:lvl8pPr>
            <a:lvl9pPr lvl="8"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191" name="Google Shape;191;p29"/>
          <p:cNvSpPr txBox="1">
            <a:spLocks noGrp="1"/>
          </p:cNvSpPr>
          <p:nvPr>
            <p:ph type="subTitle" idx="7"/>
          </p:nvPr>
        </p:nvSpPr>
        <p:spPr>
          <a:xfrm>
            <a:off x="7697000" y="4723133"/>
            <a:ext cx="2962000" cy="78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192" name="Google Shape;192;p29"/>
          <p:cNvSpPr/>
          <p:nvPr/>
        </p:nvSpPr>
        <p:spPr>
          <a:xfrm rot="-5400000">
            <a:off x="9759233" y="4304400"/>
            <a:ext cx="2816800" cy="2731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29"/>
          <p:cNvSpPr/>
          <p:nvPr/>
        </p:nvSpPr>
        <p:spPr>
          <a:xfrm>
            <a:off x="-692867" y="31824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94" name="Google Shape;194;p29"/>
          <p:cNvSpPr/>
          <p:nvPr/>
        </p:nvSpPr>
        <p:spPr>
          <a:xfrm>
            <a:off x="-9849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95" name="Google Shape;195;p29"/>
          <p:cNvSpPr/>
          <p:nvPr/>
        </p:nvSpPr>
        <p:spPr>
          <a:xfrm rot="10800000">
            <a:off x="89704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196" name="Google Shape;196;p29"/>
          <p:cNvSpPr/>
          <p:nvPr/>
        </p:nvSpPr>
        <p:spPr>
          <a:xfrm rot="5400000">
            <a:off x="-349967" y="-2519833"/>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197" name="Google Shape;197;p29"/>
          <p:cNvSpPr txBox="1">
            <a:spLocks noGrp="1"/>
          </p:cNvSpPr>
          <p:nvPr>
            <p:ph type="title" idx="8"/>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553704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bg>
      <p:bgPr>
        <a:solidFill>
          <a:schemeClr val="accent5"/>
        </a:solidFill>
        <a:effectLst/>
      </p:bgPr>
    </p:bg>
    <p:spTree>
      <p:nvGrpSpPr>
        <p:cNvPr id="1" name="Shape 198"/>
        <p:cNvGrpSpPr/>
        <p:nvPr/>
      </p:nvGrpSpPr>
      <p:grpSpPr>
        <a:xfrm>
          <a:off x="0" y="0"/>
          <a:ext cx="0" cy="0"/>
          <a:chOff x="0" y="0"/>
          <a:chExt cx="0" cy="0"/>
        </a:xfrm>
      </p:grpSpPr>
      <p:sp>
        <p:nvSpPr>
          <p:cNvPr id="199" name="Google Shape;199;p30"/>
          <p:cNvSpPr txBox="1">
            <a:spLocks noGrp="1"/>
          </p:cNvSpPr>
          <p:nvPr>
            <p:ph type="title"/>
          </p:nvPr>
        </p:nvSpPr>
        <p:spPr>
          <a:xfrm>
            <a:off x="1844800" y="3076600"/>
            <a:ext cx="8502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00" name="Google Shape;200;p30"/>
          <p:cNvSpPr txBox="1">
            <a:spLocks noGrp="1"/>
          </p:cNvSpPr>
          <p:nvPr>
            <p:ph type="title" idx="2"/>
          </p:nvPr>
        </p:nvSpPr>
        <p:spPr>
          <a:xfrm>
            <a:off x="1494500" y="1199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1" name="Google Shape;201;p30"/>
          <p:cNvSpPr txBox="1">
            <a:spLocks noGrp="1"/>
          </p:cNvSpPr>
          <p:nvPr>
            <p:ph type="subTitle" idx="1"/>
          </p:nvPr>
        </p:nvSpPr>
        <p:spPr>
          <a:xfrm>
            <a:off x="978900" y="1555832"/>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2" name="Google Shape;202;p30"/>
          <p:cNvSpPr txBox="1">
            <a:spLocks noGrp="1"/>
          </p:cNvSpPr>
          <p:nvPr>
            <p:ph type="title" idx="3"/>
          </p:nvPr>
        </p:nvSpPr>
        <p:spPr>
          <a:xfrm>
            <a:off x="1494500" y="4637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3" name="Google Shape;203;p30"/>
          <p:cNvSpPr txBox="1">
            <a:spLocks noGrp="1"/>
          </p:cNvSpPr>
          <p:nvPr>
            <p:ph type="subTitle" idx="4"/>
          </p:nvPr>
        </p:nvSpPr>
        <p:spPr>
          <a:xfrm>
            <a:off x="978900" y="4997087"/>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4" name="Google Shape;204;p30"/>
          <p:cNvSpPr txBox="1">
            <a:spLocks noGrp="1"/>
          </p:cNvSpPr>
          <p:nvPr>
            <p:ph type="title" idx="5"/>
          </p:nvPr>
        </p:nvSpPr>
        <p:spPr>
          <a:xfrm>
            <a:off x="8085128" y="11993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5" name="Google Shape;205;p30"/>
          <p:cNvSpPr txBox="1">
            <a:spLocks noGrp="1"/>
          </p:cNvSpPr>
          <p:nvPr>
            <p:ph type="subTitle" idx="6"/>
          </p:nvPr>
        </p:nvSpPr>
        <p:spPr>
          <a:xfrm>
            <a:off x="7569533" y="1555832"/>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06" name="Google Shape;206;p30"/>
          <p:cNvSpPr txBox="1">
            <a:spLocks noGrp="1"/>
          </p:cNvSpPr>
          <p:nvPr>
            <p:ph type="title" idx="7"/>
          </p:nvPr>
        </p:nvSpPr>
        <p:spPr>
          <a:xfrm>
            <a:off x="8085128" y="4637500"/>
            <a:ext cx="2612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07" name="Google Shape;207;p30"/>
          <p:cNvSpPr txBox="1">
            <a:spLocks noGrp="1"/>
          </p:cNvSpPr>
          <p:nvPr>
            <p:ph type="subTitle" idx="8"/>
          </p:nvPr>
        </p:nvSpPr>
        <p:spPr>
          <a:xfrm>
            <a:off x="7569533" y="4994784"/>
            <a:ext cx="3643600" cy="1076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269005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bg>
      <p:bgPr>
        <a:solidFill>
          <a:schemeClr val="accent5"/>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body" idx="1"/>
          </p:nvPr>
        </p:nvSpPr>
        <p:spPr>
          <a:xfrm>
            <a:off x="950967" y="1898867"/>
            <a:ext cx="8100000" cy="4346400"/>
          </a:xfrm>
          <a:prstGeom prst="rect">
            <a:avLst/>
          </a:prstGeom>
        </p:spPr>
        <p:txBody>
          <a:bodyPr spcFirstLastPara="1" wrap="square" lIns="91425" tIns="91425" rIns="91425" bIns="91425" anchor="t" anchorCtr="0">
            <a:noAutofit/>
          </a:bodyPr>
          <a:lstStyle>
            <a:lvl1pPr marL="609585" marR="67732" lvl="0" indent="-423323">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22" name="Google Shape;22;p4"/>
          <p:cNvSpPr txBox="1">
            <a:spLocks noGrp="1"/>
          </p:cNvSpPr>
          <p:nvPr>
            <p:ph type="title"/>
          </p:nvPr>
        </p:nvSpPr>
        <p:spPr>
          <a:xfrm>
            <a:off x="950967" y="707445"/>
            <a:ext cx="76908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3" name="Google Shape;23;p4"/>
          <p:cNvSpPr/>
          <p:nvPr/>
        </p:nvSpPr>
        <p:spPr>
          <a:xfrm flipH="1">
            <a:off x="7744733" y="2045200"/>
            <a:ext cx="6400800" cy="6400800"/>
          </a:xfrm>
          <a:prstGeom prst="rtTriangle">
            <a:avLst/>
          </a:prstGeom>
          <a:solidFill>
            <a:schemeClr val="accent1"/>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b="1"/>
          </a:p>
        </p:txBody>
      </p:sp>
    </p:spTree>
    <p:extLst>
      <p:ext uri="{BB962C8B-B14F-4D97-AF65-F5344CB8AC3E}">
        <p14:creationId xmlns:p14="http://schemas.microsoft.com/office/powerpoint/2010/main" val="18837733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bg>
      <p:bgPr>
        <a:solidFill>
          <a:schemeClr val="accent5"/>
        </a:solidFill>
        <a:effectLst/>
      </p:bgPr>
    </p:bg>
    <p:spTree>
      <p:nvGrpSpPr>
        <p:cNvPr id="1" name="Shape 208"/>
        <p:cNvGrpSpPr/>
        <p:nvPr/>
      </p:nvGrpSpPr>
      <p:grpSpPr>
        <a:xfrm>
          <a:off x="0" y="0"/>
          <a:ext cx="0" cy="0"/>
          <a:chOff x="0" y="0"/>
          <a:chExt cx="0" cy="0"/>
        </a:xfrm>
      </p:grpSpPr>
      <p:sp>
        <p:nvSpPr>
          <p:cNvPr id="209" name="Google Shape;209;p31"/>
          <p:cNvSpPr txBox="1">
            <a:spLocks noGrp="1"/>
          </p:cNvSpPr>
          <p:nvPr>
            <p:ph type="title"/>
          </p:nvPr>
        </p:nvSpPr>
        <p:spPr>
          <a:xfrm>
            <a:off x="2741587" y="27657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0" name="Google Shape;210;p31"/>
          <p:cNvSpPr txBox="1">
            <a:spLocks noGrp="1"/>
          </p:cNvSpPr>
          <p:nvPr>
            <p:ph type="subTitle" idx="1"/>
          </p:nvPr>
        </p:nvSpPr>
        <p:spPr>
          <a:xfrm>
            <a:off x="2741589" y="31099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1" name="Google Shape;211;p31"/>
          <p:cNvSpPr txBox="1">
            <a:spLocks noGrp="1"/>
          </p:cNvSpPr>
          <p:nvPr>
            <p:ph type="title" idx="2"/>
          </p:nvPr>
        </p:nvSpPr>
        <p:spPr>
          <a:xfrm>
            <a:off x="2741587" y="4537232"/>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2" name="Google Shape;212;p31"/>
          <p:cNvSpPr txBox="1">
            <a:spLocks noGrp="1"/>
          </p:cNvSpPr>
          <p:nvPr>
            <p:ph type="subTitle" idx="3"/>
          </p:nvPr>
        </p:nvSpPr>
        <p:spPr>
          <a:xfrm>
            <a:off x="2741589" y="48814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3" name="Google Shape;213;p31"/>
          <p:cNvSpPr txBox="1">
            <a:spLocks noGrp="1"/>
          </p:cNvSpPr>
          <p:nvPr>
            <p:ph type="title" idx="4"/>
          </p:nvPr>
        </p:nvSpPr>
        <p:spPr>
          <a:xfrm>
            <a:off x="7259552" y="27657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4" name="Google Shape;214;p31"/>
          <p:cNvSpPr txBox="1">
            <a:spLocks noGrp="1"/>
          </p:cNvSpPr>
          <p:nvPr>
            <p:ph type="subTitle" idx="5"/>
          </p:nvPr>
        </p:nvSpPr>
        <p:spPr>
          <a:xfrm>
            <a:off x="7259552" y="31099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5" name="Google Shape;215;p31"/>
          <p:cNvSpPr txBox="1">
            <a:spLocks noGrp="1"/>
          </p:cNvSpPr>
          <p:nvPr>
            <p:ph type="title" idx="6"/>
          </p:nvPr>
        </p:nvSpPr>
        <p:spPr>
          <a:xfrm>
            <a:off x="7259552" y="4537233"/>
            <a:ext cx="2969600" cy="4336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16" name="Google Shape;216;p31"/>
          <p:cNvSpPr txBox="1">
            <a:spLocks noGrp="1"/>
          </p:cNvSpPr>
          <p:nvPr>
            <p:ph type="subTitle" idx="7"/>
          </p:nvPr>
        </p:nvSpPr>
        <p:spPr>
          <a:xfrm>
            <a:off x="7259552" y="4881400"/>
            <a:ext cx="2969600" cy="677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17" name="Google Shape;217;p31"/>
          <p:cNvSpPr/>
          <p:nvPr/>
        </p:nvSpPr>
        <p:spPr>
          <a:xfrm>
            <a:off x="-1949767" y="31824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18" name="Google Shape;218;p31"/>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19" name="Google Shape;219;p31"/>
          <p:cNvSpPr/>
          <p:nvPr/>
        </p:nvSpPr>
        <p:spPr>
          <a:xfrm rot="10800000">
            <a:off x="81770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20" name="Google Shape;220;p31"/>
          <p:cNvSpPr txBox="1">
            <a:spLocks noGrp="1"/>
          </p:cNvSpPr>
          <p:nvPr>
            <p:ph type="title" idx="8"/>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1039625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four columns 3">
  <p:cSld name="Title and four columns 3">
    <p:bg>
      <p:bgPr>
        <a:solidFill>
          <a:srgbClr val="191919">
            <a:alpha val="0"/>
          </a:srgbClr>
        </a:solidFill>
        <a:effectLst/>
      </p:bgPr>
    </p:bg>
    <p:spTree>
      <p:nvGrpSpPr>
        <p:cNvPr id="1" name="Shape 221"/>
        <p:cNvGrpSpPr/>
        <p:nvPr/>
      </p:nvGrpSpPr>
      <p:grpSpPr>
        <a:xfrm>
          <a:off x="0" y="0"/>
          <a:ext cx="0" cy="0"/>
          <a:chOff x="0" y="0"/>
          <a:chExt cx="0" cy="0"/>
        </a:xfrm>
      </p:grpSpPr>
      <p:sp>
        <p:nvSpPr>
          <p:cNvPr id="222" name="Google Shape;222;p32"/>
          <p:cNvSpPr txBox="1">
            <a:spLocks noGrp="1"/>
          </p:cNvSpPr>
          <p:nvPr>
            <p:ph type="title"/>
          </p:nvPr>
        </p:nvSpPr>
        <p:spPr>
          <a:xfrm>
            <a:off x="950967"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23" name="Google Shape;223;p32"/>
          <p:cNvSpPr txBox="1">
            <a:spLocks noGrp="1"/>
          </p:cNvSpPr>
          <p:nvPr>
            <p:ph type="subTitle" idx="1"/>
          </p:nvPr>
        </p:nvSpPr>
        <p:spPr>
          <a:xfrm>
            <a:off x="950967"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24" name="Google Shape;224;p32"/>
          <p:cNvSpPr/>
          <p:nvPr/>
        </p:nvSpPr>
        <p:spPr>
          <a:xfrm flipH="1">
            <a:off x="9338833" y="3372967"/>
            <a:ext cx="4541200" cy="44032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225" name="Google Shape;225;p32"/>
          <p:cNvSpPr/>
          <p:nvPr/>
        </p:nvSpPr>
        <p:spPr>
          <a:xfrm flipH="1">
            <a:off x="9592833" y="35380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endParaRPr>
          </a:p>
        </p:txBody>
      </p:sp>
      <p:sp>
        <p:nvSpPr>
          <p:cNvPr id="226" name="Google Shape;226;p32"/>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27" name="Google Shape;227;p32"/>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28" name="Google Shape;228;p32"/>
          <p:cNvSpPr txBox="1">
            <a:spLocks noGrp="1"/>
          </p:cNvSpPr>
          <p:nvPr>
            <p:ph type="title" idx="2"/>
          </p:nvPr>
        </p:nvSpPr>
        <p:spPr>
          <a:xfrm>
            <a:off x="3560477"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29" name="Google Shape;229;p32"/>
          <p:cNvSpPr txBox="1">
            <a:spLocks noGrp="1"/>
          </p:cNvSpPr>
          <p:nvPr>
            <p:ph type="subTitle" idx="3"/>
          </p:nvPr>
        </p:nvSpPr>
        <p:spPr>
          <a:xfrm>
            <a:off x="3560477"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0" name="Google Shape;230;p32"/>
          <p:cNvSpPr txBox="1">
            <a:spLocks noGrp="1"/>
          </p:cNvSpPr>
          <p:nvPr>
            <p:ph type="title" idx="4"/>
          </p:nvPr>
        </p:nvSpPr>
        <p:spPr>
          <a:xfrm>
            <a:off x="6169988"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31" name="Google Shape;231;p32"/>
          <p:cNvSpPr txBox="1">
            <a:spLocks noGrp="1"/>
          </p:cNvSpPr>
          <p:nvPr>
            <p:ph type="subTitle" idx="5"/>
          </p:nvPr>
        </p:nvSpPr>
        <p:spPr>
          <a:xfrm>
            <a:off x="6169988"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2" name="Google Shape;232;p32"/>
          <p:cNvSpPr txBox="1">
            <a:spLocks noGrp="1"/>
          </p:cNvSpPr>
          <p:nvPr>
            <p:ph type="title" idx="6"/>
          </p:nvPr>
        </p:nvSpPr>
        <p:spPr>
          <a:xfrm>
            <a:off x="8779499" y="4466300"/>
            <a:ext cx="2461600" cy="433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33" name="Google Shape;233;p32"/>
          <p:cNvSpPr txBox="1">
            <a:spLocks noGrp="1"/>
          </p:cNvSpPr>
          <p:nvPr>
            <p:ph type="subTitle" idx="7"/>
          </p:nvPr>
        </p:nvSpPr>
        <p:spPr>
          <a:xfrm>
            <a:off x="8779499" y="4810463"/>
            <a:ext cx="2461600" cy="67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4" name="Google Shape;234;p32"/>
          <p:cNvSpPr txBox="1">
            <a:spLocks noGrp="1"/>
          </p:cNvSpPr>
          <p:nvPr>
            <p:ph type="title" idx="8"/>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362896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bg>
      <p:bgPr>
        <a:solidFill>
          <a:schemeClr val="accent5"/>
        </a:solidFill>
        <a:effectLst/>
      </p:bgPr>
    </p:bg>
    <p:spTree>
      <p:nvGrpSpPr>
        <p:cNvPr id="1" name="Shape 235"/>
        <p:cNvGrpSpPr/>
        <p:nvPr/>
      </p:nvGrpSpPr>
      <p:grpSpPr>
        <a:xfrm>
          <a:off x="0" y="0"/>
          <a:ext cx="0" cy="0"/>
          <a:chOff x="0" y="0"/>
          <a:chExt cx="0" cy="0"/>
        </a:xfrm>
      </p:grpSpPr>
      <p:sp>
        <p:nvSpPr>
          <p:cNvPr id="236" name="Google Shape;236;p33"/>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37" name="Google Shape;237;p33"/>
          <p:cNvSpPr txBox="1">
            <a:spLocks noGrp="1"/>
          </p:cNvSpPr>
          <p:nvPr>
            <p:ph type="subTitle" idx="1"/>
          </p:nvPr>
        </p:nvSpPr>
        <p:spPr>
          <a:xfrm>
            <a:off x="2323567" y="4678467"/>
            <a:ext cx="3172800" cy="8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8" name="Google Shape;238;p33"/>
          <p:cNvSpPr txBox="1">
            <a:spLocks noGrp="1"/>
          </p:cNvSpPr>
          <p:nvPr>
            <p:ph type="subTitle" idx="2"/>
          </p:nvPr>
        </p:nvSpPr>
        <p:spPr>
          <a:xfrm>
            <a:off x="6695693" y="4678467"/>
            <a:ext cx="3172800" cy="8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39" name="Google Shape;239;p33"/>
          <p:cNvSpPr txBox="1">
            <a:spLocks noGrp="1"/>
          </p:cNvSpPr>
          <p:nvPr>
            <p:ph type="title" idx="3"/>
          </p:nvPr>
        </p:nvSpPr>
        <p:spPr>
          <a:xfrm>
            <a:off x="2487117" y="4331000"/>
            <a:ext cx="2845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40" name="Google Shape;240;p33"/>
          <p:cNvSpPr txBox="1">
            <a:spLocks noGrp="1"/>
          </p:cNvSpPr>
          <p:nvPr>
            <p:ph type="title" idx="4"/>
          </p:nvPr>
        </p:nvSpPr>
        <p:spPr>
          <a:xfrm>
            <a:off x="6859283" y="4331000"/>
            <a:ext cx="2845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41" name="Google Shape;241;p33"/>
          <p:cNvSpPr/>
          <p:nvPr/>
        </p:nvSpPr>
        <p:spPr>
          <a:xfrm rot="10800000" flipH="1">
            <a:off x="0" y="-48267"/>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2" name="Google Shape;242;p33"/>
          <p:cNvSpPr/>
          <p:nvPr/>
        </p:nvSpPr>
        <p:spPr>
          <a:xfrm>
            <a:off x="8070800" y="4086433"/>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257589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bg>
      <p:bgPr>
        <a:solidFill>
          <a:schemeClr val="dk1"/>
        </a:solidFill>
        <a:effectLst/>
      </p:bgPr>
    </p:bg>
    <p:spTree>
      <p:nvGrpSpPr>
        <p:cNvPr id="1" name="Shape 243"/>
        <p:cNvGrpSpPr/>
        <p:nvPr/>
      </p:nvGrpSpPr>
      <p:grpSpPr>
        <a:xfrm>
          <a:off x="0" y="0"/>
          <a:ext cx="0" cy="0"/>
          <a:chOff x="0" y="0"/>
          <a:chExt cx="0" cy="0"/>
        </a:xfrm>
      </p:grpSpPr>
      <p:sp>
        <p:nvSpPr>
          <p:cNvPr id="244" name="Google Shape;244;p34"/>
          <p:cNvSpPr/>
          <p:nvPr/>
        </p:nvSpPr>
        <p:spPr>
          <a:xfrm>
            <a:off x="3225700" y="950397"/>
            <a:ext cx="11574400" cy="60092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34"/>
          <p:cNvSpPr/>
          <p:nvPr/>
        </p:nvSpPr>
        <p:spPr>
          <a:xfrm rot="10800000">
            <a:off x="-2608100" y="-101603"/>
            <a:ext cx="11574400" cy="60092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34"/>
          <p:cNvSpPr txBox="1">
            <a:spLocks noGrp="1"/>
          </p:cNvSpPr>
          <p:nvPr>
            <p:ph type="subTitle" idx="1"/>
          </p:nvPr>
        </p:nvSpPr>
        <p:spPr>
          <a:xfrm>
            <a:off x="1116800" y="1818545"/>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47" name="Google Shape;247;p34"/>
          <p:cNvSpPr txBox="1">
            <a:spLocks noGrp="1"/>
          </p:cNvSpPr>
          <p:nvPr>
            <p:ph type="subTitle" idx="2"/>
          </p:nvPr>
        </p:nvSpPr>
        <p:spPr>
          <a:xfrm>
            <a:off x="6939164" y="4704727"/>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cxnSp>
        <p:nvCxnSpPr>
          <p:cNvPr id="248" name="Google Shape;248;p34"/>
          <p:cNvCxnSpPr/>
          <p:nvPr/>
        </p:nvCxnSpPr>
        <p:spPr>
          <a:xfrm>
            <a:off x="-1834333" y="3233164"/>
            <a:ext cx="4106000" cy="4236400"/>
          </a:xfrm>
          <a:prstGeom prst="straightConnector1">
            <a:avLst/>
          </a:prstGeom>
          <a:noFill/>
          <a:ln w="19050" cap="flat" cmpd="sng">
            <a:solidFill>
              <a:schemeClr val="lt1"/>
            </a:solidFill>
            <a:prstDash val="solid"/>
            <a:round/>
            <a:headEnd type="none" w="med" len="med"/>
            <a:tailEnd type="none" w="med" len="med"/>
          </a:ln>
        </p:spPr>
      </p:cxnSp>
      <p:cxnSp>
        <p:nvCxnSpPr>
          <p:cNvPr id="249" name="Google Shape;249;p34"/>
          <p:cNvCxnSpPr/>
          <p:nvPr/>
        </p:nvCxnSpPr>
        <p:spPr>
          <a:xfrm>
            <a:off x="10451667" y="-83603"/>
            <a:ext cx="4106000" cy="4236400"/>
          </a:xfrm>
          <a:prstGeom prst="straightConnector1">
            <a:avLst/>
          </a:prstGeom>
          <a:noFill/>
          <a:ln w="19050" cap="flat" cmpd="sng">
            <a:solidFill>
              <a:schemeClr val="lt1"/>
            </a:solidFill>
            <a:prstDash val="solid"/>
            <a:round/>
            <a:headEnd type="none" w="med" len="med"/>
            <a:tailEnd type="none" w="med" len="med"/>
          </a:ln>
        </p:spPr>
      </p:cxnSp>
      <p:sp>
        <p:nvSpPr>
          <p:cNvPr id="250" name="Google Shape;250;p34"/>
          <p:cNvSpPr txBox="1">
            <a:spLocks noGrp="1"/>
          </p:cNvSpPr>
          <p:nvPr>
            <p:ph type="title"/>
          </p:nvPr>
        </p:nvSpPr>
        <p:spPr>
          <a:xfrm>
            <a:off x="6939164" y="3606200"/>
            <a:ext cx="4134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51" name="Google Shape;251;p34"/>
          <p:cNvSpPr txBox="1">
            <a:spLocks noGrp="1"/>
          </p:cNvSpPr>
          <p:nvPr>
            <p:ph type="title" idx="3"/>
          </p:nvPr>
        </p:nvSpPr>
        <p:spPr>
          <a:xfrm>
            <a:off x="1116800" y="707633"/>
            <a:ext cx="41344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80334485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bg>
      <p:bgPr>
        <a:solidFill>
          <a:schemeClr val="accent5"/>
        </a:solidFill>
        <a:effectLst/>
      </p:bgPr>
    </p:bg>
    <p:spTree>
      <p:nvGrpSpPr>
        <p:cNvPr id="1" name="Shape 252"/>
        <p:cNvGrpSpPr/>
        <p:nvPr/>
      </p:nvGrpSpPr>
      <p:grpSpPr>
        <a:xfrm>
          <a:off x="0" y="0"/>
          <a:ext cx="0" cy="0"/>
          <a:chOff x="0" y="0"/>
          <a:chExt cx="0" cy="0"/>
        </a:xfrm>
      </p:grpSpPr>
      <p:sp>
        <p:nvSpPr>
          <p:cNvPr id="253" name="Google Shape;253;p35"/>
          <p:cNvSpPr txBox="1">
            <a:spLocks noGrp="1"/>
          </p:cNvSpPr>
          <p:nvPr>
            <p:ph type="title"/>
          </p:nvPr>
        </p:nvSpPr>
        <p:spPr>
          <a:xfrm>
            <a:off x="1569100"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4" name="Google Shape;254;p35"/>
          <p:cNvSpPr txBox="1">
            <a:spLocks noGrp="1"/>
          </p:cNvSpPr>
          <p:nvPr>
            <p:ph type="subTitle" idx="1"/>
          </p:nvPr>
        </p:nvSpPr>
        <p:spPr>
          <a:xfrm>
            <a:off x="950967"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5" name="Google Shape;255;p35"/>
          <p:cNvSpPr txBox="1">
            <a:spLocks noGrp="1"/>
          </p:cNvSpPr>
          <p:nvPr>
            <p:ph type="title" idx="2"/>
          </p:nvPr>
        </p:nvSpPr>
        <p:spPr>
          <a:xfrm>
            <a:off x="8624265"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6" name="Google Shape;256;p35"/>
          <p:cNvSpPr txBox="1">
            <a:spLocks noGrp="1"/>
          </p:cNvSpPr>
          <p:nvPr>
            <p:ph type="subTitle" idx="3"/>
          </p:nvPr>
        </p:nvSpPr>
        <p:spPr>
          <a:xfrm>
            <a:off x="8006244"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2133"/>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7" name="Google Shape;257;p35"/>
          <p:cNvSpPr txBox="1">
            <a:spLocks noGrp="1"/>
          </p:cNvSpPr>
          <p:nvPr>
            <p:ph type="title" idx="4"/>
          </p:nvPr>
        </p:nvSpPr>
        <p:spPr>
          <a:xfrm>
            <a:off x="5096600" y="2877533"/>
            <a:ext cx="1998800" cy="544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lt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58" name="Google Shape;258;p35"/>
          <p:cNvSpPr txBox="1">
            <a:spLocks noGrp="1"/>
          </p:cNvSpPr>
          <p:nvPr>
            <p:ph type="subTitle" idx="5"/>
          </p:nvPr>
        </p:nvSpPr>
        <p:spPr>
          <a:xfrm>
            <a:off x="4478600" y="3279000"/>
            <a:ext cx="3234800" cy="995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59" name="Google Shape;259;p35"/>
          <p:cNvSpPr/>
          <p:nvPr/>
        </p:nvSpPr>
        <p:spPr>
          <a:xfrm>
            <a:off x="4264600" y="5019555"/>
            <a:ext cx="3637200" cy="1888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35"/>
          <p:cNvSpPr txBox="1">
            <a:spLocks noGrp="1"/>
          </p:cNvSpPr>
          <p:nvPr>
            <p:ph type="title" idx="6"/>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61160839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accent5"/>
        </a:solidFill>
        <a:effectLst/>
      </p:bgPr>
    </p:bg>
    <p:spTree>
      <p:nvGrpSpPr>
        <p:cNvPr id="1" name="Shape 261"/>
        <p:cNvGrpSpPr/>
        <p:nvPr/>
      </p:nvGrpSpPr>
      <p:grpSpPr>
        <a:xfrm>
          <a:off x="0" y="0"/>
          <a:ext cx="0" cy="0"/>
          <a:chOff x="0" y="0"/>
          <a:chExt cx="0" cy="0"/>
        </a:xfrm>
      </p:grpSpPr>
      <p:sp>
        <p:nvSpPr>
          <p:cNvPr id="262" name="Google Shape;262;p36"/>
          <p:cNvSpPr txBox="1">
            <a:spLocks noGrp="1"/>
          </p:cNvSpPr>
          <p:nvPr>
            <p:ph type="body" idx="1"/>
          </p:nvPr>
        </p:nvSpPr>
        <p:spPr>
          <a:xfrm>
            <a:off x="2771767" y="5781033"/>
            <a:ext cx="6972400" cy="5668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lgn="ctr"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lgn="ctr"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263" name="Google Shape;263;p36"/>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64" name="Google Shape;264;p36"/>
          <p:cNvSpPr/>
          <p:nvPr/>
        </p:nvSpPr>
        <p:spPr>
          <a:xfrm>
            <a:off x="-692867" y="31824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65" name="Google Shape;265;p36"/>
          <p:cNvSpPr/>
          <p:nvPr/>
        </p:nvSpPr>
        <p:spPr>
          <a:xfrm>
            <a:off x="-9849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66" name="Google Shape;266;p36"/>
          <p:cNvSpPr/>
          <p:nvPr/>
        </p:nvSpPr>
        <p:spPr>
          <a:xfrm rot="10800000">
            <a:off x="8970433"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267" name="Google Shape;267;p36"/>
          <p:cNvSpPr/>
          <p:nvPr/>
        </p:nvSpPr>
        <p:spPr>
          <a:xfrm rot="10800000">
            <a:off x="6790333"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3675997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accent5"/>
        </a:solidFill>
        <a:effectLst/>
      </p:bgPr>
    </p:bg>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275167" y="47374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70" name="Google Shape;270;p37"/>
          <p:cNvSpPr txBox="1">
            <a:spLocks noGrp="1"/>
          </p:cNvSpPr>
          <p:nvPr>
            <p:ph type="subTitle" idx="1"/>
          </p:nvPr>
        </p:nvSpPr>
        <p:spPr>
          <a:xfrm>
            <a:off x="950967" y="5104007"/>
            <a:ext cx="28600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1" name="Google Shape;271;p37"/>
          <p:cNvSpPr txBox="1">
            <a:spLocks noGrp="1"/>
          </p:cNvSpPr>
          <p:nvPr>
            <p:ph type="title" idx="2"/>
          </p:nvPr>
        </p:nvSpPr>
        <p:spPr>
          <a:xfrm>
            <a:off x="8705233" y="47374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72" name="Google Shape;272;p37"/>
          <p:cNvSpPr txBox="1">
            <a:spLocks noGrp="1"/>
          </p:cNvSpPr>
          <p:nvPr>
            <p:ph type="subTitle" idx="3"/>
          </p:nvPr>
        </p:nvSpPr>
        <p:spPr>
          <a:xfrm>
            <a:off x="8407033" y="5104007"/>
            <a:ext cx="28600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3" name="Google Shape;273;p37"/>
          <p:cNvSpPr txBox="1">
            <a:spLocks noGrp="1"/>
          </p:cNvSpPr>
          <p:nvPr>
            <p:ph type="title" idx="4"/>
          </p:nvPr>
        </p:nvSpPr>
        <p:spPr>
          <a:xfrm>
            <a:off x="5003200" y="4737412"/>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274" name="Google Shape;274;p37"/>
          <p:cNvSpPr txBox="1">
            <a:spLocks noGrp="1"/>
          </p:cNvSpPr>
          <p:nvPr>
            <p:ph type="subTitle" idx="5"/>
          </p:nvPr>
        </p:nvSpPr>
        <p:spPr>
          <a:xfrm>
            <a:off x="4679000" y="5104007"/>
            <a:ext cx="2860000" cy="97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5" name="Google Shape;275;p37"/>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3330826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six columns ">
  <p:cSld name="Title and six columns ">
    <p:bg>
      <p:bgPr>
        <a:solidFill>
          <a:schemeClr val="accent5"/>
        </a:solidFill>
        <a:effectLst/>
      </p:bgPr>
    </p:bg>
    <p:spTree>
      <p:nvGrpSpPr>
        <p:cNvPr id="1" name="Shape 276"/>
        <p:cNvGrpSpPr/>
        <p:nvPr/>
      </p:nvGrpSpPr>
      <p:grpSpPr>
        <a:xfrm>
          <a:off x="0" y="0"/>
          <a:ext cx="0" cy="0"/>
          <a:chOff x="0" y="0"/>
          <a:chExt cx="0" cy="0"/>
        </a:xfrm>
      </p:grpSpPr>
      <p:sp>
        <p:nvSpPr>
          <p:cNvPr id="277" name="Google Shape;277;p38"/>
          <p:cNvSpPr/>
          <p:nvPr/>
        </p:nvSpPr>
        <p:spPr>
          <a:xfrm>
            <a:off x="-4647467" y="2249333"/>
            <a:ext cx="9870800" cy="5058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38"/>
          <p:cNvSpPr/>
          <p:nvPr/>
        </p:nvSpPr>
        <p:spPr>
          <a:xfrm>
            <a:off x="1039500" y="1911733"/>
            <a:ext cx="10316400" cy="4228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38"/>
          <p:cNvSpPr txBox="1">
            <a:spLocks noGrp="1"/>
          </p:cNvSpPr>
          <p:nvPr>
            <p:ph type="title"/>
          </p:nvPr>
        </p:nvSpPr>
        <p:spPr>
          <a:xfrm>
            <a:off x="1391705" y="2440767"/>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0" name="Google Shape;280;p38"/>
          <p:cNvSpPr txBox="1">
            <a:spLocks noGrp="1"/>
          </p:cNvSpPr>
          <p:nvPr>
            <p:ph type="subTitle" idx="1"/>
          </p:nvPr>
        </p:nvSpPr>
        <p:spPr>
          <a:xfrm>
            <a:off x="1412305" y="285371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1" name="Google Shape;281;p38"/>
          <p:cNvSpPr txBox="1">
            <a:spLocks noGrp="1"/>
          </p:cNvSpPr>
          <p:nvPr>
            <p:ph type="title" idx="2"/>
          </p:nvPr>
        </p:nvSpPr>
        <p:spPr>
          <a:xfrm>
            <a:off x="1391705" y="4374468"/>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2" name="Google Shape;282;p38"/>
          <p:cNvSpPr txBox="1">
            <a:spLocks noGrp="1"/>
          </p:cNvSpPr>
          <p:nvPr>
            <p:ph type="subTitle" idx="3"/>
          </p:nvPr>
        </p:nvSpPr>
        <p:spPr>
          <a:xfrm>
            <a:off x="1412305"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3" name="Google Shape;283;p38"/>
          <p:cNvSpPr txBox="1">
            <a:spLocks noGrp="1"/>
          </p:cNvSpPr>
          <p:nvPr>
            <p:ph type="title" idx="4"/>
          </p:nvPr>
        </p:nvSpPr>
        <p:spPr>
          <a:xfrm>
            <a:off x="4841813" y="2440767"/>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4" name="Google Shape;284;p38"/>
          <p:cNvSpPr txBox="1">
            <a:spLocks noGrp="1"/>
          </p:cNvSpPr>
          <p:nvPr>
            <p:ph type="subTitle" idx="5"/>
          </p:nvPr>
        </p:nvSpPr>
        <p:spPr>
          <a:xfrm>
            <a:off x="4852013" y="28537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5" name="Google Shape;285;p38"/>
          <p:cNvSpPr txBox="1">
            <a:spLocks noGrp="1"/>
          </p:cNvSpPr>
          <p:nvPr>
            <p:ph type="title" idx="6"/>
          </p:nvPr>
        </p:nvSpPr>
        <p:spPr>
          <a:xfrm>
            <a:off x="4841813" y="4374468"/>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6" name="Google Shape;286;p38"/>
          <p:cNvSpPr txBox="1">
            <a:spLocks noGrp="1"/>
          </p:cNvSpPr>
          <p:nvPr>
            <p:ph type="subTitle" idx="7"/>
          </p:nvPr>
        </p:nvSpPr>
        <p:spPr>
          <a:xfrm>
            <a:off x="4852013"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7" name="Google Shape;287;p38"/>
          <p:cNvSpPr txBox="1">
            <a:spLocks noGrp="1"/>
          </p:cNvSpPr>
          <p:nvPr>
            <p:ph type="title" idx="8"/>
          </p:nvPr>
        </p:nvSpPr>
        <p:spPr>
          <a:xfrm>
            <a:off x="8286836" y="2440767"/>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88" name="Google Shape;288;p38"/>
          <p:cNvSpPr txBox="1">
            <a:spLocks noGrp="1"/>
          </p:cNvSpPr>
          <p:nvPr>
            <p:ph type="subTitle" idx="9"/>
          </p:nvPr>
        </p:nvSpPr>
        <p:spPr>
          <a:xfrm>
            <a:off x="8292836" y="28537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89" name="Google Shape;289;p38"/>
          <p:cNvSpPr txBox="1">
            <a:spLocks noGrp="1"/>
          </p:cNvSpPr>
          <p:nvPr>
            <p:ph type="title" idx="13"/>
          </p:nvPr>
        </p:nvSpPr>
        <p:spPr>
          <a:xfrm>
            <a:off x="8286836" y="4374468"/>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b="1">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0" name="Google Shape;290;p38"/>
          <p:cNvSpPr txBox="1">
            <a:spLocks noGrp="1"/>
          </p:cNvSpPr>
          <p:nvPr>
            <p:ph type="subTitle" idx="14"/>
          </p:nvPr>
        </p:nvSpPr>
        <p:spPr>
          <a:xfrm>
            <a:off x="8292836" y="48192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1" name="Google Shape;291;p38"/>
          <p:cNvSpPr txBox="1">
            <a:spLocks noGrp="1"/>
          </p:cNvSpPr>
          <p:nvPr>
            <p:ph type="title" idx="15"/>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88108922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bg>
      <p:bgPr>
        <a:solidFill>
          <a:schemeClr val="dk1"/>
        </a:solidFill>
        <a:effectLst/>
      </p:bgPr>
    </p:bg>
    <p:spTree>
      <p:nvGrpSpPr>
        <p:cNvPr id="1" name="Shape 292"/>
        <p:cNvGrpSpPr/>
        <p:nvPr/>
      </p:nvGrpSpPr>
      <p:grpSpPr>
        <a:xfrm>
          <a:off x="0" y="0"/>
          <a:ext cx="0" cy="0"/>
          <a:chOff x="0" y="0"/>
          <a:chExt cx="0" cy="0"/>
        </a:xfrm>
      </p:grpSpPr>
      <p:sp>
        <p:nvSpPr>
          <p:cNvPr id="293" name="Google Shape;293;p39"/>
          <p:cNvSpPr txBox="1">
            <a:spLocks noGrp="1"/>
          </p:cNvSpPr>
          <p:nvPr>
            <p:ph type="title"/>
          </p:nvPr>
        </p:nvSpPr>
        <p:spPr>
          <a:xfrm>
            <a:off x="1391705" y="4272868"/>
            <a:ext cx="25300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4" name="Google Shape;294;p39"/>
          <p:cNvSpPr txBox="1">
            <a:spLocks noGrp="1"/>
          </p:cNvSpPr>
          <p:nvPr>
            <p:ph type="subTitle" idx="1"/>
          </p:nvPr>
        </p:nvSpPr>
        <p:spPr>
          <a:xfrm>
            <a:off x="1412305"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5" name="Google Shape;295;p39"/>
          <p:cNvSpPr txBox="1">
            <a:spLocks noGrp="1"/>
          </p:cNvSpPr>
          <p:nvPr>
            <p:ph type="title" idx="2"/>
          </p:nvPr>
        </p:nvSpPr>
        <p:spPr>
          <a:xfrm>
            <a:off x="3123089" y="2339167"/>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6" name="Google Shape;296;p39"/>
          <p:cNvSpPr txBox="1">
            <a:spLocks noGrp="1"/>
          </p:cNvSpPr>
          <p:nvPr>
            <p:ph type="subTitle" idx="3"/>
          </p:nvPr>
        </p:nvSpPr>
        <p:spPr>
          <a:xfrm>
            <a:off x="3133289" y="27521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7" name="Google Shape;297;p39"/>
          <p:cNvSpPr txBox="1">
            <a:spLocks noGrp="1"/>
          </p:cNvSpPr>
          <p:nvPr>
            <p:ph type="title" idx="4"/>
          </p:nvPr>
        </p:nvSpPr>
        <p:spPr>
          <a:xfrm>
            <a:off x="4841813" y="4272868"/>
            <a:ext cx="25092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298" name="Google Shape;298;p39"/>
          <p:cNvSpPr txBox="1">
            <a:spLocks noGrp="1"/>
          </p:cNvSpPr>
          <p:nvPr>
            <p:ph type="subTitle" idx="5"/>
          </p:nvPr>
        </p:nvSpPr>
        <p:spPr>
          <a:xfrm>
            <a:off x="4852013"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299" name="Google Shape;299;p39"/>
          <p:cNvSpPr txBox="1">
            <a:spLocks noGrp="1"/>
          </p:cNvSpPr>
          <p:nvPr>
            <p:ph type="title" idx="6"/>
          </p:nvPr>
        </p:nvSpPr>
        <p:spPr>
          <a:xfrm>
            <a:off x="6568111" y="2339167"/>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300" name="Google Shape;300;p39"/>
          <p:cNvSpPr txBox="1">
            <a:spLocks noGrp="1"/>
          </p:cNvSpPr>
          <p:nvPr>
            <p:ph type="subTitle" idx="7"/>
          </p:nvPr>
        </p:nvSpPr>
        <p:spPr>
          <a:xfrm>
            <a:off x="6574111" y="2752101"/>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01" name="Google Shape;301;p39"/>
          <p:cNvSpPr txBox="1">
            <a:spLocks noGrp="1"/>
          </p:cNvSpPr>
          <p:nvPr>
            <p:ph type="title" idx="8"/>
          </p:nvPr>
        </p:nvSpPr>
        <p:spPr>
          <a:xfrm>
            <a:off x="8286836" y="4272868"/>
            <a:ext cx="2500800" cy="534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1800"/>
              <a:buNone/>
              <a:defRPr sz="2400">
                <a:solidFill>
                  <a:schemeClr val="lt1"/>
                </a:solidFill>
              </a:defRPr>
            </a:lvl1pPr>
            <a:lvl2pPr lvl="1" algn="ctr" rtl="0">
              <a:spcBef>
                <a:spcPts val="0"/>
              </a:spcBef>
              <a:spcAft>
                <a:spcPts val="0"/>
              </a:spcAft>
              <a:buClr>
                <a:schemeClr val="lt1"/>
              </a:buClr>
              <a:buSzPts val="1800"/>
              <a:buNone/>
              <a:defRPr sz="2400">
                <a:solidFill>
                  <a:schemeClr val="lt1"/>
                </a:solidFill>
              </a:defRPr>
            </a:lvl2pPr>
            <a:lvl3pPr lvl="2" algn="ctr" rtl="0">
              <a:spcBef>
                <a:spcPts val="0"/>
              </a:spcBef>
              <a:spcAft>
                <a:spcPts val="0"/>
              </a:spcAft>
              <a:buClr>
                <a:schemeClr val="lt1"/>
              </a:buClr>
              <a:buSzPts val="1800"/>
              <a:buNone/>
              <a:defRPr sz="2400">
                <a:solidFill>
                  <a:schemeClr val="lt1"/>
                </a:solidFill>
              </a:defRPr>
            </a:lvl3pPr>
            <a:lvl4pPr lvl="3" algn="ctr" rtl="0">
              <a:spcBef>
                <a:spcPts val="0"/>
              </a:spcBef>
              <a:spcAft>
                <a:spcPts val="0"/>
              </a:spcAft>
              <a:buClr>
                <a:schemeClr val="lt1"/>
              </a:buClr>
              <a:buSzPts val="1800"/>
              <a:buNone/>
              <a:defRPr sz="2400">
                <a:solidFill>
                  <a:schemeClr val="lt1"/>
                </a:solidFill>
              </a:defRPr>
            </a:lvl4pPr>
            <a:lvl5pPr lvl="4" algn="ctr" rtl="0">
              <a:spcBef>
                <a:spcPts val="0"/>
              </a:spcBef>
              <a:spcAft>
                <a:spcPts val="0"/>
              </a:spcAft>
              <a:buClr>
                <a:schemeClr val="lt1"/>
              </a:buClr>
              <a:buSzPts val="1800"/>
              <a:buNone/>
              <a:defRPr sz="2400">
                <a:solidFill>
                  <a:schemeClr val="lt1"/>
                </a:solidFill>
              </a:defRPr>
            </a:lvl5pPr>
            <a:lvl6pPr lvl="5" algn="ctr" rtl="0">
              <a:spcBef>
                <a:spcPts val="0"/>
              </a:spcBef>
              <a:spcAft>
                <a:spcPts val="0"/>
              </a:spcAft>
              <a:buClr>
                <a:schemeClr val="lt1"/>
              </a:buClr>
              <a:buSzPts val="1800"/>
              <a:buNone/>
              <a:defRPr sz="2400">
                <a:solidFill>
                  <a:schemeClr val="lt1"/>
                </a:solidFill>
              </a:defRPr>
            </a:lvl6pPr>
            <a:lvl7pPr lvl="6" algn="ctr" rtl="0">
              <a:spcBef>
                <a:spcPts val="0"/>
              </a:spcBef>
              <a:spcAft>
                <a:spcPts val="0"/>
              </a:spcAft>
              <a:buClr>
                <a:schemeClr val="lt1"/>
              </a:buClr>
              <a:buSzPts val="1800"/>
              <a:buNone/>
              <a:defRPr sz="2400">
                <a:solidFill>
                  <a:schemeClr val="lt1"/>
                </a:solidFill>
              </a:defRPr>
            </a:lvl7pPr>
            <a:lvl8pPr lvl="7" algn="ctr" rtl="0">
              <a:spcBef>
                <a:spcPts val="0"/>
              </a:spcBef>
              <a:spcAft>
                <a:spcPts val="0"/>
              </a:spcAft>
              <a:buClr>
                <a:schemeClr val="lt1"/>
              </a:buClr>
              <a:buSzPts val="1800"/>
              <a:buNone/>
              <a:defRPr sz="2400">
                <a:solidFill>
                  <a:schemeClr val="lt1"/>
                </a:solidFill>
              </a:defRPr>
            </a:lvl8pPr>
            <a:lvl9pPr lvl="8" algn="ctr" rtl="0">
              <a:spcBef>
                <a:spcPts val="0"/>
              </a:spcBef>
              <a:spcAft>
                <a:spcPts val="0"/>
              </a:spcAft>
              <a:buClr>
                <a:schemeClr val="lt1"/>
              </a:buClr>
              <a:buSzPts val="1800"/>
              <a:buNone/>
              <a:defRPr sz="2400">
                <a:solidFill>
                  <a:schemeClr val="lt1"/>
                </a:solidFill>
              </a:defRPr>
            </a:lvl9pPr>
          </a:lstStyle>
          <a:p>
            <a:r>
              <a:rPr lang="en-US"/>
              <a:t>Click to edit Master title style</a:t>
            </a:r>
            <a:endParaRPr/>
          </a:p>
        </p:txBody>
      </p:sp>
      <p:sp>
        <p:nvSpPr>
          <p:cNvPr id="302" name="Google Shape;302;p39"/>
          <p:cNvSpPr txBox="1">
            <a:spLocks noGrp="1"/>
          </p:cNvSpPr>
          <p:nvPr>
            <p:ph type="subTitle" idx="9"/>
          </p:nvPr>
        </p:nvSpPr>
        <p:spPr>
          <a:xfrm>
            <a:off x="8292836" y="4717656"/>
            <a:ext cx="2488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03" name="Google Shape;303;p39"/>
          <p:cNvSpPr txBox="1">
            <a:spLocks noGrp="1"/>
          </p:cNvSpPr>
          <p:nvPr>
            <p:ph type="title" idx="13"/>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4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2771251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4">
  <p:cSld name="Title and three columns 4">
    <p:bg>
      <p:bgPr>
        <a:solidFill>
          <a:schemeClr val="accent5"/>
        </a:solidFill>
        <a:effectLst/>
      </p:bgPr>
    </p:bg>
    <p:spTree>
      <p:nvGrpSpPr>
        <p:cNvPr id="1" name="Shape 304"/>
        <p:cNvGrpSpPr/>
        <p:nvPr/>
      </p:nvGrpSpPr>
      <p:grpSpPr>
        <a:xfrm>
          <a:off x="0" y="0"/>
          <a:ext cx="0" cy="0"/>
          <a:chOff x="0" y="0"/>
          <a:chExt cx="0" cy="0"/>
        </a:xfrm>
      </p:grpSpPr>
      <p:sp>
        <p:nvSpPr>
          <p:cNvPr id="305" name="Google Shape;305;p40"/>
          <p:cNvSpPr/>
          <p:nvPr/>
        </p:nvSpPr>
        <p:spPr>
          <a:xfrm rot="10800000">
            <a:off x="7855800" y="-516133"/>
            <a:ext cx="7018800" cy="3596800"/>
          </a:xfrm>
          <a:prstGeom prst="triangle">
            <a:avLst>
              <a:gd name="adj" fmla="val 50000"/>
            </a:avLst>
          </a:prstGeom>
          <a:noFill/>
          <a:ln w="19050" cap="flat" cmpd="sng">
            <a:solidFill>
              <a:schemeClr val="accen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40"/>
          <p:cNvSpPr/>
          <p:nvPr/>
        </p:nvSpPr>
        <p:spPr>
          <a:xfrm>
            <a:off x="-6922433" y="3080667"/>
            <a:ext cx="9870800" cy="5058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40"/>
          <p:cNvSpPr txBox="1">
            <a:spLocks noGrp="1"/>
          </p:cNvSpPr>
          <p:nvPr>
            <p:ph type="title"/>
          </p:nvPr>
        </p:nvSpPr>
        <p:spPr>
          <a:xfrm>
            <a:off x="1149933" y="44326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08" name="Google Shape;308;p40"/>
          <p:cNvSpPr txBox="1">
            <a:spLocks noGrp="1"/>
          </p:cNvSpPr>
          <p:nvPr>
            <p:ph type="subTitle" idx="1"/>
          </p:nvPr>
        </p:nvSpPr>
        <p:spPr>
          <a:xfrm>
            <a:off x="565933" y="4777615"/>
            <a:ext cx="3519600" cy="10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09" name="Google Shape;309;p40"/>
          <p:cNvSpPr txBox="1">
            <a:spLocks noGrp="1"/>
          </p:cNvSpPr>
          <p:nvPr>
            <p:ph type="title" idx="2"/>
          </p:nvPr>
        </p:nvSpPr>
        <p:spPr>
          <a:xfrm>
            <a:off x="8701007" y="44326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0" name="Google Shape;310;p40"/>
          <p:cNvSpPr txBox="1">
            <a:spLocks noGrp="1"/>
          </p:cNvSpPr>
          <p:nvPr>
            <p:ph type="subTitle" idx="3"/>
          </p:nvPr>
        </p:nvSpPr>
        <p:spPr>
          <a:xfrm>
            <a:off x="8117001" y="4777615"/>
            <a:ext cx="3519600" cy="10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1" name="Google Shape;311;p40"/>
          <p:cNvSpPr txBox="1">
            <a:spLocks noGrp="1"/>
          </p:cNvSpPr>
          <p:nvPr>
            <p:ph type="title" idx="4"/>
          </p:nvPr>
        </p:nvSpPr>
        <p:spPr>
          <a:xfrm>
            <a:off x="4920200" y="44326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2" name="Google Shape;312;p40"/>
          <p:cNvSpPr txBox="1">
            <a:spLocks noGrp="1"/>
          </p:cNvSpPr>
          <p:nvPr>
            <p:ph type="subTitle" idx="5"/>
          </p:nvPr>
        </p:nvSpPr>
        <p:spPr>
          <a:xfrm>
            <a:off x="4336197" y="4777615"/>
            <a:ext cx="3519600" cy="107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3" name="Google Shape;313;p40"/>
          <p:cNvSpPr txBox="1">
            <a:spLocks noGrp="1"/>
          </p:cNvSpPr>
          <p:nvPr>
            <p:ph type="title" idx="6"/>
          </p:nvPr>
        </p:nvSpPr>
        <p:spPr>
          <a:xfrm>
            <a:off x="2250600" y="707633"/>
            <a:ext cx="76908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2363639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ítulo y dos columnas " type="twoColTx">
  <p:cSld name="Título y dos columnas ">
    <p:bg>
      <p:bgPr>
        <a:solidFill>
          <a:schemeClr val="accent5"/>
        </a:solidFill>
        <a:effectLst/>
      </p:bgPr>
    </p:bg>
    <p:spTree>
      <p:nvGrpSpPr>
        <p:cNvPr id="1" name="Shape 24"/>
        <p:cNvGrpSpPr/>
        <p:nvPr/>
      </p:nvGrpSpPr>
      <p:grpSpPr>
        <a:xfrm>
          <a:off x="0" y="0"/>
          <a:ext cx="0" cy="0"/>
          <a:chOff x="0" y="0"/>
          <a:chExt cx="0" cy="0"/>
        </a:xfrm>
      </p:grpSpPr>
      <p:sp>
        <p:nvSpPr>
          <p:cNvPr id="25" name="Google Shape;25;p5"/>
          <p:cNvSpPr txBox="1">
            <a:spLocks noGrp="1"/>
          </p:cNvSpPr>
          <p:nvPr>
            <p:ph type="subTitle" idx="1"/>
          </p:nvPr>
        </p:nvSpPr>
        <p:spPr>
          <a:xfrm>
            <a:off x="1111903" y="3522103"/>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6" name="Google Shape;26;p5"/>
          <p:cNvSpPr txBox="1">
            <a:spLocks noGrp="1"/>
          </p:cNvSpPr>
          <p:nvPr>
            <p:ph type="subTitle" idx="2"/>
          </p:nvPr>
        </p:nvSpPr>
        <p:spPr>
          <a:xfrm>
            <a:off x="6945697" y="3522103"/>
            <a:ext cx="4134400" cy="132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27" name="Google Shape;27;p5"/>
          <p:cNvSpPr txBox="1">
            <a:spLocks noGrp="1"/>
          </p:cNvSpPr>
          <p:nvPr>
            <p:ph type="title"/>
          </p:nvPr>
        </p:nvSpPr>
        <p:spPr>
          <a:xfrm>
            <a:off x="2073303" y="2647680"/>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8" name="Google Shape;28;p5"/>
          <p:cNvSpPr txBox="1">
            <a:spLocks noGrp="1"/>
          </p:cNvSpPr>
          <p:nvPr>
            <p:ph type="title" idx="3"/>
          </p:nvPr>
        </p:nvSpPr>
        <p:spPr>
          <a:xfrm>
            <a:off x="7907097" y="2647680"/>
            <a:ext cx="221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29" name="Google Shape;29;p5"/>
          <p:cNvSpPr/>
          <p:nvPr/>
        </p:nvSpPr>
        <p:spPr>
          <a:xfrm rot="10800000">
            <a:off x="4784600" y="-30167"/>
            <a:ext cx="2622800" cy="11812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158203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three columns 3">
  <p:cSld name="Title and three columns 3">
    <p:bg>
      <p:bgPr>
        <a:solidFill>
          <a:schemeClr val="accent5"/>
        </a:solidFill>
        <a:effectLst/>
      </p:bgPr>
    </p:bg>
    <p:spTree>
      <p:nvGrpSpPr>
        <p:cNvPr id="1" name="Shape 314"/>
        <p:cNvGrpSpPr/>
        <p:nvPr/>
      </p:nvGrpSpPr>
      <p:grpSpPr>
        <a:xfrm>
          <a:off x="0" y="0"/>
          <a:ext cx="0" cy="0"/>
          <a:chOff x="0" y="0"/>
          <a:chExt cx="0" cy="0"/>
        </a:xfrm>
      </p:grpSpPr>
      <p:sp>
        <p:nvSpPr>
          <p:cNvPr id="315" name="Google Shape;315;p41"/>
          <p:cNvSpPr/>
          <p:nvPr/>
        </p:nvSpPr>
        <p:spPr>
          <a:xfrm rot="5400000" flipH="1">
            <a:off x="-4226800" y="129233"/>
            <a:ext cx="14234800" cy="64108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6" name="Google Shape;316;p41"/>
          <p:cNvSpPr txBox="1">
            <a:spLocks noGrp="1"/>
          </p:cNvSpPr>
          <p:nvPr>
            <p:ph type="title"/>
          </p:nvPr>
        </p:nvSpPr>
        <p:spPr>
          <a:xfrm>
            <a:off x="7495800" y="137630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17" name="Google Shape;317;p41"/>
          <p:cNvSpPr txBox="1">
            <a:spLocks noGrp="1"/>
          </p:cNvSpPr>
          <p:nvPr>
            <p:ph type="subTitle" idx="1"/>
          </p:nvPr>
        </p:nvSpPr>
        <p:spPr>
          <a:xfrm>
            <a:off x="7060800" y="1701500"/>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18" name="Google Shape;318;p41"/>
          <p:cNvSpPr txBox="1">
            <a:spLocks noGrp="1"/>
          </p:cNvSpPr>
          <p:nvPr>
            <p:ph type="title" idx="2"/>
          </p:nvPr>
        </p:nvSpPr>
        <p:spPr>
          <a:xfrm>
            <a:off x="950967" y="3039600"/>
            <a:ext cx="4438400" cy="778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19" name="Google Shape;319;p41"/>
          <p:cNvSpPr txBox="1">
            <a:spLocks noGrp="1"/>
          </p:cNvSpPr>
          <p:nvPr>
            <p:ph type="title" idx="3"/>
          </p:nvPr>
        </p:nvSpPr>
        <p:spPr>
          <a:xfrm>
            <a:off x="7495800" y="3281080"/>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20" name="Google Shape;320;p41"/>
          <p:cNvSpPr txBox="1">
            <a:spLocks noGrp="1"/>
          </p:cNvSpPr>
          <p:nvPr>
            <p:ph type="subTitle" idx="4"/>
          </p:nvPr>
        </p:nvSpPr>
        <p:spPr>
          <a:xfrm>
            <a:off x="7060800" y="3612629"/>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21" name="Google Shape;321;p41"/>
          <p:cNvSpPr txBox="1">
            <a:spLocks noGrp="1"/>
          </p:cNvSpPr>
          <p:nvPr>
            <p:ph type="title" idx="5"/>
          </p:nvPr>
        </p:nvSpPr>
        <p:spPr>
          <a:xfrm>
            <a:off x="7495800" y="5169892"/>
            <a:ext cx="2351600" cy="411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22" name="Google Shape;322;p41"/>
          <p:cNvSpPr txBox="1">
            <a:spLocks noGrp="1"/>
          </p:cNvSpPr>
          <p:nvPr>
            <p:ph type="subTitle" idx="6"/>
          </p:nvPr>
        </p:nvSpPr>
        <p:spPr>
          <a:xfrm>
            <a:off x="7060800" y="5501443"/>
            <a:ext cx="3221600" cy="750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23" name="Google Shape;323;p41"/>
          <p:cNvSpPr/>
          <p:nvPr/>
        </p:nvSpPr>
        <p:spPr>
          <a:xfrm rot="10800000">
            <a:off x="9312167" y="-8191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4" name="Google Shape;324;p41"/>
          <p:cNvSpPr/>
          <p:nvPr/>
        </p:nvSpPr>
        <p:spPr>
          <a:xfrm rot="10800000">
            <a:off x="9392167" y="-9461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5" name="Google Shape;325;p41"/>
          <p:cNvSpPr/>
          <p:nvPr/>
        </p:nvSpPr>
        <p:spPr>
          <a:xfrm flipH="1">
            <a:off x="10617867" y="5318167"/>
            <a:ext cx="1807200" cy="17524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26" name="Google Shape;326;p41"/>
          <p:cNvSpPr/>
          <p:nvPr/>
        </p:nvSpPr>
        <p:spPr>
          <a:xfrm>
            <a:off x="9784267" y="5674667"/>
            <a:ext cx="3884400" cy="18220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4303640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accent5"/>
        </a:solidFill>
        <a:effectLst/>
      </p:bgPr>
    </p:bg>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5680400" y="707633"/>
            <a:ext cx="6927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29" name="Google Shape;329;p42"/>
          <p:cNvSpPr/>
          <p:nvPr/>
        </p:nvSpPr>
        <p:spPr>
          <a:xfrm rot="10800000">
            <a:off x="9210567" y="-1078067"/>
            <a:ext cx="4541200" cy="4403200"/>
          </a:xfrm>
          <a:prstGeom prst="rtTriangle">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30" name="Google Shape;330;p42"/>
          <p:cNvSpPr/>
          <p:nvPr/>
        </p:nvSpPr>
        <p:spPr>
          <a:xfrm rot="10800000">
            <a:off x="9290567" y="-12050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Tree>
    <p:extLst>
      <p:ext uri="{BB962C8B-B14F-4D97-AF65-F5344CB8AC3E}">
        <p14:creationId xmlns:p14="http://schemas.microsoft.com/office/powerpoint/2010/main" val="2066821637"/>
      </p:ext>
    </p:extLst>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2">
  <p:cSld name="Title only 2">
    <p:bg>
      <p:bgPr>
        <a:solidFill>
          <a:schemeClr val="accent5"/>
        </a:solidFill>
        <a:effectLst/>
      </p:bgPr>
    </p:bg>
    <p:spTree>
      <p:nvGrpSpPr>
        <p:cNvPr id="1" name="Shape 331"/>
        <p:cNvGrpSpPr/>
        <p:nvPr/>
      </p:nvGrpSpPr>
      <p:grpSpPr>
        <a:xfrm>
          <a:off x="0" y="0"/>
          <a:ext cx="0" cy="0"/>
          <a:chOff x="0" y="0"/>
          <a:chExt cx="0" cy="0"/>
        </a:xfrm>
      </p:grpSpPr>
      <p:sp>
        <p:nvSpPr>
          <p:cNvPr id="332" name="Google Shape;332;p43"/>
          <p:cNvSpPr/>
          <p:nvPr/>
        </p:nvSpPr>
        <p:spPr>
          <a:xfrm>
            <a:off x="-696633" y="4574267"/>
            <a:ext cx="3056800" cy="27788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43"/>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34" name="Google Shape;334;p43"/>
          <p:cNvSpPr/>
          <p:nvPr/>
        </p:nvSpPr>
        <p:spPr>
          <a:xfrm rot="10800000">
            <a:off x="9682400" y="-736700"/>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43"/>
          <p:cNvSpPr/>
          <p:nvPr/>
        </p:nvSpPr>
        <p:spPr>
          <a:xfrm flipH="1">
            <a:off x="-3151233" y="5987867"/>
            <a:ext cx="7153200" cy="3355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43"/>
          <p:cNvSpPr/>
          <p:nvPr/>
        </p:nvSpPr>
        <p:spPr>
          <a:xfrm rot="-5400000" flipH="1">
            <a:off x="10612067" y="450167"/>
            <a:ext cx="3276400" cy="153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75689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only 7">
  <p:cSld name="Title only 7">
    <p:bg>
      <p:bgPr>
        <a:solidFill>
          <a:schemeClr val="dk1"/>
        </a:solidFill>
        <a:effectLst/>
      </p:bgPr>
    </p:bg>
    <p:spTree>
      <p:nvGrpSpPr>
        <p:cNvPr id="1" name="Shape 337"/>
        <p:cNvGrpSpPr/>
        <p:nvPr/>
      </p:nvGrpSpPr>
      <p:grpSpPr>
        <a:xfrm>
          <a:off x="0" y="0"/>
          <a:ext cx="0" cy="0"/>
          <a:chOff x="0" y="0"/>
          <a:chExt cx="0" cy="0"/>
        </a:xfrm>
      </p:grpSpPr>
      <p:sp>
        <p:nvSpPr>
          <p:cNvPr id="338" name="Google Shape;338;p44"/>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lt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39" name="Google Shape;339;p44"/>
          <p:cNvSpPr/>
          <p:nvPr/>
        </p:nvSpPr>
        <p:spPr>
          <a:xfrm rot="10800000" flipH="1">
            <a:off x="-306367" y="-480333"/>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0" name="Google Shape;340;p44"/>
          <p:cNvSpPr/>
          <p:nvPr/>
        </p:nvSpPr>
        <p:spPr>
          <a:xfrm>
            <a:off x="9319867" y="4597067"/>
            <a:ext cx="7153200" cy="33552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5019793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only 3">
  <p:cSld name="Title only 3">
    <p:bg>
      <p:bgPr>
        <a:solidFill>
          <a:schemeClr val="accent5"/>
        </a:solidFill>
        <a:effectLst/>
      </p:bgPr>
    </p:bg>
    <p:spTree>
      <p:nvGrpSpPr>
        <p:cNvPr id="1" name="Shape 341"/>
        <p:cNvGrpSpPr/>
        <p:nvPr/>
      </p:nvGrpSpPr>
      <p:grpSpPr>
        <a:xfrm>
          <a:off x="0" y="0"/>
          <a:ext cx="0" cy="0"/>
          <a:chOff x="0" y="0"/>
          <a:chExt cx="0" cy="0"/>
        </a:xfrm>
      </p:grpSpPr>
      <p:sp>
        <p:nvSpPr>
          <p:cNvPr id="342" name="Google Shape;342;p45"/>
          <p:cNvSpPr txBox="1">
            <a:spLocks noGrp="1"/>
          </p:cNvSpPr>
          <p:nvPr>
            <p:ph type="title"/>
          </p:nvPr>
        </p:nvSpPr>
        <p:spPr>
          <a:xfrm>
            <a:off x="950967" y="707633"/>
            <a:ext cx="7695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43" name="Google Shape;343;p45"/>
          <p:cNvSpPr/>
          <p:nvPr/>
        </p:nvSpPr>
        <p:spPr>
          <a:xfrm rot="10800000">
            <a:off x="-3327000" y="-1180533"/>
            <a:ext cx="5757200" cy="2950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5117266"/>
      </p:ext>
    </p:extLst>
  </p:cSld>
  <p:clrMapOvr>
    <a:masterClrMapping/>
  </p:clrMapOvr>
  <p:extLst>
    <p:ext uri="{DCECCB84-F9BA-43D5-87BE-67443E8EF086}">
      <p15:sldGuideLst xmlns:p15="http://schemas.microsoft.com/office/powerpoint/2012/main">
        <p15:guide id="1" orient="horz" pos="1620">
          <p15:clr>
            <a:srgbClr val="FA7B17"/>
          </p15:clr>
        </p15:guide>
        <p15:guide id="2" pos="2880">
          <p15:clr>
            <a:srgbClr val="FA7B17"/>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only 4">
  <p:cSld name="Title only 4">
    <p:bg>
      <p:bgPr>
        <a:solidFill>
          <a:schemeClr val="accent5"/>
        </a:solidFill>
        <a:effectLst/>
      </p:bgPr>
    </p:bg>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950967" y="707633"/>
            <a:ext cx="9813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46" name="Google Shape;346;p46"/>
          <p:cNvSpPr/>
          <p:nvPr/>
        </p:nvSpPr>
        <p:spPr>
          <a:xfrm>
            <a:off x="-2368867" y="36015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47" name="Google Shape;347;p46"/>
          <p:cNvSpPr/>
          <p:nvPr/>
        </p:nvSpPr>
        <p:spPr>
          <a:xfrm rot="10800000">
            <a:off x="8659633" y="-15763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48" name="Google Shape;348;p46"/>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4515497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only 5">
  <p:cSld name="Title only 5">
    <p:bg>
      <p:bgPr>
        <a:solidFill>
          <a:schemeClr val="accent5"/>
        </a:solidFill>
        <a:effectLst/>
      </p:bgPr>
    </p:bg>
    <p:spTree>
      <p:nvGrpSpPr>
        <p:cNvPr id="1" name="Shape 349"/>
        <p:cNvGrpSpPr/>
        <p:nvPr/>
      </p:nvGrpSpPr>
      <p:grpSpPr>
        <a:xfrm>
          <a:off x="0" y="0"/>
          <a:ext cx="0" cy="0"/>
          <a:chOff x="0" y="0"/>
          <a:chExt cx="0" cy="0"/>
        </a:xfrm>
      </p:grpSpPr>
      <p:sp>
        <p:nvSpPr>
          <p:cNvPr id="350" name="Google Shape;350;p47"/>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51" name="Google Shape;351;p47"/>
          <p:cNvSpPr/>
          <p:nvPr/>
        </p:nvSpPr>
        <p:spPr>
          <a:xfrm rot="10800000" flipH="1">
            <a:off x="-383667" y="-151700"/>
            <a:ext cx="3971600" cy="41100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47"/>
          <p:cNvSpPr/>
          <p:nvPr/>
        </p:nvSpPr>
        <p:spPr>
          <a:xfrm>
            <a:off x="6678633" y="2249333"/>
            <a:ext cx="9870800" cy="5058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845974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only 6">
  <p:cSld name="Title only 6">
    <p:bg>
      <p:bgPr>
        <a:solidFill>
          <a:schemeClr val="accent5"/>
        </a:solidFill>
        <a:effectLst/>
      </p:bgPr>
    </p:bg>
    <p:spTree>
      <p:nvGrpSpPr>
        <p:cNvPr id="1" name="Shape 353"/>
        <p:cNvGrpSpPr/>
        <p:nvPr/>
      </p:nvGrpSpPr>
      <p:grpSpPr>
        <a:xfrm>
          <a:off x="0" y="0"/>
          <a:ext cx="0" cy="0"/>
          <a:chOff x="0" y="0"/>
          <a:chExt cx="0" cy="0"/>
        </a:xfrm>
      </p:grpSpPr>
      <p:sp>
        <p:nvSpPr>
          <p:cNvPr id="354" name="Google Shape;354;p48"/>
          <p:cNvSpPr txBox="1">
            <a:spLocks noGrp="1"/>
          </p:cNvSpPr>
          <p:nvPr>
            <p:ph type="title"/>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55" name="Google Shape;355;p48"/>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6" name="Google Shape;356;p48"/>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7" name="Google Shape;357;p48"/>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470787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10">
  <p:cSld name="Title and text 10">
    <p:bg>
      <p:bgPr>
        <a:solidFill>
          <a:schemeClr val="accent5"/>
        </a:solidFill>
        <a:effectLst/>
      </p:bgPr>
    </p:bg>
    <p:spTree>
      <p:nvGrpSpPr>
        <p:cNvPr id="1" name="Shape 358"/>
        <p:cNvGrpSpPr/>
        <p:nvPr/>
      </p:nvGrpSpPr>
      <p:grpSpPr>
        <a:xfrm>
          <a:off x="0" y="0"/>
          <a:ext cx="0" cy="0"/>
          <a:chOff x="0" y="0"/>
          <a:chExt cx="0" cy="0"/>
        </a:xfrm>
      </p:grpSpPr>
      <p:sp>
        <p:nvSpPr>
          <p:cNvPr id="359" name="Google Shape;359;p49"/>
          <p:cNvSpPr txBox="1">
            <a:spLocks noGrp="1"/>
          </p:cNvSpPr>
          <p:nvPr>
            <p:ph type="title"/>
          </p:nvPr>
        </p:nvSpPr>
        <p:spPr>
          <a:xfrm>
            <a:off x="950967"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60" name="Google Shape;360;p49"/>
          <p:cNvSpPr/>
          <p:nvPr/>
        </p:nvSpPr>
        <p:spPr>
          <a:xfrm>
            <a:off x="-2241867" y="3309467"/>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1" name="Google Shape;361;p49"/>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2" name="Google Shape;362;p49"/>
          <p:cNvSpPr/>
          <p:nvPr/>
        </p:nvSpPr>
        <p:spPr>
          <a:xfrm rot="10800000">
            <a:off x="7353633" y="-24094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49"/>
          <p:cNvSpPr txBox="1">
            <a:spLocks noGrp="1"/>
          </p:cNvSpPr>
          <p:nvPr>
            <p:ph type="body" idx="1"/>
          </p:nvPr>
        </p:nvSpPr>
        <p:spPr>
          <a:xfrm>
            <a:off x="950967" y="1898867"/>
            <a:ext cx="10281200" cy="4346400"/>
          </a:xfrm>
          <a:prstGeom prst="rect">
            <a:avLst/>
          </a:prstGeom>
        </p:spPr>
        <p:txBody>
          <a:bodyPr spcFirstLastPara="1" wrap="square" lIns="91425" tIns="91425" rIns="91425" bIns="91425" anchor="t" anchorCtr="0">
            <a:noAutofit/>
          </a:bodyPr>
          <a:lstStyle>
            <a:lvl1pPr marL="609585" marR="67732" lvl="0"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228931221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11">
  <p:cSld name="Title and text 11">
    <p:bg>
      <p:bgPr>
        <a:solidFill>
          <a:schemeClr val="accent5"/>
        </a:solidFill>
        <a:effectLst/>
      </p:bgPr>
    </p:bg>
    <p:spTree>
      <p:nvGrpSpPr>
        <p:cNvPr id="1" name="Shape 364"/>
        <p:cNvGrpSpPr/>
        <p:nvPr/>
      </p:nvGrpSpPr>
      <p:grpSpPr>
        <a:xfrm>
          <a:off x="0" y="0"/>
          <a:ext cx="0" cy="0"/>
          <a:chOff x="0" y="0"/>
          <a:chExt cx="0" cy="0"/>
        </a:xfrm>
      </p:grpSpPr>
      <p:sp>
        <p:nvSpPr>
          <p:cNvPr id="365" name="Google Shape;365;p50"/>
          <p:cNvSpPr txBox="1">
            <a:spLocks noGrp="1"/>
          </p:cNvSpPr>
          <p:nvPr>
            <p:ph type="title"/>
          </p:nvPr>
        </p:nvSpPr>
        <p:spPr>
          <a:xfrm>
            <a:off x="950967" y="707633"/>
            <a:ext cx="10281200" cy="70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66" name="Google Shape;366;p50"/>
          <p:cNvSpPr/>
          <p:nvPr/>
        </p:nvSpPr>
        <p:spPr>
          <a:xfrm flipH="1">
            <a:off x="9884933" y="3309467"/>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7" name="Google Shape;367;p50"/>
          <p:cNvSpPr/>
          <p:nvPr/>
        </p:nvSpPr>
        <p:spPr>
          <a:xfrm rot="10800000" flipH="1">
            <a:off x="-1232733" y="-1805433"/>
            <a:ext cx="4541200" cy="440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68" name="Google Shape;368;p50"/>
          <p:cNvSpPr/>
          <p:nvPr/>
        </p:nvSpPr>
        <p:spPr>
          <a:xfrm rot="10800000" flipH="1">
            <a:off x="-2662300" y="-2647567"/>
            <a:ext cx="7153200" cy="3355200"/>
          </a:xfrm>
          <a:prstGeom prst="triangle">
            <a:avLst>
              <a:gd name="adj" fmla="val 50000"/>
            </a:avLst>
          </a:prstGeom>
          <a:noFill/>
          <a:ln w="19050"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50"/>
          <p:cNvSpPr txBox="1">
            <a:spLocks noGrp="1"/>
          </p:cNvSpPr>
          <p:nvPr>
            <p:ph type="body" idx="1"/>
          </p:nvPr>
        </p:nvSpPr>
        <p:spPr>
          <a:xfrm>
            <a:off x="950967" y="1898867"/>
            <a:ext cx="10281200" cy="4346400"/>
          </a:xfrm>
          <a:prstGeom prst="rect">
            <a:avLst/>
          </a:prstGeom>
        </p:spPr>
        <p:txBody>
          <a:bodyPr spcFirstLastPara="1" wrap="square" lIns="91425" tIns="91425" rIns="91425" bIns="91425" anchor="t" anchorCtr="0">
            <a:noAutofit/>
          </a:bodyPr>
          <a:lstStyle>
            <a:lvl1pPr marL="609585" marR="67732" lvl="0"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1pPr>
            <a:lvl2pPr marL="1219170" lvl="1" indent="-423323" rtl="0">
              <a:lnSpc>
                <a:spcPct val="100000"/>
              </a:lnSpc>
              <a:spcBef>
                <a:spcPts val="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rtl="0">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rtl="0">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Tree>
    <p:extLst>
      <p:ext uri="{BB962C8B-B14F-4D97-AF65-F5344CB8AC3E}">
        <p14:creationId xmlns:p14="http://schemas.microsoft.com/office/powerpoint/2010/main" val="2901852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olo título " type="titleOnly">
  <p:cSld name="Solo título ">
    <p:bg>
      <p:bgPr>
        <a:solidFill>
          <a:schemeClr val="accent5"/>
        </a:solidFill>
        <a:effectLst/>
      </p:bgPr>
    </p:bg>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1189400" y="707633"/>
            <a:ext cx="9813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2" name="Google Shape;32;p6"/>
          <p:cNvSpPr/>
          <p:nvPr/>
        </p:nvSpPr>
        <p:spPr>
          <a:xfrm flipH="1">
            <a:off x="9366000" y="3467500"/>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3" name="Google Shape;33;p6"/>
          <p:cNvSpPr/>
          <p:nvPr/>
        </p:nvSpPr>
        <p:spPr>
          <a:xfrm flipH="1">
            <a:off x="9505067" y="3467500"/>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4" name="Google Shape;34;p6"/>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5" name="Google Shape;35;p6"/>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869317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hree columns 5">
  <p:cSld name="Title and three columns 5">
    <p:bg>
      <p:bgPr>
        <a:solidFill>
          <a:schemeClr val="accent5"/>
        </a:solidFill>
        <a:effectLst/>
      </p:bgPr>
    </p:bg>
    <p:spTree>
      <p:nvGrpSpPr>
        <p:cNvPr id="1" name="Shape 370"/>
        <p:cNvGrpSpPr/>
        <p:nvPr/>
      </p:nvGrpSpPr>
      <p:grpSpPr>
        <a:xfrm>
          <a:off x="0" y="0"/>
          <a:ext cx="0" cy="0"/>
          <a:chOff x="0" y="0"/>
          <a:chExt cx="0" cy="0"/>
        </a:xfrm>
      </p:grpSpPr>
      <p:sp>
        <p:nvSpPr>
          <p:cNvPr id="371" name="Google Shape;371;p51"/>
          <p:cNvSpPr txBox="1">
            <a:spLocks noGrp="1"/>
          </p:cNvSpPr>
          <p:nvPr>
            <p:ph type="title"/>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72" name="Google Shape;372;p51"/>
          <p:cNvSpPr txBox="1">
            <a:spLocks noGrp="1"/>
          </p:cNvSpPr>
          <p:nvPr>
            <p:ph type="title" idx="2"/>
          </p:nvPr>
        </p:nvSpPr>
        <p:spPr>
          <a:xfrm>
            <a:off x="1712908" y="4360033"/>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3" name="Google Shape;373;p51"/>
          <p:cNvSpPr txBox="1">
            <a:spLocks noGrp="1"/>
          </p:cNvSpPr>
          <p:nvPr>
            <p:ph type="subTitle" idx="1"/>
          </p:nvPr>
        </p:nvSpPr>
        <p:spPr>
          <a:xfrm>
            <a:off x="1254108" y="4721593"/>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74" name="Google Shape;374;p51"/>
          <p:cNvSpPr txBox="1">
            <a:spLocks noGrp="1"/>
          </p:cNvSpPr>
          <p:nvPr>
            <p:ph type="title" idx="3"/>
          </p:nvPr>
        </p:nvSpPr>
        <p:spPr>
          <a:xfrm>
            <a:off x="8932692" y="4343300"/>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5" name="Google Shape;375;p51"/>
          <p:cNvSpPr txBox="1">
            <a:spLocks noGrp="1"/>
          </p:cNvSpPr>
          <p:nvPr>
            <p:ph type="subTitle" idx="4"/>
          </p:nvPr>
        </p:nvSpPr>
        <p:spPr>
          <a:xfrm>
            <a:off x="8473892" y="4693476"/>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376" name="Google Shape;376;p51"/>
          <p:cNvSpPr txBox="1">
            <a:spLocks noGrp="1"/>
          </p:cNvSpPr>
          <p:nvPr>
            <p:ph type="title" idx="5"/>
          </p:nvPr>
        </p:nvSpPr>
        <p:spPr>
          <a:xfrm>
            <a:off x="5320029" y="4360033"/>
            <a:ext cx="15464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377" name="Google Shape;377;p51"/>
          <p:cNvSpPr txBox="1">
            <a:spLocks noGrp="1"/>
          </p:cNvSpPr>
          <p:nvPr>
            <p:ph type="subTitle" idx="6"/>
          </p:nvPr>
        </p:nvSpPr>
        <p:spPr>
          <a:xfrm>
            <a:off x="4861229" y="4721593"/>
            <a:ext cx="2464000" cy="277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87353937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Numbers and text">
  <p:cSld name="Numbers and text">
    <p:bg>
      <p:bgPr>
        <a:solidFill>
          <a:schemeClr val="accent5"/>
        </a:solidFill>
        <a:effectLst/>
      </p:bgPr>
    </p:bg>
    <p:spTree>
      <p:nvGrpSpPr>
        <p:cNvPr id="1" name="Shape 378"/>
        <p:cNvGrpSpPr/>
        <p:nvPr/>
      </p:nvGrpSpPr>
      <p:grpSpPr>
        <a:xfrm>
          <a:off x="0" y="0"/>
          <a:ext cx="0" cy="0"/>
          <a:chOff x="0" y="0"/>
          <a:chExt cx="0" cy="0"/>
        </a:xfrm>
      </p:grpSpPr>
      <p:sp>
        <p:nvSpPr>
          <p:cNvPr id="379" name="Google Shape;379;p52"/>
          <p:cNvSpPr/>
          <p:nvPr/>
        </p:nvSpPr>
        <p:spPr>
          <a:xfrm flipH="1">
            <a:off x="5944916" y="-1257300"/>
            <a:ext cx="11000800" cy="106664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80" name="Google Shape;380;p52"/>
          <p:cNvSpPr/>
          <p:nvPr/>
        </p:nvSpPr>
        <p:spPr>
          <a:xfrm>
            <a:off x="44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1" name="Google Shape;381;p52"/>
          <p:cNvSpPr/>
          <p:nvPr/>
        </p:nvSpPr>
        <p:spPr>
          <a:xfrm>
            <a:off x="7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2" name="Google Shape;382;p52"/>
          <p:cNvSpPr/>
          <p:nvPr/>
        </p:nvSpPr>
        <p:spPr>
          <a:xfrm>
            <a:off x="8113400" y="2596667"/>
            <a:ext cx="3365200" cy="2699600"/>
          </a:xfrm>
          <a:prstGeom prst="rect">
            <a:avLst/>
          </a:prstGeom>
          <a:solidFill>
            <a:schemeClr val="dk1"/>
          </a:solid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52"/>
          <p:cNvSpPr txBox="1">
            <a:spLocks noGrp="1"/>
          </p:cNvSpPr>
          <p:nvPr>
            <p:ph type="subTitle" idx="1"/>
          </p:nvPr>
        </p:nvSpPr>
        <p:spPr>
          <a:xfrm>
            <a:off x="871599"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4" name="Google Shape;384;p52"/>
          <p:cNvSpPr txBox="1">
            <a:spLocks noGrp="1"/>
          </p:cNvSpPr>
          <p:nvPr>
            <p:ph type="subTitle" idx="2"/>
          </p:nvPr>
        </p:nvSpPr>
        <p:spPr>
          <a:xfrm>
            <a:off x="4586232"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5" name="Google Shape;385;p52"/>
          <p:cNvSpPr txBox="1">
            <a:spLocks noGrp="1"/>
          </p:cNvSpPr>
          <p:nvPr>
            <p:ph type="subTitle" idx="3"/>
          </p:nvPr>
        </p:nvSpPr>
        <p:spPr>
          <a:xfrm>
            <a:off x="8271601" y="4188233"/>
            <a:ext cx="3048800" cy="100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86" name="Google Shape;386;p52"/>
          <p:cNvSpPr txBox="1">
            <a:spLocks noGrp="1"/>
          </p:cNvSpPr>
          <p:nvPr>
            <p:ph type="title" hasCustomPrompt="1"/>
          </p:nvPr>
        </p:nvSpPr>
        <p:spPr>
          <a:xfrm>
            <a:off x="784399"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7" name="Google Shape;387;p52"/>
          <p:cNvSpPr txBox="1">
            <a:spLocks noGrp="1"/>
          </p:cNvSpPr>
          <p:nvPr>
            <p:ph type="title" idx="4" hasCustomPrompt="1"/>
          </p:nvPr>
        </p:nvSpPr>
        <p:spPr>
          <a:xfrm>
            <a:off x="4484400"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8" name="Google Shape;388;p52"/>
          <p:cNvSpPr txBox="1">
            <a:spLocks noGrp="1"/>
          </p:cNvSpPr>
          <p:nvPr>
            <p:ph type="title" idx="5" hasCustomPrompt="1"/>
          </p:nvPr>
        </p:nvSpPr>
        <p:spPr>
          <a:xfrm>
            <a:off x="8184401" y="3290833"/>
            <a:ext cx="32232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4000"/>
              <a:buNone/>
              <a:defRPr sz="5333" b="1">
                <a:solidFill>
                  <a:schemeClr val="lt1"/>
                </a:solidFill>
              </a:defRPr>
            </a:lvl1pPr>
            <a:lvl2pPr lvl="1" algn="ctr" rtl="0">
              <a:spcBef>
                <a:spcPts val="0"/>
              </a:spcBef>
              <a:spcAft>
                <a:spcPts val="0"/>
              </a:spcAft>
              <a:buClr>
                <a:schemeClr val="lt1"/>
              </a:buClr>
              <a:buSzPts val="4000"/>
              <a:buNone/>
              <a:defRPr sz="5333">
                <a:solidFill>
                  <a:schemeClr val="lt1"/>
                </a:solidFill>
              </a:defRPr>
            </a:lvl2pPr>
            <a:lvl3pPr lvl="2" algn="ctr" rtl="0">
              <a:spcBef>
                <a:spcPts val="0"/>
              </a:spcBef>
              <a:spcAft>
                <a:spcPts val="0"/>
              </a:spcAft>
              <a:buClr>
                <a:schemeClr val="lt1"/>
              </a:buClr>
              <a:buSzPts val="4000"/>
              <a:buNone/>
              <a:defRPr sz="5333">
                <a:solidFill>
                  <a:schemeClr val="lt1"/>
                </a:solidFill>
              </a:defRPr>
            </a:lvl3pPr>
            <a:lvl4pPr lvl="3" algn="ctr" rtl="0">
              <a:spcBef>
                <a:spcPts val="0"/>
              </a:spcBef>
              <a:spcAft>
                <a:spcPts val="0"/>
              </a:spcAft>
              <a:buClr>
                <a:schemeClr val="lt1"/>
              </a:buClr>
              <a:buSzPts val="4000"/>
              <a:buNone/>
              <a:defRPr sz="5333">
                <a:solidFill>
                  <a:schemeClr val="lt1"/>
                </a:solidFill>
              </a:defRPr>
            </a:lvl4pPr>
            <a:lvl5pPr lvl="4" algn="ctr" rtl="0">
              <a:spcBef>
                <a:spcPts val="0"/>
              </a:spcBef>
              <a:spcAft>
                <a:spcPts val="0"/>
              </a:spcAft>
              <a:buClr>
                <a:schemeClr val="lt1"/>
              </a:buClr>
              <a:buSzPts val="4000"/>
              <a:buNone/>
              <a:defRPr sz="5333">
                <a:solidFill>
                  <a:schemeClr val="lt1"/>
                </a:solidFill>
              </a:defRPr>
            </a:lvl5pPr>
            <a:lvl6pPr lvl="5" algn="ctr" rtl="0">
              <a:spcBef>
                <a:spcPts val="0"/>
              </a:spcBef>
              <a:spcAft>
                <a:spcPts val="0"/>
              </a:spcAft>
              <a:buClr>
                <a:schemeClr val="lt1"/>
              </a:buClr>
              <a:buSzPts val="4000"/>
              <a:buNone/>
              <a:defRPr sz="5333">
                <a:solidFill>
                  <a:schemeClr val="lt1"/>
                </a:solidFill>
              </a:defRPr>
            </a:lvl6pPr>
            <a:lvl7pPr lvl="6" algn="ctr" rtl="0">
              <a:spcBef>
                <a:spcPts val="0"/>
              </a:spcBef>
              <a:spcAft>
                <a:spcPts val="0"/>
              </a:spcAft>
              <a:buClr>
                <a:schemeClr val="lt1"/>
              </a:buClr>
              <a:buSzPts val="4000"/>
              <a:buNone/>
              <a:defRPr sz="5333">
                <a:solidFill>
                  <a:schemeClr val="lt1"/>
                </a:solidFill>
              </a:defRPr>
            </a:lvl7pPr>
            <a:lvl8pPr lvl="7" algn="ctr" rtl="0">
              <a:spcBef>
                <a:spcPts val="0"/>
              </a:spcBef>
              <a:spcAft>
                <a:spcPts val="0"/>
              </a:spcAft>
              <a:buClr>
                <a:schemeClr val="lt1"/>
              </a:buClr>
              <a:buSzPts val="4000"/>
              <a:buNone/>
              <a:defRPr sz="5333">
                <a:solidFill>
                  <a:schemeClr val="lt1"/>
                </a:solidFill>
              </a:defRPr>
            </a:lvl8pPr>
            <a:lvl9pPr lvl="8" algn="ctr" rtl="0">
              <a:spcBef>
                <a:spcPts val="0"/>
              </a:spcBef>
              <a:spcAft>
                <a:spcPts val="0"/>
              </a:spcAft>
              <a:buClr>
                <a:schemeClr val="lt1"/>
              </a:buClr>
              <a:buSzPts val="4000"/>
              <a:buNone/>
              <a:defRPr sz="5333">
                <a:solidFill>
                  <a:schemeClr val="lt1"/>
                </a:solidFill>
              </a:defRPr>
            </a:lvl9pPr>
          </a:lstStyle>
          <a:p>
            <a:r>
              <a:t>xx%</a:t>
            </a:r>
          </a:p>
        </p:txBody>
      </p:sp>
      <p:sp>
        <p:nvSpPr>
          <p:cNvPr id="389" name="Google Shape;389;p52"/>
          <p:cNvSpPr txBox="1">
            <a:spLocks noGrp="1"/>
          </p:cNvSpPr>
          <p:nvPr>
            <p:ph type="title" idx="6"/>
          </p:nvPr>
        </p:nvSpPr>
        <p:spPr>
          <a:xfrm>
            <a:off x="2632400" y="707633"/>
            <a:ext cx="6927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390" name="Google Shape;390;p52"/>
          <p:cNvSpPr/>
          <p:nvPr/>
        </p:nvSpPr>
        <p:spPr>
          <a:xfrm flipH="1">
            <a:off x="9559600" y="31892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91" name="Google Shape;391;p52"/>
          <p:cNvSpPr/>
          <p:nvPr/>
        </p:nvSpPr>
        <p:spPr>
          <a:xfrm rot="10800000" flipH="1">
            <a:off x="-1016567" y="-1576333"/>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392" name="Google Shape;392;p52"/>
          <p:cNvSpPr/>
          <p:nvPr/>
        </p:nvSpPr>
        <p:spPr>
          <a:xfrm rot="10800000" flipH="1">
            <a:off x="-2241867"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06186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Numbers and text 1">
  <p:cSld name="Numbers and text 1">
    <p:bg>
      <p:bgPr>
        <a:solidFill>
          <a:schemeClr val="dk1"/>
        </a:solidFill>
        <a:effectLst/>
      </p:bgPr>
    </p:bg>
    <p:spTree>
      <p:nvGrpSpPr>
        <p:cNvPr id="1" name="Shape 393"/>
        <p:cNvGrpSpPr/>
        <p:nvPr/>
      </p:nvGrpSpPr>
      <p:grpSpPr>
        <a:xfrm>
          <a:off x="0" y="0"/>
          <a:ext cx="0" cy="0"/>
          <a:chOff x="0" y="0"/>
          <a:chExt cx="0" cy="0"/>
        </a:xfrm>
      </p:grpSpPr>
      <p:sp>
        <p:nvSpPr>
          <p:cNvPr id="394" name="Google Shape;394;p53"/>
          <p:cNvSpPr txBox="1">
            <a:spLocks noGrp="1"/>
          </p:cNvSpPr>
          <p:nvPr>
            <p:ph type="subTitle" idx="1"/>
          </p:nvPr>
        </p:nvSpPr>
        <p:spPr>
          <a:xfrm>
            <a:off x="951000" y="1686172"/>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5" name="Google Shape;395;p53"/>
          <p:cNvSpPr txBox="1">
            <a:spLocks noGrp="1"/>
          </p:cNvSpPr>
          <p:nvPr>
            <p:ph type="title" hasCustomPrompt="1"/>
          </p:nvPr>
        </p:nvSpPr>
        <p:spPr>
          <a:xfrm>
            <a:off x="950969" y="853095"/>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396" name="Google Shape;396;p53"/>
          <p:cNvSpPr txBox="1">
            <a:spLocks noGrp="1"/>
          </p:cNvSpPr>
          <p:nvPr>
            <p:ph type="subTitle" idx="2"/>
          </p:nvPr>
        </p:nvSpPr>
        <p:spPr>
          <a:xfrm>
            <a:off x="951000" y="3602539"/>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7" name="Google Shape;397;p53"/>
          <p:cNvSpPr txBox="1">
            <a:spLocks noGrp="1"/>
          </p:cNvSpPr>
          <p:nvPr>
            <p:ph type="title" idx="3" hasCustomPrompt="1"/>
          </p:nvPr>
        </p:nvSpPr>
        <p:spPr>
          <a:xfrm>
            <a:off x="950969" y="2769461"/>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398" name="Google Shape;398;p53"/>
          <p:cNvSpPr txBox="1">
            <a:spLocks noGrp="1"/>
          </p:cNvSpPr>
          <p:nvPr>
            <p:ph type="subTitle" idx="4"/>
          </p:nvPr>
        </p:nvSpPr>
        <p:spPr>
          <a:xfrm>
            <a:off x="951000" y="5518905"/>
            <a:ext cx="10290000" cy="48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sz="1867">
                <a:solidFill>
                  <a:schemeClr val="lt1"/>
                </a:solidFill>
                <a:latin typeface="Didact Gothic"/>
                <a:ea typeface="Didact Gothic"/>
                <a:cs typeface="Didact Gothic"/>
                <a:sym typeface="Didact Gothic"/>
              </a:defRPr>
            </a:lvl9pPr>
          </a:lstStyle>
          <a:p>
            <a:r>
              <a:rPr lang="en-US"/>
              <a:t>Click to edit Master subtitle style</a:t>
            </a:r>
            <a:endParaRPr/>
          </a:p>
        </p:txBody>
      </p:sp>
      <p:sp>
        <p:nvSpPr>
          <p:cNvPr id="399" name="Google Shape;399;p53"/>
          <p:cNvSpPr txBox="1">
            <a:spLocks noGrp="1"/>
          </p:cNvSpPr>
          <p:nvPr>
            <p:ph type="title" idx="5" hasCustomPrompt="1"/>
          </p:nvPr>
        </p:nvSpPr>
        <p:spPr>
          <a:xfrm>
            <a:off x="950969" y="4685828"/>
            <a:ext cx="10290000" cy="1004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5000"/>
              <a:buNone/>
              <a:defRPr sz="6667" b="1">
                <a:solidFill>
                  <a:schemeClr val="lt1"/>
                </a:solidFill>
              </a:defRPr>
            </a:lvl1pPr>
            <a:lvl2pPr lvl="1" algn="ctr" rtl="0">
              <a:spcBef>
                <a:spcPts val="0"/>
              </a:spcBef>
              <a:spcAft>
                <a:spcPts val="0"/>
              </a:spcAft>
              <a:buClr>
                <a:schemeClr val="lt1"/>
              </a:buClr>
              <a:buSzPts val="5000"/>
              <a:buNone/>
              <a:defRPr sz="6667" b="1">
                <a:solidFill>
                  <a:schemeClr val="lt1"/>
                </a:solidFill>
              </a:defRPr>
            </a:lvl2pPr>
            <a:lvl3pPr lvl="2" algn="ctr" rtl="0">
              <a:spcBef>
                <a:spcPts val="0"/>
              </a:spcBef>
              <a:spcAft>
                <a:spcPts val="0"/>
              </a:spcAft>
              <a:buClr>
                <a:schemeClr val="lt1"/>
              </a:buClr>
              <a:buSzPts val="5000"/>
              <a:buNone/>
              <a:defRPr sz="6667" b="1">
                <a:solidFill>
                  <a:schemeClr val="lt1"/>
                </a:solidFill>
              </a:defRPr>
            </a:lvl3pPr>
            <a:lvl4pPr lvl="3" algn="ctr" rtl="0">
              <a:spcBef>
                <a:spcPts val="0"/>
              </a:spcBef>
              <a:spcAft>
                <a:spcPts val="0"/>
              </a:spcAft>
              <a:buClr>
                <a:schemeClr val="lt1"/>
              </a:buClr>
              <a:buSzPts val="5000"/>
              <a:buNone/>
              <a:defRPr sz="6667" b="1">
                <a:solidFill>
                  <a:schemeClr val="lt1"/>
                </a:solidFill>
              </a:defRPr>
            </a:lvl4pPr>
            <a:lvl5pPr lvl="4" algn="ctr" rtl="0">
              <a:spcBef>
                <a:spcPts val="0"/>
              </a:spcBef>
              <a:spcAft>
                <a:spcPts val="0"/>
              </a:spcAft>
              <a:buClr>
                <a:schemeClr val="lt1"/>
              </a:buClr>
              <a:buSzPts val="5000"/>
              <a:buNone/>
              <a:defRPr sz="6667" b="1">
                <a:solidFill>
                  <a:schemeClr val="lt1"/>
                </a:solidFill>
              </a:defRPr>
            </a:lvl5pPr>
            <a:lvl6pPr lvl="5" algn="ctr" rtl="0">
              <a:spcBef>
                <a:spcPts val="0"/>
              </a:spcBef>
              <a:spcAft>
                <a:spcPts val="0"/>
              </a:spcAft>
              <a:buClr>
                <a:schemeClr val="lt1"/>
              </a:buClr>
              <a:buSzPts val="5000"/>
              <a:buNone/>
              <a:defRPr sz="6667" b="1">
                <a:solidFill>
                  <a:schemeClr val="lt1"/>
                </a:solidFill>
              </a:defRPr>
            </a:lvl6pPr>
            <a:lvl7pPr lvl="6" algn="ctr" rtl="0">
              <a:spcBef>
                <a:spcPts val="0"/>
              </a:spcBef>
              <a:spcAft>
                <a:spcPts val="0"/>
              </a:spcAft>
              <a:buClr>
                <a:schemeClr val="lt1"/>
              </a:buClr>
              <a:buSzPts val="5000"/>
              <a:buNone/>
              <a:defRPr sz="6667" b="1">
                <a:solidFill>
                  <a:schemeClr val="lt1"/>
                </a:solidFill>
              </a:defRPr>
            </a:lvl7pPr>
            <a:lvl8pPr lvl="7" algn="ctr" rtl="0">
              <a:spcBef>
                <a:spcPts val="0"/>
              </a:spcBef>
              <a:spcAft>
                <a:spcPts val="0"/>
              </a:spcAft>
              <a:buClr>
                <a:schemeClr val="lt1"/>
              </a:buClr>
              <a:buSzPts val="5000"/>
              <a:buNone/>
              <a:defRPr sz="6667" b="1">
                <a:solidFill>
                  <a:schemeClr val="lt1"/>
                </a:solidFill>
              </a:defRPr>
            </a:lvl8pPr>
            <a:lvl9pPr lvl="8" algn="ctr" rtl="0">
              <a:spcBef>
                <a:spcPts val="0"/>
              </a:spcBef>
              <a:spcAft>
                <a:spcPts val="0"/>
              </a:spcAft>
              <a:buClr>
                <a:schemeClr val="lt1"/>
              </a:buClr>
              <a:buSzPts val="5000"/>
              <a:buNone/>
              <a:defRPr sz="6667" b="1">
                <a:solidFill>
                  <a:schemeClr val="lt1"/>
                </a:solidFill>
              </a:defRPr>
            </a:lvl9pPr>
          </a:lstStyle>
          <a:p>
            <a:r>
              <a:t>xx%</a:t>
            </a:r>
          </a:p>
        </p:txBody>
      </p:sp>
      <p:sp>
        <p:nvSpPr>
          <p:cNvPr id="400" name="Google Shape;400;p53"/>
          <p:cNvSpPr/>
          <p:nvPr/>
        </p:nvSpPr>
        <p:spPr>
          <a:xfrm rot="10800000">
            <a:off x="7884867" y="-548500"/>
            <a:ext cx="7018800" cy="35968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1" name="Google Shape;401;p53"/>
          <p:cNvSpPr/>
          <p:nvPr/>
        </p:nvSpPr>
        <p:spPr>
          <a:xfrm>
            <a:off x="-6922433" y="3080667"/>
            <a:ext cx="9870800" cy="50588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2" name="Google Shape;402;p53"/>
          <p:cNvSpPr/>
          <p:nvPr/>
        </p:nvSpPr>
        <p:spPr>
          <a:xfrm flipH="1">
            <a:off x="-1232133" y="5330600"/>
            <a:ext cx="4439600" cy="20824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35749619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Numbers and text 2">
  <p:cSld name="Numbers and text 2">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955400" y="707633"/>
            <a:ext cx="10281200" cy="70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700"/>
              <a:buNone/>
              <a:defRPr sz="4000" b="1">
                <a:solidFill>
                  <a:schemeClr val="dk1"/>
                </a:solidFill>
              </a:defRPr>
            </a:lvl1pPr>
            <a:lvl2pPr lvl="1" algn="ctr" rtl="0">
              <a:spcBef>
                <a:spcPts val="0"/>
              </a:spcBef>
              <a:spcAft>
                <a:spcPts val="0"/>
              </a:spcAft>
              <a:buClr>
                <a:schemeClr val="dk1"/>
              </a:buClr>
              <a:buSzPts val="3000"/>
              <a:buNone/>
              <a:defRPr b="1">
                <a:solidFill>
                  <a:schemeClr val="dk1"/>
                </a:solidFill>
              </a:defRPr>
            </a:lvl2pPr>
            <a:lvl3pPr lvl="2" algn="ctr" rtl="0">
              <a:spcBef>
                <a:spcPts val="0"/>
              </a:spcBef>
              <a:spcAft>
                <a:spcPts val="0"/>
              </a:spcAft>
              <a:buClr>
                <a:schemeClr val="dk1"/>
              </a:buClr>
              <a:buSzPts val="3000"/>
              <a:buNone/>
              <a:defRPr b="1">
                <a:solidFill>
                  <a:schemeClr val="dk1"/>
                </a:solidFill>
              </a:defRPr>
            </a:lvl3pPr>
            <a:lvl4pPr lvl="3" algn="ctr" rtl="0">
              <a:spcBef>
                <a:spcPts val="0"/>
              </a:spcBef>
              <a:spcAft>
                <a:spcPts val="0"/>
              </a:spcAft>
              <a:buClr>
                <a:schemeClr val="dk1"/>
              </a:buClr>
              <a:buSzPts val="3000"/>
              <a:buNone/>
              <a:defRPr b="1">
                <a:solidFill>
                  <a:schemeClr val="dk1"/>
                </a:solidFill>
              </a:defRPr>
            </a:lvl4pPr>
            <a:lvl5pPr lvl="4" algn="ctr" rtl="0">
              <a:spcBef>
                <a:spcPts val="0"/>
              </a:spcBef>
              <a:spcAft>
                <a:spcPts val="0"/>
              </a:spcAft>
              <a:buClr>
                <a:schemeClr val="dk1"/>
              </a:buClr>
              <a:buSzPts val="3000"/>
              <a:buNone/>
              <a:defRPr b="1">
                <a:solidFill>
                  <a:schemeClr val="dk1"/>
                </a:solidFill>
              </a:defRPr>
            </a:lvl5pPr>
            <a:lvl6pPr lvl="5" algn="ctr" rtl="0">
              <a:spcBef>
                <a:spcPts val="0"/>
              </a:spcBef>
              <a:spcAft>
                <a:spcPts val="0"/>
              </a:spcAft>
              <a:buClr>
                <a:schemeClr val="dk1"/>
              </a:buClr>
              <a:buSzPts val="3000"/>
              <a:buNone/>
              <a:defRPr b="1">
                <a:solidFill>
                  <a:schemeClr val="dk1"/>
                </a:solidFill>
              </a:defRPr>
            </a:lvl6pPr>
            <a:lvl7pPr lvl="6" algn="ctr" rtl="0">
              <a:spcBef>
                <a:spcPts val="0"/>
              </a:spcBef>
              <a:spcAft>
                <a:spcPts val="0"/>
              </a:spcAft>
              <a:buClr>
                <a:schemeClr val="dk1"/>
              </a:buClr>
              <a:buSzPts val="3000"/>
              <a:buNone/>
              <a:defRPr b="1">
                <a:solidFill>
                  <a:schemeClr val="dk1"/>
                </a:solidFill>
              </a:defRPr>
            </a:lvl7pPr>
            <a:lvl8pPr lvl="7" algn="ctr" rtl="0">
              <a:spcBef>
                <a:spcPts val="0"/>
              </a:spcBef>
              <a:spcAft>
                <a:spcPts val="0"/>
              </a:spcAft>
              <a:buClr>
                <a:schemeClr val="dk1"/>
              </a:buClr>
              <a:buSzPts val="3000"/>
              <a:buNone/>
              <a:defRPr b="1">
                <a:solidFill>
                  <a:schemeClr val="dk1"/>
                </a:solidFill>
              </a:defRPr>
            </a:lvl8pPr>
            <a:lvl9pPr lvl="8" algn="ctr"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405" name="Google Shape;405;p54"/>
          <p:cNvSpPr/>
          <p:nvPr/>
        </p:nvSpPr>
        <p:spPr>
          <a:xfrm>
            <a:off x="-2241867" y="3309467"/>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06" name="Google Shape;406;p54"/>
          <p:cNvSpPr/>
          <p:nvPr/>
        </p:nvSpPr>
        <p:spPr>
          <a:xfrm rot="10800000">
            <a:off x="8659633" y="-15763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07" name="Google Shape;407;p54"/>
          <p:cNvSpPr/>
          <p:nvPr/>
        </p:nvSpPr>
        <p:spPr>
          <a:xfrm rot="10800000">
            <a:off x="7272933" y="-23857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8" name="Google Shape;408;p54"/>
          <p:cNvSpPr txBox="1">
            <a:spLocks noGrp="1"/>
          </p:cNvSpPr>
          <p:nvPr>
            <p:ph type="title" idx="2"/>
          </p:nvPr>
        </p:nvSpPr>
        <p:spPr>
          <a:xfrm>
            <a:off x="1237400"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09" name="Google Shape;409;p54"/>
          <p:cNvSpPr txBox="1">
            <a:spLocks noGrp="1"/>
          </p:cNvSpPr>
          <p:nvPr>
            <p:ph type="subTitle" idx="1"/>
          </p:nvPr>
        </p:nvSpPr>
        <p:spPr>
          <a:xfrm>
            <a:off x="1011800"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0" name="Google Shape;410;p54"/>
          <p:cNvSpPr txBox="1">
            <a:spLocks noGrp="1"/>
          </p:cNvSpPr>
          <p:nvPr>
            <p:ph type="title" idx="3"/>
          </p:nvPr>
        </p:nvSpPr>
        <p:spPr>
          <a:xfrm>
            <a:off x="8915769"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11" name="Google Shape;411;p54"/>
          <p:cNvSpPr txBox="1">
            <a:spLocks noGrp="1"/>
          </p:cNvSpPr>
          <p:nvPr>
            <p:ph type="subTitle" idx="4"/>
          </p:nvPr>
        </p:nvSpPr>
        <p:spPr>
          <a:xfrm>
            <a:off x="8690163"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2" name="Google Shape;412;p54"/>
          <p:cNvSpPr txBox="1">
            <a:spLocks noGrp="1"/>
          </p:cNvSpPr>
          <p:nvPr>
            <p:ph type="title" idx="5"/>
          </p:nvPr>
        </p:nvSpPr>
        <p:spPr>
          <a:xfrm>
            <a:off x="5086835" y="4754367"/>
            <a:ext cx="2012800" cy="445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1800"/>
              <a:buNone/>
              <a:defRPr sz="2400" b="1">
                <a:solidFill>
                  <a:schemeClr val="dk1"/>
                </a:solidFill>
              </a:defRPr>
            </a:lvl1pPr>
            <a:lvl2pPr lvl="1" algn="ctr" rtl="0">
              <a:spcBef>
                <a:spcPts val="0"/>
              </a:spcBef>
              <a:spcAft>
                <a:spcPts val="0"/>
              </a:spcAft>
              <a:buClr>
                <a:schemeClr val="dk1"/>
              </a:buClr>
              <a:buSzPts val="1800"/>
              <a:buNone/>
              <a:defRPr sz="2400">
                <a:solidFill>
                  <a:schemeClr val="dk1"/>
                </a:solidFill>
              </a:defRPr>
            </a:lvl2pPr>
            <a:lvl3pPr lvl="2" algn="ctr" rtl="0">
              <a:spcBef>
                <a:spcPts val="0"/>
              </a:spcBef>
              <a:spcAft>
                <a:spcPts val="0"/>
              </a:spcAft>
              <a:buClr>
                <a:schemeClr val="dk1"/>
              </a:buClr>
              <a:buSzPts val="1800"/>
              <a:buNone/>
              <a:defRPr sz="2400">
                <a:solidFill>
                  <a:schemeClr val="dk1"/>
                </a:solidFill>
              </a:defRPr>
            </a:lvl3pPr>
            <a:lvl4pPr lvl="3" algn="ctr" rtl="0">
              <a:spcBef>
                <a:spcPts val="0"/>
              </a:spcBef>
              <a:spcAft>
                <a:spcPts val="0"/>
              </a:spcAft>
              <a:buClr>
                <a:schemeClr val="dk1"/>
              </a:buClr>
              <a:buSzPts val="1800"/>
              <a:buNone/>
              <a:defRPr sz="2400">
                <a:solidFill>
                  <a:schemeClr val="dk1"/>
                </a:solidFill>
              </a:defRPr>
            </a:lvl4pPr>
            <a:lvl5pPr lvl="4" algn="ctr" rtl="0">
              <a:spcBef>
                <a:spcPts val="0"/>
              </a:spcBef>
              <a:spcAft>
                <a:spcPts val="0"/>
              </a:spcAft>
              <a:buClr>
                <a:schemeClr val="dk1"/>
              </a:buClr>
              <a:buSzPts val="1800"/>
              <a:buNone/>
              <a:defRPr sz="2400">
                <a:solidFill>
                  <a:schemeClr val="dk1"/>
                </a:solidFill>
              </a:defRPr>
            </a:lvl5pPr>
            <a:lvl6pPr lvl="5" algn="ctr" rtl="0">
              <a:spcBef>
                <a:spcPts val="0"/>
              </a:spcBef>
              <a:spcAft>
                <a:spcPts val="0"/>
              </a:spcAft>
              <a:buClr>
                <a:schemeClr val="dk1"/>
              </a:buClr>
              <a:buSzPts val="1800"/>
              <a:buNone/>
              <a:defRPr sz="2400">
                <a:solidFill>
                  <a:schemeClr val="dk1"/>
                </a:solidFill>
              </a:defRPr>
            </a:lvl6pPr>
            <a:lvl7pPr lvl="6" algn="ctr" rtl="0">
              <a:spcBef>
                <a:spcPts val="0"/>
              </a:spcBef>
              <a:spcAft>
                <a:spcPts val="0"/>
              </a:spcAft>
              <a:buClr>
                <a:schemeClr val="dk1"/>
              </a:buClr>
              <a:buSzPts val="1800"/>
              <a:buNone/>
              <a:defRPr sz="2400">
                <a:solidFill>
                  <a:schemeClr val="dk1"/>
                </a:solidFill>
              </a:defRPr>
            </a:lvl7pPr>
            <a:lvl8pPr lvl="7" algn="ctr" rtl="0">
              <a:spcBef>
                <a:spcPts val="0"/>
              </a:spcBef>
              <a:spcAft>
                <a:spcPts val="0"/>
              </a:spcAft>
              <a:buClr>
                <a:schemeClr val="dk1"/>
              </a:buClr>
              <a:buSzPts val="1800"/>
              <a:buNone/>
              <a:defRPr sz="2400">
                <a:solidFill>
                  <a:schemeClr val="dk1"/>
                </a:solidFill>
              </a:defRPr>
            </a:lvl8pPr>
            <a:lvl9pPr lvl="8" algn="ctr" rtl="0">
              <a:spcBef>
                <a:spcPts val="0"/>
              </a:spcBef>
              <a:spcAft>
                <a:spcPts val="0"/>
              </a:spcAft>
              <a:buClr>
                <a:schemeClr val="dk1"/>
              </a:buClr>
              <a:buSzPts val="1800"/>
              <a:buNone/>
              <a:defRPr sz="2400">
                <a:solidFill>
                  <a:schemeClr val="dk1"/>
                </a:solidFill>
              </a:defRPr>
            </a:lvl9pPr>
          </a:lstStyle>
          <a:p>
            <a:r>
              <a:rPr lang="en-US"/>
              <a:t>Click to edit Master title style</a:t>
            </a:r>
            <a:endParaRPr/>
          </a:p>
        </p:txBody>
      </p:sp>
      <p:sp>
        <p:nvSpPr>
          <p:cNvPr id="413" name="Google Shape;413;p54"/>
          <p:cNvSpPr txBox="1">
            <a:spLocks noGrp="1"/>
          </p:cNvSpPr>
          <p:nvPr>
            <p:ph type="subTitle" idx="6"/>
          </p:nvPr>
        </p:nvSpPr>
        <p:spPr>
          <a:xfrm>
            <a:off x="4861228" y="5267320"/>
            <a:ext cx="2464000" cy="52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1pPr>
            <a:lvl2pPr lvl="1"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2pPr>
            <a:lvl3pPr lvl="2"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3pPr>
            <a:lvl4pPr lvl="3"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4pPr>
            <a:lvl5pPr lvl="4"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5pPr>
            <a:lvl6pPr lvl="5"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6pPr>
            <a:lvl7pPr lvl="6"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7pPr>
            <a:lvl8pPr lvl="7"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8pPr>
            <a:lvl9pPr lvl="8" algn="ctr" rtl="0">
              <a:lnSpc>
                <a:spcPct val="100000"/>
              </a:lnSpc>
              <a:spcBef>
                <a:spcPts val="0"/>
              </a:spcBef>
              <a:spcAft>
                <a:spcPts val="0"/>
              </a:spcAft>
              <a:buClr>
                <a:schemeClr val="dk1"/>
              </a:buClr>
              <a:buSzPts val="1400"/>
              <a:buFont typeface="Didact Gothic"/>
              <a:buNone/>
              <a:defRPr>
                <a:solidFill>
                  <a:schemeClr val="dk1"/>
                </a:solidFill>
                <a:latin typeface="Didact Gothic"/>
                <a:ea typeface="Didact Gothic"/>
                <a:cs typeface="Didact Gothic"/>
                <a:sym typeface="Didact Gothic"/>
              </a:defRPr>
            </a:lvl9pPr>
          </a:lstStyle>
          <a:p>
            <a:r>
              <a:rPr lang="en-US"/>
              <a:t>Click to edit Master subtitle style</a:t>
            </a:r>
            <a:endParaRPr/>
          </a:p>
        </p:txBody>
      </p:sp>
      <p:sp>
        <p:nvSpPr>
          <p:cNvPr id="414" name="Google Shape;414;p54"/>
          <p:cNvSpPr txBox="1">
            <a:spLocks noGrp="1"/>
          </p:cNvSpPr>
          <p:nvPr>
            <p:ph type="title" idx="7" hasCustomPrompt="1"/>
          </p:nvPr>
        </p:nvSpPr>
        <p:spPr>
          <a:xfrm>
            <a:off x="5342017" y="3330500"/>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
        <p:nvSpPr>
          <p:cNvPr id="415" name="Google Shape;415;p54"/>
          <p:cNvSpPr txBox="1">
            <a:spLocks noGrp="1"/>
          </p:cNvSpPr>
          <p:nvPr>
            <p:ph type="title" idx="8" hasCustomPrompt="1"/>
          </p:nvPr>
        </p:nvSpPr>
        <p:spPr>
          <a:xfrm>
            <a:off x="1489800" y="3330497"/>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
        <p:nvSpPr>
          <p:cNvPr id="416" name="Google Shape;416;p54"/>
          <p:cNvSpPr txBox="1">
            <a:spLocks noGrp="1"/>
          </p:cNvSpPr>
          <p:nvPr>
            <p:ph type="title" idx="9" hasCustomPrompt="1"/>
          </p:nvPr>
        </p:nvSpPr>
        <p:spPr>
          <a:xfrm>
            <a:off x="9168151" y="3330497"/>
            <a:ext cx="1508000" cy="5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2500"/>
              <a:buNone/>
              <a:defRPr sz="3333" b="1">
                <a:solidFill>
                  <a:schemeClr val="dk1"/>
                </a:solidFill>
              </a:defRPr>
            </a:lvl1pPr>
            <a:lvl2pPr lvl="1" algn="ctr" rtl="0">
              <a:spcBef>
                <a:spcPts val="0"/>
              </a:spcBef>
              <a:spcAft>
                <a:spcPts val="0"/>
              </a:spcAft>
              <a:buClr>
                <a:schemeClr val="dk1"/>
              </a:buClr>
              <a:buSzPts val="2500"/>
              <a:buNone/>
              <a:defRPr sz="3333" b="1">
                <a:solidFill>
                  <a:schemeClr val="dk1"/>
                </a:solidFill>
              </a:defRPr>
            </a:lvl2pPr>
            <a:lvl3pPr lvl="2" algn="ctr" rtl="0">
              <a:spcBef>
                <a:spcPts val="0"/>
              </a:spcBef>
              <a:spcAft>
                <a:spcPts val="0"/>
              </a:spcAft>
              <a:buClr>
                <a:schemeClr val="dk1"/>
              </a:buClr>
              <a:buSzPts val="2500"/>
              <a:buNone/>
              <a:defRPr sz="3333" b="1">
                <a:solidFill>
                  <a:schemeClr val="dk1"/>
                </a:solidFill>
              </a:defRPr>
            </a:lvl3pPr>
            <a:lvl4pPr lvl="3" algn="ctr" rtl="0">
              <a:spcBef>
                <a:spcPts val="0"/>
              </a:spcBef>
              <a:spcAft>
                <a:spcPts val="0"/>
              </a:spcAft>
              <a:buClr>
                <a:schemeClr val="dk1"/>
              </a:buClr>
              <a:buSzPts val="2500"/>
              <a:buNone/>
              <a:defRPr sz="3333" b="1">
                <a:solidFill>
                  <a:schemeClr val="dk1"/>
                </a:solidFill>
              </a:defRPr>
            </a:lvl4pPr>
            <a:lvl5pPr lvl="4" algn="ctr" rtl="0">
              <a:spcBef>
                <a:spcPts val="0"/>
              </a:spcBef>
              <a:spcAft>
                <a:spcPts val="0"/>
              </a:spcAft>
              <a:buClr>
                <a:schemeClr val="dk1"/>
              </a:buClr>
              <a:buSzPts val="2500"/>
              <a:buNone/>
              <a:defRPr sz="3333" b="1">
                <a:solidFill>
                  <a:schemeClr val="dk1"/>
                </a:solidFill>
              </a:defRPr>
            </a:lvl5pPr>
            <a:lvl6pPr lvl="5" algn="ctr" rtl="0">
              <a:spcBef>
                <a:spcPts val="0"/>
              </a:spcBef>
              <a:spcAft>
                <a:spcPts val="0"/>
              </a:spcAft>
              <a:buClr>
                <a:schemeClr val="dk1"/>
              </a:buClr>
              <a:buSzPts val="2500"/>
              <a:buNone/>
              <a:defRPr sz="3333" b="1">
                <a:solidFill>
                  <a:schemeClr val="dk1"/>
                </a:solidFill>
              </a:defRPr>
            </a:lvl6pPr>
            <a:lvl7pPr lvl="6" algn="ctr" rtl="0">
              <a:spcBef>
                <a:spcPts val="0"/>
              </a:spcBef>
              <a:spcAft>
                <a:spcPts val="0"/>
              </a:spcAft>
              <a:buClr>
                <a:schemeClr val="dk1"/>
              </a:buClr>
              <a:buSzPts val="2500"/>
              <a:buNone/>
              <a:defRPr sz="3333" b="1">
                <a:solidFill>
                  <a:schemeClr val="dk1"/>
                </a:solidFill>
              </a:defRPr>
            </a:lvl7pPr>
            <a:lvl8pPr lvl="7" algn="ctr" rtl="0">
              <a:spcBef>
                <a:spcPts val="0"/>
              </a:spcBef>
              <a:spcAft>
                <a:spcPts val="0"/>
              </a:spcAft>
              <a:buClr>
                <a:schemeClr val="dk1"/>
              </a:buClr>
              <a:buSzPts val="2500"/>
              <a:buNone/>
              <a:defRPr sz="3333" b="1">
                <a:solidFill>
                  <a:schemeClr val="dk1"/>
                </a:solidFill>
              </a:defRPr>
            </a:lvl8pPr>
            <a:lvl9pPr lvl="8" algn="ctr" rtl="0">
              <a:spcBef>
                <a:spcPts val="0"/>
              </a:spcBef>
              <a:spcAft>
                <a:spcPts val="0"/>
              </a:spcAft>
              <a:buClr>
                <a:schemeClr val="dk1"/>
              </a:buClr>
              <a:buSzPts val="2500"/>
              <a:buNone/>
              <a:defRPr sz="3333" b="1">
                <a:solidFill>
                  <a:schemeClr val="dk1"/>
                </a:solidFill>
              </a:defRPr>
            </a:lvl9pPr>
          </a:lstStyle>
          <a:p>
            <a:r>
              <a:t>xx%</a:t>
            </a:r>
          </a:p>
        </p:txBody>
      </p:sp>
    </p:spTree>
    <p:extLst>
      <p:ext uri="{BB962C8B-B14F-4D97-AF65-F5344CB8AC3E}">
        <p14:creationId xmlns:p14="http://schemas.microsoft.com/office/powerpoint/2010/main" val="133707927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aption 1">
  <p:cSld name="Caption 1">
    <p:bg>
      <p:bgPr>
        <a:solidFill>
          <a:schemeClr val="accent5"/>
        </a:solidFill>
        <a:effectLst/>
      </p:bgPr>
    </p:bg>
    <p:spTree>
      <p:nvGrpSpPr>
        <p:cNvPr id="1" name="Shape 417"/>
        <p:cNvGrpSpPr/>
        <p:nvPr/>
      </p:nvGrpSpPr>
      <p:grpSpPr>
        <a:xfrm>
          <a:off x="0" y="0"/>
          <a:ext cx="0" cy="0"/>
          <a:chOff x="0" y="0"/>
          <a:chExt cx="0" cy="0"/>
        </a:xfrm>
      </p:grpSpPr>
      <p:sp>
        <p:nvSpPr>
          <p:cNvPr id="418" name="Google Shape;418;p55"/>
          <p:cNvSpPr/>
          <p:nvPr/>
        </p:nvSpPr>
        <p:spPr>
          <a:xfrm>
            <a:off x="-67" y="7467"/>
            <a:ext cx="12192000" cy="6858000"/>
          </a:xfrm>
          <a:prstGeom prst="rect">
            <a:avLst/>
          </a:prstGeom>
          <a:solidFill>
            <a:schemeClr val="lt1">
              <a:alpha val="235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55"/>
          <p:cNvSpPr/>
          <p:nvPr/>
        </p:nvSpPr>
        <p:spPr>
          <a:xfrm>
            <a:off x="-100733" y="617733"/>
            <a:ext cx="6515200" cy="1402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55"/>
          <p:cNvSpPr/>
          <p:nvPr/>
        </p:nvSpPr>
        <p:spPr>
          <a:xfrm rot="10800000">
            <a:off x="8707267" y="-819167"/>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21" name="Google Shape;421;p55"/>
          <p:cNvSpPr/>
          <p:nvPr/>
        </p:nvSpPr>
        <p:spPr>
          <a:xfrm rot="10800000">
            <a:off x="8999367" y="-946167"/>
            <a:ext cx="4541200" cy="44032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22" name="Google Shape;422;p55"/>
          <p:cNvSpPr txBox="1">
            <a:spLocks noGrp="1"/>
          </p:cNvSpPr>
          <p:nvPr>
            <p:ph type="title"/>
          </p:nvPr>
        </p:nvSpPr>
        <p:spPr>
          <a:xfrm>
            <a:off x="950967" y="707633"/>
            <a:ext cx="5145200" cy="1123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3333"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89013762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hanks">
  <p:cSld name="Thanks">
    <p:bg>
      <p:bgPr>
        <a:solidFill>
          <a:schemeClr val="dk1"/>
        </a:solidFill>
        <a:effectLst/>
      </p:bgPr>
    </p:bg>
    <p:spTree>
      <p:nvGrpSpPr>
        <p:cNvPr id="1" name="Shape 423"/>
        <p:cNvGrpSpPr/>
        <p:nvPr/>
      </p:nvGrpSpPr>
      <p:grpSpPr>
        <a:xfrm>
          <a:off x="0" y="0"/>
          <a:ext cx="0" cy="0"/>
          <a:chOff x="0" y="0"/>
          <a:chExt cx="0" cy="0"/>
        </a:xfrm>
      </p:grpSpPr>
      <p:sp>
        <p:nvSpPr>
          <p:cNvPr id="424" name="Google Shape;424;p56"/>
          <p:cNvSpPr/>
          <p:nvPr/>
        </p:nvSpPr>
        <p:spPr>
          <a:xfrm>
            <a:off x="5554133" y="3760568"/>
            <a:ext cx="10769600" cy="5167600"/>
          </a:xfrm>
          <a:prstGeom prst="triangle">
            <a:avLst>
              <a:gd name="adj" fmla="val 50000"/>
            </a:avLst>
          </a:prstGeom>
          <a:noFill/>
          <a:ln w="1905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latin typeface="Didact Gothic"/>
              <a:ea typeface="Didact Gothic"/>
              <a:cs typeface="Didact Gothic"/>
              <a:sym typeface="Didact Gothic"/>
            </a:endParaRPr>
          </a:p>
        </p:txBody>
      </p:sp>
      <p:sp>
        <p:nvSpPr>
          <p:cNvPr id="425" name="Google Shape;425;p56"/>
          <p:cNvSpPr/>
          <p:nvPr/>
        </p:nvSpPr>
        <p:spPr>
          <a:xfrm rot="10800000">
            <a:off x="-1342033" y="-392933"/>
            <a:ext cx="5372400" cy="2578000"/>
          </a:xfrm>
          <a:prstGeom prst="triangle">
            <a:avLst>
              <a:gd name="adj" fmla="val 50000"/>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6" name="Google Shape;426;p56"/>
          <p:cNvSpPr txBox="1">
            <a:spLocks noGrp="1"/>
          </p:cNvSpPr>
          <p:nvPr>
            <p:ph type="title"/>
          </p:nvPr>
        </p:nvSpPr>
        <p:spPr>
          <a:xfrm>
            <a:off x="951000" y="896984"/>
            <a:ext cx="10290000" cy="1728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10666" b="1">
                <a:solidFill>
                  <a:schemeClr val="accent5"/>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
        <p:nvSpPr>
          <p:cNvPr id="427" name="Google Shape;427;p56"/>
          <p:cNvSpPr txBox="1">
            <a:spLocks noGrp="1"/>
          </p:cNvSpPr>
          <p:nvPr>
            <p:ph type="body" idx="1"/>
          </p:nvPr>
        </p:nvSpPr>
        <p:spPr>
          <a:xfrm>
            <a:off x="4091000" y="2839364"/>
            <a:ext cx="4010000" cy="921200"/>
          </a:xfrm>
          <a:prstGeom prst="rect">
            <a:avLst/>
          </a:prstGeom>
        </p:spPr>
        <p:txBody>
          <a:bodyPr spcFirstLastPara="1" wrap="square" lIns="91425" tIns="91425" rIns="91425" bIns="91425" anchor="t" anchorCtr="0">
            <a:noAutofit/>
          </a:bodyPr>
          <a:lstStyle>
            <a:lvl1pPr marL="609585" lvl="0" indent="-423323" algn="ctr" rtl="0">
              <a:lnSpc>
                <a:spcPct val="100000"/>
              </a:lnSpc>
              <a:spcBef>
                <a:spcPts val="0"/>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2pPr>
            <a:lvl3pPr marL="1828754" lvl="2"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3pPr>
            <a:lvl4pPr marL="2438339" lvl="3"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4pPr>
            <a:lvl5pPr marL="3047924" lvl="4"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5pPr>
            <a:lvl6pPr marL="3657509" lvl="5"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6pPr>
            <a:lvl7pPr marL="4267093" lvl="6"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7pPr>
            <a:lvl8pPr marL="4876678" lvl="7" indent="-423323" rtl="0">
              <a:spcBef>
                <a:spcPts val="2133"/>
              </a:spcBef>
              <a:spcAft>
                <a:spcPts val="0"/>
              </a:spcAft>
              <a:buClr>
                <a:schemeClr val="lt1"/>
              </a:buClr>
              <a:buSzPts val="1400"/>
              <a:buFont typeface="Didact Gothic"/>
              <a:buChar char="○"/>
              <a:defRPr>
                <a:solidFill>
                  <a:schemeClr val="lt1"/>
                </a:solidFill>
                <a:latin typeface="Didact Gothic"/>
                <a:ea typeface="Didact Gothic"/>
                <a:cs typeface="Didact Gothic"/>
                <a:sym typeface="Didact Gothic"/>
              </a:defRPr>
            </a:lvl8pPr>
            <a:lvl9pPr marL="5486263" lvl="8" indent="-423323" rtl="0">
              <a:spcBef>
                <a:spcPts val="2133"/>
              </a:spcBef>
              <a:spcAft>
                <a:spcPts val="2133"/>
              </a:spcAft>
              <a:buClr>
                <a:schemeClr val="lt1"/>
              </a:buClr>
              <a:buSzPts val="1400"/>
              <a:buFont typeface="Didact Gothic"/>
              <a:buChar char="■"/>
              <a:defRPr>
                <a:solidFill>
                  <a:schemeClr val="lt1"/>
                </a:solidFill>
                <a:latin typeface="Didact Gothic"/>
                <a:ea typeface="Didact Gothic"/>
                <a:cs typeface="Didact Gothic"/>
                <a:sym typeface="Didact Gothic"/>
              </a:defRPr>
            </a:lvl9pPr>
          </a:lstStyle>
          <a:p>
            <a:pPr lvl="0"/>
            <a:r>
              <a:rPr lang="en-US"/>
              <a:t>Click to edit Master text styles</a:t>
            </a:r>
          </a:p>
        </p:txBody>
      </p:sp>
      <p:sp>
        <p:nvSpPr>
          <p:cNvPr id="428" name="Google Shape;428;p56"/>
          <p:cNvSpPr txBox="1"/>
          <p:nvPr/>
        </p:nvSpPr>
        <p:spPr>
          <a:xfrm>
            <a:off x="3311400" y="4523533"/>
            <a:ext cx="5569200" cy="921200"/>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0"/>
              </a:spcAft>
              <a:buNone/>
            </a:pPr>
            <a:r>
              <a:rPr lang="en" sz="1467">
                <a:solidFill>
                  <a:schemeClr val="lt1"/>
                </a:solidFill>
                <a:latin typeface="Didact Gothic"/>
                <a:ea typeface="Didact Gothic"/>
                <a:cs typeface="Didact Gothic"/>
                <a:sym typeface="Didact Gothic"/>
              </a:rPr>
              <a:t>CREDITS: This presentation template was created by </a:t>
            </a:r>
            <a:r>
              <a:rPr lang="en" sz="1467" b="1">
                <a:solidFill>
                  <a:schemeClr val="lt1"/>
                </a:solidFill>
                <a:uFill>
                  <a:noFill/>
                </a:uFill>
                <a:latin typeface="Didact Gothic"/>
                <a:ea typeface="Didact Gothic"/>
                <a:cs typeface="Didact Gothic"/>
                <a:sym typeface="Didact Gothic"/>
                <a:hlinkClick r:id="rId2">
                  <a:extLst>
                    <a:ext uri="{A12FA001-AC4F-418D-AE19-62706E023703}">
                      <ahyp:hlinkClr xmlns:ahyp="http://schemas.microsoft.com/office/drawing/2018/hyperlinkcolor" val="tx"/>
                    </a:ext>
                  </a:extLst>
                </a:hlinkClick>
              </a:rPr>
              <a:t>Slidesgo</a:t>
            </a:r>
            <a:r>
              <a:rPr lang="en" sz="1467">
                <a:solidFill>
                  <a:schemeClr val="lt1"/>
                </a:solidFill>
                <a:latin typeface="Didact Gothic"/>
                <a:ea typeface="Didact Gothic"/>
                <a:cs typeface="Didact Gothic"/>
                <a:sym typeface="Didact Gothic"/>
              </a:rPr>
              <a:t>, including icons by </a:t>
            </a:r>
            <a:r>
              <a:rPr lang="en" sz="1467" b="1">
                <a:solidFill>
                  <a:schemeClr val="lt1"/>
                </a:solidFill>
                <a:uFill>
                  <a:noFill/>
                </a:uFill>
                <a:latin typeface="Didact Gothic"/>
                <a:ea typeface="Didact Gothic"/>
                <a:cs typeface="Didact Gothic"/>
                <a:sym typeface="Didact Gothic"/>
                <a:hlinkClick r:id="rId3">
                  <a:extLst>
                    <a:ext uri="{A12FA001-AC4F-418D-AE19-62706E023703}">
                      <ahyp:hlinkClr xmlns:ahyp="http://schemas.microsoft.com/office/drawing/2018/hyperlinkcolor" val="tx"/>
                    </a:ext>
                  </a:extLst>
                </a:hlinkClick>
              </a:rPr>
              <a:t>Flaticon</a:t>
            </a:r>
            <a:r>
              <a:rPr lang="en" sz="1467">
                <a:solidFill>
                  <a:schemeClr val="lt1"/>
                </a:solidFill>
                <a:latin typeface="Didact Gothic"/>
                <a:ea typeface="Didact Gothic"/>
                <a:cs typeface="Didact Gothic"/>
                <a:sym typeface="Didact Gothic"/>
              </a:rPr>
              <a:t>, infographics &amp; images by </a:t>
            </a:r>
            <a:r>
              <a:rPr lang="en" sz="1467" b="1">
                <a:solidFill>
                  <a:schemeClr val="lt1"/>
                </a:solidFill>
                <a:uFill>
                  <a:noFill/>
                </a:uFill>
                <a:latin typeface="Didact Gothic"/>
                <a:ea typeface="Didact Gothic"/>
                <a:cs typeface="Didact Gothic"/>
                <a:sym typeface="Didact Gothic"/>
                <a:hlinkClick r:id="rId4">
                  <a:extLst>
                    <a:ext uri="{A12FA001-AC4F-418D-AE19-62706E023703}">
                      <ahyp:hlinkClr xmlns:ahyp="http://schemas.microsoft.com/office/drawing/2018/hyperlinkcolor" val="tx"/>
                    </a:ext>
                  </a:extLst>
                </a:hlinkClick>
              </a:rPr>
              <a:t>Freepik</a:t>
            </a:r>
            <a:r>
              <a:rPr lang="en" sz="1467">
                <a:solidFill>
                  <a:schemeClr val="lt1"/>
                </a:solidFill>
                <a:latin typeface="Didact Gothic"/>
                <a:ea typeface="Didact Gothic"/>
                <a:cs typeface="Didact Gothic"/>
                <a:sym typeface="Didact Gothic"/>
              </a:rPr>
              <a:t> </a:t>
            </a:r>
            <a:endParaRPr sz="1467">
              <a:solidFill>
                <a:schemeClr val="lt1"/>
              </a:solidFill>
              <a:latin typeface="Didact Gothic"/>
              <a:ea typeface="Didact Gothic"/>
              <a:cs typeface="Didact Gothic"/>
              <a:sym typeface="Didact Gothic"/>
            </a:endParaRPr>
          </a:p>
        </p:txBody>
      </p:sp>
      <p:sp>
        <p:nvSpPr>
          <p:cNvPr id="429" name="Google Shape;429;p56"/>
          <p:cNvSpPr txBox="1">
            <a:spLocks noGrp="1"/>
          </p:cNvSpPr>
          <p:nvPr>
            <p:ph type="subTitle" idx="2"/>
          </p:nvPr>
        </p:nvSpPr>
        <p:spPr>
          <a:xfrm>
            <a:off x="4092233" y="2457500"/>
            <a:ext cx="4010000" cy="572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a:spcBef>
                <a:spcPts val="2133"/>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a:spcBef>
                <a:spcPts val="2133"/>
              </a:spcBef>
              <a:spcAft>
                <a:spcPts val="2133"/>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108524394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Background ">
  <p:cSld name="Background ">
    <p:spTree>
      <p:nvGrpSpPr>
        <p:cNvPr id="1" name="Shape 430"/>
        <p:cNvGrpSpPr/>
        <p:nvPr/>
      </p:nvGrpSpPr>
      <p:grpSpPr>
        <a:xfrm>
          <a:off x="0" y="0"/>
          <a:ext cx="0" cy="0"/>
          <a:chOff x="0" y="0"/>
          <a:chExt cx="0" cy="0"/>
        </a:xfrm>
      </p:grpSpPr>
      <p:sp>
        <p:nvSpPr>
          <p:cNvPr id="431" name="Google Shape;431;p57"/>
          <p:cNvSpPr/>
          <p:nvPr/>
        </p:nvSpPr>
        <p:spPr>
          <a:xfrm flipH="1">
            <a:off x="9366000" y="3467500"/>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32" name="Google Shape;432;p57"/>
          <p:cNvSpPr/>
          <p:nvPr/>
        </p:nvSpPr>
        <p:spPr>
          <a:xfrm flipH="1">
            <a:off x="9505067" y="3467500"/>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33" name="Google Shape;433;p57"/>
          <p:cNvSpPr/>
          <p:nvPr/>
        </p:nvSpPr>
        <p:spPr>
          <a:xfrm rot="10800000" flipH="1">
            <a:off x="-1016567" y="-1220733"/>
            <a:ext cx="4541200" cy="4403200"/>
          </a:xfrm>
          <a:prstGeom prst="rtTriangle">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434" name="Google Shape;434;p57"/>
          <p:cNvSpPr/>
          <p:nvPr/>
        </p:nvSpPr>
        <p:spPr>
          <a:xfrm rot="10800000" flipH="1">
            <a:off x="-2241867" y="-2030167"/>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522204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35"/>
        <p:cNvGrpSpPr/>
        <p:nvPr/>
      </p:nvGrpSpPr>
      <p:grpSpPr>
        <a:xfrm>
          <a:off x="0" y="0"/>
          <a:ext cx="0" cy="0"/>
          <a:chOff x="0" y="0"/>
          <a:chExt cx="0" cy="0"/>
        </a:xfrm>
      </p:grpSpPr>
      <p:sp>
        <p:nvSpPr>
          <p:cNvPr id="436" name="Google Shape;436;p58"/>
          <p:cNvSpPr/>
          <p:nvPr/>
        </p:nvSpPr>
        <p:spPr>
          <a:xfrm rot="10800000" flipH="1">
            <a:off x="0" y="-48267"/>
            <a:ext cx="3056800" cy="27788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7" name="Google Shape;437;p58"/>
          <p:cNvSpPr/>
          <p:nvPr/>
        </p:nvSpPr>
        <p:spPr>
          <a:xfrm>
            <a:off x="8070800" y="4086433"/>
            <a:ext cx="7153200" cy="33552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4670128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438"/>
        <p:cNvGrpSpPr/>
        <p:nvPr/>
      </p:nvGrpSpPr>
      <p:grpSpPr>
        <a:xfrm>
          <a:off x="0" y="0"/>
          <a:ext cx="0" cy="0"/>
          <a:chOff x="0" y="0"/>
          <a:chExt cx="0" cy="0"/>
        </a:xfrm>
      </p:grpSpPr>
      <p:cxnSp>
        <p:nvCxnSpPr>
          <p:cNvPr id="439" name="Google Shape;439;p59"/>
          <p:cNvCxnSpPr/>
          <p:nvPr/>
        </p:nvCxnSpPr>
        <p:spPr>
          <a:xfrm>
            <a:off x="8466817" y="-2001500"/>
            <a:ext cx="5010000" cy="5578400"/>
          </a:xfrm>
          <a:prstGeom prst="straightConnector1">
            <a:avLst/>
          </a:prstGeom>
          <a:noFill/>
          <a:ln w="19050" cap="flat" cmpd="sng">
            <a:solidFill>
              <a:schemeClr val="dk1"/>
            </a:solidFill>
            <a:prstDash val="solid"/>
            <a:round/>
            <a:headEnd type="none" w="med" len="med"/>
            <a:tailEnd type="none" w="med" len="med"/>
          </a:ln>
        </p:spPr>
      </p:cxnSp>
      <p:sp>
        <p:nvSpPr>
          <p:cNvPr id="440" name="Google Shape;440;p59"/>
          <p:cNvSpPr/>
          <p:nvPr/>
        </p:nvSpPr>
        <p:spPr>
          <a:xfrm>
            <a:off x="-85600" y="5101033"/>
            <a:ext cx="1728000" cy="1843200"/>
          </a:xfrm>
          <a:prstGeom prst="rtTriangl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59"/>
          <p:cNvSpPr/>
          <p:nvPr/>
        </p:nvSpPr>
        <p:spPr>
          <a:xfrm>
            <a:off x="7011867" y="-317233"/>
            <a:ext cx="15205200" cy="7792400"/>
          </a:xfrm>
          <a:prstGeom prst="triangle">
            <a:avLst>
              <a:gd name="adj" fmla="val 50000"/>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59"/>
          <p:cNvSpPr/>
          <p:nvPr/>
        </p:nvSpPr>
        <p:spPr>
          <a:xfrm rot="10800000">
            <a:off x="-7185400" y="-2882633"/>
            <a:ext cx="15205200" cy="7792400"/>
          </a:xfrm>
          <a:prstGeom prst="triangle">
            <a:avLst>
              <a:gd name="adj" fmla="val 50000"/>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3" name="Google Shape;443;p59"/>
          <p:cNvSpPr/>
          <p:nvPr/>
        </p:nvSpPr>
        <p:spPr>
          <a:xfrm>
            <a:off x="6948367" y="5151367"/>
            <a:ext cx="3876400" cy="1986800"/>
          </a:xfrm>
          <a:prstGeom prst="triangle">
            <a:avLst>
              <a:gd name="adj" fmla="val 50000"/>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4" name="Google Shape;444;p59"/>
          <p:cNvSpPr/>
          <p:nvPr/>
        </p:nvSpPr>
        <p:spPr>
          <a:xfrm rot="10800000">
            <a:off x="1477300" y="-741433"/>
            <a:ext cx="3876400" cy="1986800"/>
          </a:xfrm>
          <a:prstGeom prst="triangle">
            <a:avLst>
              <a:gd name="adj" fmla="val 50000"/>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0525956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cSld name="Τίτλος και περιεχόμενο">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l-GR"/>
              <a:t>Κάντε κλικ για να επεξεργαστείτε τον τίτλο υποδείγματος</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2F11AD8A-8BB2-4690-B930-BBD69300A096}" type="datetimeFigureOut">
              <a:rPr lang="en-US" smtClean="0"/>
              <a:t>1/20/2023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851899-EA9C-4B65-B34E-98779D095E7A}" type="slidenum">
              <a:rPr lang="en-US" smtClean="0"/>
              <a:t>‹#›</a:t>
            </a:fld>
            <a:endParaRPr lang="en-US"/>
          </a:p>
        </p:txBody>
      </p:sp>
    </p:spTree>
    <p:extLst>
      <p:ext uri="{BB962C8B-B14F-4D97-AF65-F5344CB8AC3E}">
        <p14:creationId xmlns:p14="http://schemas.microsoft.com/office/powerpoint/2010/main" val="118450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bg>
      <p:bgPr>
        <a:solidFill>
          <a:schemeClr val="accent5"/>
        </a:solidFill>
        <a:effectLst/>
      </p:bgPr>
    </p:bg>
    <p:spTree>
      <p:nvGrpSpPr>
        <p:cNvPr id="1" name="Shape 36"/>
        <p:cNvGrpSpPr/>
        <p:nvPr/>
      </p:nvGrpSpPr>
      <p:grpSpPr>
        <a:xfrm>
          <a:off x="0" y="0"/>
          <a:ext cx="0" cy="0"/>
          <a:chOff x="0" y="0"/>
          <a:chExt cx="0" cy="0"/>
        </a:xfrm>
      </p:grpSpPr>
      <p:sp>
        <p:nvSpPr>
          <p:cNvPr id="37" name="Google Shape;37;p7"/>
          <p:cNvSpPr txBox="1">
            <a:spLocks noGrp="1"/>
          </p:cNvSpPr>
          <p:nvPr>
            <p:ph type="body" idx="1"/>
          </p:nvPr>
        </p:nvSpPr>
        <p:spPr>
          <a:xfrm>
            <a:off x="950967" y="2939473"/>
            <a:ext cx="5133600" cy="920800"/>
          </a:xfrm>
          <a:prstGeom prst="rect">
            <a:avLst/>
          </a:prstGeom>
        </p:spPr>
        <p:txBody>
          <a:bodyPr spcFirstLastPara="1" wrap="square" lIns="91425" tIns="91425" rIns="91425" bIns="91425" anchor="t" anchorCtr="0">
            <a:noAutofit/>
          </a:bodyPr>
          <a:lstStyle>
            <a:lvl1pPr marL="609585" lvl="0" indent="-423323">
              <a:lnSpc>
                <a:spcPct val="100000"/>
              </a:lnSpc>
              <a:spcBef>
                <a:spcPts val="0"/>
              </a:spcBef>
              <a:spcAft>
                <a:spcPts val="0"/>
              </a:spcAft>
              <a:buClr>
                <a:schemeClr val="dk1"/>
              </a:buClr>
              <a:buSzPts val="1400"/>
              <a:buFont typeface="Didact Gothic"/>
              <a:buChar char="●"/>
              <a:defRPr>
                <a:solidFill>
                  <a:schemeClr val="lt1"/>
                </a:solidFill>
                <a:latin typeface="Didact Gothic"/>
                <a:ea typeface="Didact Gothic"/>
                <a:cs typeface="Didact Gothic"/>
                <a:sym typeface="Didact Gothic"/>
              </a:defRPr>
            </a:lvl1pPr>
            <a:lvl2pPr marL="1219170" lvl="1"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828754" lvl="2"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2438339" lvl="3"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3047924" lvl="4"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3657509" lvl="5"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4267093" lvl="6"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4876678" lvl="7" indent="-423323">
              <a:spcBef>
                <a:spcPts val="2133"/>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5486263" lvl="8" indent="-423323">
              <a:spcBef>
                <a:spcPts val="2133"/>
              </a:spcBef>
              <a:spcAft>
                <a:spcPts val="2133"/>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pPr lvl="0"/>
            <a:r>
              <a:rPr lang="en-US"/>
              <a:t>Click to edit Master text styles</a:t>
            </a:r>
          </a:p>
        </p:txBody>
      </p:sp>
      <p:sp>
        <p:nvSpPr>
          <p:cNvPr id="38" name="Google Shape;38;p7"/>
          <p:cNvSpPr txBox="1">
            <a:spLocks noGrp="1"/>
          </p:cNvSpPr>
          <p:nvPr>
            <p:ph type="title"/>
          </p:nvPr>
        </p:nvSpPr>
        <p:spPr>
          <a:xfrm>
            <a:off x="950967" y="1230700"/>
            <a:ext cx="5627600" cy="13096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700"/>
              <a:buNone/>
              <a:defRPr sz="4000"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Tree>
    <p:extLst>
      <p:ext uri="{BB962C8B-B14F-4D97-AF65-F5344CB8AC3E}">
        <p14:creationId xmlns:p14="http://schemas.microsoft.com/office/powerpoint/2010/main" val="171480939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48"/>
        <p:cNvGrpSpPr/>
        <p:nvPr/>
      </p:nvGrpSpPr>
      <p:grpSpPr>
        <a:xfrm>
          <a:off x="0" y="0"/>
          <a:ext cx="0" cy="0"/>
          <a:chOff x="0" y="0"/>
          <a:chExt cx="0" cy="0"/>
        </a:xfrm>
      </p:grpSpPr>
    </p:spTree>
    <p:extLst>
      <p:ext uri="{BB962C8B-B14F-4D97-AF65-F5344CB8AC3E}">
        <p14:creationId xmlns:p14="http://schemas.microsoft.com/office/powerpoint/2010/main" val="345998855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2"/>
        <p:cNvGrpSpPr/>
        <p:nvPr/>
      </p:nvGrpSpPr>
      <p:grpSpPr>
        <a:xfrm>
          <a:off x="0" y="0"/>
          <a:ext cx="0" cy="0"/>
          <a:chOff x="0" y="0"/>
          <a:chExt cx="0" cy="0"/>
        </a:xfrm>
      </p:grpSpPr>
    </p:spTree>
    <p:extLst>
      <p:ext uri="{BB962C8B-B14F-4D97-AF65-F5344CB8AC3E}">
        <p14:creationId xmlns:p14="http://schemas.microsoft.com/office/powerpoint/2010/main" val="209904987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456"/>
        <p:cNvGrpSpPr/>
        <p:nvPr/>
      </p:nvGrpSpPr>
      <p:grpSpPr>
        <a:xfrm>
          <a:off x="0" y="0"/>
          <a:ext cx="0" cy="0"/>
          <a:chOff x="0" y="0"/>
          <a:chExt cx="0" cy="0"/>
        </a:xfrm>
      </p:grpSpPr>
    </p:spTree>
    <p:extLst>
      <p:ext uri="{BB962C8B-B14F-4D97-AF65-F5344CB8AC3E}">
        <p14:creationId xmlns:p14="http://schemas.microsoft.com/office/powerpoint/2010/main" val="213101907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Title only" preserve="1">
  <p:cSld name="Title only">
    <p:spTree>
      <p:nvGrpSpPr>
        <p:cNvPr id="1" name="Shape 457"/>
        <p:cNvGrpSpPr/>
        <p:nvPr/>
      </p:nvGrpSpPr>
      <p:grpSpPr>
        <a:xfrm>
          <a:off x="0" y="0"/>
          <a:ext cx="0" cy="0"/>
          <a:chOff x="0" y="0"/>
          <a:chExt cx="0" cy="0"/>
        </a:xfrm>
      </p:grpSpPr>
      <p:sp>
        <p:nvSpPr>
          <p:cNvPr id="458" name="Google Shape;458;p66"/>
          <p:cNvSpPr txBox="1">
            <a:spLocks noGrp="1"/>
          </p:cNvSpPr>
          <p:nvPr>
            <p:ph type="title"/>
          </p:nvPr>
        </p:nvSpPr>
        <p:spPr>
          <a:xfrm>
            <a:off x="1397800" y="431800"/>
            <a:ext cx="9396400" cy="6432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Font typeface="Arial"/>
              <a:buNone/>
              <a:defRPr>
                <a:latin typeface="Arial"/>
                <a:ea typeface="Arial"/>
                <a:cs typeface="Arial"/>
                <a:sym typeface="Arial"/>
              </a:defRPr>
            </a:lvl1pPr>
            <a:lvl2pPr lvl="1" rtl="0">
              <a:spcBef>
                <a:spcPts val="0"/>
              </a:spcBef>
              <a:spcAft>
                <a:spcPts val="0"/>
              </a:spcAft>
              <a:buSzPts val="2400"/>
              <a:buFont typeface="Arial"/>
              <a:buNone/>
              <a:defRPr>
                <a:latin typeface="Arial"/>
                <a:ea typeface="Arial"/>
                <a:cs typeface="Arial"/>
                <a:sym typeface="Arial"/>
              </a:defRPr>
            </a:lvl2pPr>
            <a:lvl3pPr lvl="2" rtl="0">
              <a:spcBef>
                <a:spcPts val="0"/>
              </a:spcBef>
              <a:spcAft>
                <a:spcPts val="0"/>
              </a:spcAft>
              <a:buSzPts val="2400"/>
              <a:buFont typeface="Arial"/>
              <a:buNone/>
              <a:defRPr>
                <a:latin typeface="Arial"/>
                <a:ea typeface="Arial"/>
                <a:cs typeface="Arial"/>
                <a:sym typeface="Arial"/>
              </a:defRPr>
            </a:lvl3pPr>
            <a:lvl4pPr lvl="3" rtl="0">
              <a:spcBef>
                <a:spcPts val="0"/>
              </a:spcBef>
              <a:spcAft>
                <a:spcPts val="0"/>
              </a:spcAft>
              <a:buSzPts val="2400"/>
              <a:buFont typeface="Arial"/>
              <a:buNone/>
              <a:defRPr>
                <a:latin typeface="Arial"/>
                <a:ea typeface="Arial"/>
                <a:cs typeface="Arial"/>
                <a:sym typeface="Arial"/>
              </a:defRPr>
            </a:lvl4pPr>
            <a:lvl5pPr lvl="4" rtl="0">
              <a:spcBef>
                <a:spcPts val="0"/>
              </a:spcBef>
              <a:spcAft>
                <a:spcPts val="0"/>
              </a:spcAft>
              <a:buSzPts val="2400"/>
              <a:buFont typeface="Arial"/>
              <a:buNone/>
              <a:defRPr>
                <a:latin typeface="Arial"/>
                <a:ea typeface="Arial"/>
                <a:cs typeface="Arial"/>
                <a:sym typeface="Arial"/>
              </a:defRPr>
            </a:lvl5pPr>
            <a:lvl6pPr lvl="5" rtl="0">
              <a:spcBef>
                <a:spcPts val="0"/>
              </a:spcBef>
              <a:spcAft>
                <a:spcPts val="0"/>
              </a:spcAft>
              <a:buSzPts val="2400"/>
              <a:buFont typeface="Arial"/>
              <a:buNone/>
              <a:defRPr>
                <a:latin typeface="Arial"/>
                <a:ea typeface="Arial"/>
                <a:cs typeface="Arial"/>
                <a:sym typeface="Arial"/>
              </a:defRPr>
            </a:lvl6pPr>
            <a:lvl7pPr lvl="6" rtl="0">
              <a:spcBef>
                <a:spcPts val="0"/>
              </a:spcBef>
              <a:spcAft>
                <a:spcPts val="0"/>
              </a:spcAft>
              <a:buSzPts val="2400"/>
              <a:buFont typeface="Arial"/>
              <a:buNone/>
              <a:defRPr>
                <a:latin typeface="Arial"/>
                <a:ea typeface="Arial"/>
                <a:cs typeface="Arial"/>
                <a:sym typeface="Arial"/>
              </a:defRPr>
            </a:lvl7pPr>
            <a:lvl8pPr lvl="7" rtl="0">
              <a:spcBef>
                <a:spcPts val="0"/>
              </a:spcBef>
              <a:spcAft>
                <a:spcPts val="0"/>
              </a:spcAft>
              <a:buSzPts val="2400"/>
              <a:buFont typeface="Arial"/>
              <a:buNone/>
              <a:defRPr>
                <a:latin typeface="Arial"/>
                <a:ea typeface="Arial"/>
                <a:cs typeface="Arial"/>
                <a:sym typeface="Arial"/>
              </a:defRPr>
            </a:lvl8pPr>
            <a:lvl9pPr lvl="8" rtl="0">
              <a:spcBef>
                <a:spcPts val="0"/>
              </a:spcBef>
              <a:spcAft>
                <a:spcPts val="0"/>
              </a:spcAft>
              <a:buSzPts val="2400"/>
              <a:buFont typeface="Arial"/>
              <a:buNone/>
              <a:defRPr>
                <a:latin typeface="Arial"/>
                <a:ea typeface="Arial"/>
                <a:cs typeface="Arial"/>
                <a:sym typeface="Arial"/>
              </a:defRPr>
            </a:lvl9pPr>
          </a:lstStyle>
          <a:p>
            <a:r>
              <a:rPr lang="en-US"/>
              <a:t>Click to edit Master title style</a:t>
            </a:r>
            <a:endParaRPr/>
          </a:p>
        </p:txBody>
      </p:sp>
    </p:spTree>
    <p:extLst>
      <p:ext uri="{BB962C8B-B14F-4D97-AF65-F5344CB8AC3E}">
        <p14:creationId xmlns:p14="http://schemas.microsoft.com/office/powerpoint/2010/main" val="334888760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740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4831550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A49DFD55-3C28-40EF-9E31-A92D2E4017FF}" type="slidenum">
              <a:rPr lang="en-US" smtClean="0"/>
              <a:t>‹#›</a:t>
            </a:fld>
            <a:endParaRPr lang="en-US" dirty="0"/>
          </a:p>
        </p:txBody>
      </p:sp>
    </p:spTree>
    <p:extLst>
      <p:ext uri="{BB962C8B-B14F-4D97-AF65-F5344CB8AC3E}">
        <p14:creationId xmlns:p14="http://schemas.microsoft.com/office/powerpoint/2010/main" val="2854773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562DF68-3089-814D-8A14-C651FE91885E}" type="datetime1">
              <a:rPr lang="en-US" smtClean="0"/>
              <a:pPr/>
              <a:t>1/20/2023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006733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562DF68-3089-814D-8A14-C651FE91885E}" type="datetime1">
              <a:rPr lang="en-US" smtClean="0"/>
              <a:pPr/>
              <a:t>1/20/2023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4033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562DF68-3089-814D-8A14-C651FE91885E}" type="datetime1">
              <a:rPr lang="en-US" smtClean="0"/>
              <a:pPr/>
              <a:t>1/20/2023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82769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dk1"/>
        </a:solidFill>
        <a:effectLst/>
      </p:bgPr>
    </p:bg>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1073400" y="2454000"/>
            <a:ext cx="10045200" cy="19500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700"/>
              <a:buNone/>
              <a:defRPr sz="8000" b="1">
                <a:solidFill>
                  <a:schemeClr val="lt1"/>
                </a:solidFill>
              </a:defRPr>
            </a:lvl1pPr>
            <a:lvl2pPr lvl="1" rtl="0">
              <a:spcBef>
                <a:spcPts val="0"/>
              </a:spcBef>
              <a:spcAft>
                <a:spcPts val="0"/>
              </a:spcAft>
              <a:buClr>
                <a:schemeClr val="lt1"/>
              </a:buClr>
              <a:buSzPts val="3000"/>
              <a:buNone/>
              <a:defRPr b="1">
                <a:solidFill>
                  <a:schemeClr val="lt1"/>
                </a:solidFill>
              </a:defRPr>
            </a:lvl2pPr>
            <a:lvl3pPr lvl="2" rtl="0">
              <a:spcBef>
                <a:spcPts val="0"/>
              </a:spcBef>
              <a:spcAft>
                <a:spcPts val="0"/>
              </a:spcAft>
              <a:buClr>
                <a:schemeClr val="lt1"/>
              </a:buClr>
              <a:buSzPts val="3000"/>
              <a:buNone/>
              <a:defRPr b="1">
                <a:solidFill>
                  <a:schemeClr val="lt1"/>
                </a:solidFill>
              </a:defRPr>
            </a:lvl3pPr>
            <a:lvl4pPr lvl="3" rtl="0">
              <a:spcBef>
                <a:spcPts val="0"/>
              </a:spcBef>
              <a:spcAft>
                <a:spcPts val="0"/>
              </a:spcAft>
              <a:buClr>
                <a:schemeClr val="lt1"/>
              </a:buClr>
              <a:buSzPts val="3000"/>
              <a:buNone/>
              <a:defRPr b="1">
                <a:solidFill>
                  <a:schemeClr val="lt1"/>
                </a:solidFill>
              </a:defRPr>
            </a:lvl4pPr>
            <a:lvl5pPr lvl="4" rtl="0">
              <a:spcBef>
                <a:spcPts val="0"/>
              </a:spcBef>
              <a:spcAft>
                <a:spcPts val="0"/>
              </a:spcAft>
              <a:buClr>
                <a:schemeClr val="lt1"/>
              </a:buClr>
              <a:buSzPts val="3000"/>
              <a:buNone/>
              <a:defRPr b="1">
                <a:solidFill>
                  <a:schemeClr val="lt1"/>
                </a:solidFill>
              </a:defRPr>
            </a:lvl5pPr>
            <a:lvl6pPr lvl="5" rtl="0">
              <a:spcBef>
                <a:spcPts val="0"/>
              </a:spcBef>
              <a:spcAft>
                <a:spcPts val="0"/>
              </a:spcAft>
              <a:buClr>
                <a:schemeClr val="lt1"/>
              </a:buClr>
              <a:buSzPts val="3000"/>
              <a:buNone/>
              <a:defRPr b="1">
                <a:solidFill>
                  <a:schemeClr val="lt1"/>
                </a:solidFill>
              </a:defRPr>
            </a:lvl6pPr>
            <a:lvl7pPr lvl="6" rtl="0">
              <a:spcBef>
                <a:spcPts val="0"/>
              </a:spcBef>
              <a:spcAft>
                <a:spcPts val="0"/>
              </a:spcAft>
              <a:buClr>
                <a:schemeClr val="lt1"/>
              </a:buClr>
              <a:buSzPts val="3000"/>
              <a:buNone/>
              <a:defRPr b="1">
                <a:solidFill>
                  <a:schemeClr val="lt1"/>
                </a:solidFill>
              </a:defRPr>
            </a:lvl7pPr>
            <a:lvl8pPr lvl="7" rtl="0">
              <a:spcBef>
                <a:spcPts val="0"/>
              </a:spcBef>
              <a:spcAft>
                <a:spcPts val="0"/>
              </a:spcAft>
              <a:buClr>
                <a:schemeClr val="lt1"/>
              </a:buClr>
              <a:buSzPts val="3000"/>
              <a:buNone/>
              <a:defRPr b="1">
                <a:solidFill>
                  <a:schemeClr val="lt1"/>
                </a:solidFill>
              </a:defRPr>
            </a:lvl8pPr>
            <a:lvl9pPr lvl="8" rtl="0">
              <a:spcBef>
                <a:spcPts val="0"/>
              </a:spcBef>
              <a:spcAft>
                <a:spcPts val="0"/>
              </a:spcAft>
              <a:buClr>
                <a:schemeClr val="lt1"/>
              </a:buClr>
              <a:buSzPts val="3000"/>
              <a:buNone/>
              <a:defRPr b="1">
                <a:solidFill>
                  <a:schemeClr val="lt1"/>
                </a:solidFill>
              </a:defRPr>
            </a:lvl9pPr>
          </a:lstStyle>
          <a:p>
            <a:r>
              <a:rPr lang="en-US"/>
              <a:t>Click to edit Master title style</a:t>
            </a:r>
            <a:endParaRPr/>
          </a:p>
        </p:txBody>
      </p:sp>
    </p:spTree>
    <p:extLst>
      <p:ext uri="{BB962C8B-B14F-4D97-AF65-F5344CB8AC3E}">
        <p14:creationId xmlns:p14="http://schemas.microsoft.com/office/powerpoint/2010/main" val="232185897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562DF68-3089-814D-8A14-C651FE91885E}" type="datetime1">
              <a:rPr lang="en-US" smtClean="0"/>
              <a:pPr/>
              <a:t>1/20/2023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005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1/20/2023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65973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1/20/2023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2044214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1/20/2023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58873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1/20/2023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16602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1/20/2023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294A09A9-5501-47C1-A89A-A340965A2BE2}"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4023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62DF68-3089-814D-8A14-C651FE91885E}" type="datetime1">
              <a:rPr lang="en-US" smtClean="0"/>
              <a:pPr/>
              <a:t>1/20/2023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60562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62DF68-3089-814D-8A14-C651FE91885E}" type="datetime1">
              <a:rPr lang="en-US" smtClean="0"/>
              <a:pPr/>
              <a:t>1/20/2023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9889880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562DF68-3089-814D-8A14-C651FE91885E}" type="datetime1">
              <a:rPr lang="en-US" smtClean="0"/>
              <a:pPr/>
              <a:t>1/20/2023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17254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562DF68-3089-814D-8A14-C651FE91885E}" type="datetime1">
              <a:rPr lang="en-US" smtClean="0"/>
              <a:pPr/>
              <a:t>1/20/2023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41397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accent5"/>
        </a:solidFill>
        <a:effectLst/>
      </p:bgPr>
    </p:bg>
    <p:spTree>
      <p:nvGrpSpPr>
        <p:cNvPr id="1" name="Shape 41"/>
        <p:cNvGrpSpPr/>
        <p:nvPr/>
      </p:nvGrpSpPr>
      <p:grpSpPr>
        <a:xfrm>
          <a:off x="0" y="0"/>
          <a:ext cx="0" cy="0"/>
          <a:chOff x="0" y="0"/>
          <a:chExt cx="0" cy="0"/>
        </a:xfrm>
      </p:grpSpPr>
      <p:sp>
        <p:nvSpPr>
          <p:cNvPr id="42" name="Google Shape;42;p9"/>
          <p:cNvSpPr/>
          <p:nvPr/>
        </p:nvSpPr>
        <p:spPr>
          <a:xfrm>
            <a:off x="0" y="609600"/>
            <a:ext cx="12192000" cy="6248400"/>
          </a:xfrm>
          <a:prstGeom prst="triangle">
            <a:avLst>
              <a:gd name="adj" fmla="val 50000"/>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9"/>
          <p:cNvSpPr/>
          <p:nvPr/>
        </p:nvSpPr>
        <p:spPr>
          <a:xfrm rot="5400000">
            <a:off x="-85900" y="85800"/>
            <a:ext cx="5657600" cy="5486000"/>
          </a:xfrm>
          <a:prstGeom prst="rtTriangle">
            <a:avLst/>
          </a:prstGeom>
          <a:solidFill>
            <a:schemeClr val="l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 name="Google Shape;44;p9"/>
          <p:cNvSpPr/>
          <p:nvPr/>
        </p:nvSpPr>
        <p:spPr>
          <a:xfrm rot="-5400000" flipH="1">
            <a:off x="6588933" y="35367"/>
            <a:ext cx="5819600" cy="5636800"/>
          </a:xfrm>
          <a:prstGeom prst="rtTriangle">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 name="Google Shape;45;p9"/>
          <p:cNvSpPr txBox="1">
            <a:spLocks noGrp="1"/>
          </p:cNvSpPr>
          <p:nvPr>
            <p:ph type="ctrTitle"/>
          </p:nvPr>
        </p:nvSpPr>
        <p:spPr>
          <a:xfrm>
            <a:off x="2254400" y="3293733"/>
            <a:ext cx="7683200" cy="933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8000"/>
              <a:buNone/>
              <a:defRPr sz="4000" b="1">
                <a:solidFill>
                  <a:schemeClr val="lt1"/>
                </a:solidFill>
              </a:defRPr>
            </a:lvl1pPr>
            <a:lvl2pPr lvl="1" algn="ctr" rtl="0">
              <a:spcBef>
                <a:spcPts val="0"/>
              </a:spcBef>
              <a:spcAft>
                <a:spcPts val="0"/>
              </a:spcAft>
              <a:buClr>
                <a:schemeClr val="lt1"/>
              </a:buClr>
              <a:buSzPts val="8000"/>
              <a:buNone/>
              <a:defRPr sz="10666" b="1">
                <a:solidFill>
                  <a:schemeClr val="lt1"/>
                </a:solidFill>
              </a:defRPr>
            </a:lvl2pPr>
            <a:lvl3pPr lvl="2" algn="ctr" rtl="0">
              <a:spcBef>
                <a:spcPts val="0"/>
              </a:spcBef>
              <a:spcAft>
                <a:spcPts val="0"/>
              </a:spcAft>
              <a:buClr>
                <a:schemeClr val="lt1"/>
              </a:buClr>
              <a:buSzPts val="8000"/>
              <a:buNone/>
              <a:defRPr sz="10666" b="1">
                <a:solidFill>
                  <a:schemeClr val="lt1"/>
                </a:solidFill>
              </a:defRPr>
            </a:lvl3pPr>
            <a:lvl4pPr lvl="3" algn="ctr" rtl="0">
              <a:spcBef>
                <a:spcPts val="0"/>
              </a:spcBef>
              <a:spcAft>
                <a:spcPts val="0"/>
              </a:spcAft>
              <a:buClr>
                <a:schemeClr val="lt1"/>
              </a:buClr>
              <a:buSzPts val="8000"/>
              <a:buNone/>
              <a:defRPr sz="10666" b="1">
                <a:solidFill>
                  <a:schemeClr val="lt1"/>
                </a:solidFill>
              </a:defRPr>
            </a:lvl4pPr>
            <a:lvl5pPr lvl="4" algn="ctr" rtl="0">
              <a:spcBef>
                <a:spcPts val="0"/>
              </a:spcBef>
              <a:spcAft>
                <a:spcPts val="0"/>
              </a:spcAft>
              <a:buClr>
                <a:schemeClr val="lt1"/>
              </a:buClr>
              <a:buSzPts val="8000"/>
              <a:buNone/>
              <a:defRPr sz="10666" b="1">
                <a:solidFill>
                  <a:schemeClr val="lt1"/>
                </a:solidFill>
              </a:defRPr>
            </a:lvl5pPr>
            <a:lvl6pPr lvl="5" algn="ctr" rtl="0">
              <a:spcBef>
                <a:spcPts val="0"/>
              </a:spcBef>
              <a:spcAft>
                <a:spcPts val="0"/>
              </a:spcAft>
              <a:buClr>
                <a:schemeClr val="lt1"/>
              </a:buClr>
              <a:buSzPts val="8000"/>
              <a:buNone/>
              <a:defRPr sz="10666" b="1">
                <a:solidFill>
                  <a:schemeClr val="lt1"/>
                </a:solidFill>
              </a:defRPr>
            </a:lvl6pPr>
            <a:lvl7pPr lvl="6" algn="ctr" rtl="0">
              <a:spcBef>
                <a:spcPts val="0"/>
              </a:spcBef>
              <a:spcAft>
                <a:spcPts val="0"/>
              </a:spcAft>
              <a:buClr>
                <a:schemeClr val="lt1"/>
              </a:buClr>
              <a:buSzPts val="8000"/>
              <a:buNone/>
              <a:defRPr sz="10666" b="1">
                <a:solidFill>
                  <a:schemeClr val="lt1"/>
                </a:solidFill>
              </a:defRPr>
            </a:lvl7pPr>
            <a:lvl8pPr lvl="7" algn="ctr" rtl="0">
              <a:spcBef>
                <a:spcPts val="0"/>
              </a:spcBef>
              <a:spcAft>
                <a:spcPts val="0"/>
              </a:spcAft>
              <a:buClr>
                <a:schemeClr val="lt1"/>
              </a:buClr>
              <a:buSzPts val="8000"/>
              <a:buNone/>
              <a:defRPr sz="10666" b="1">
                <a:solidFill>
                  <a:schemeClr val="lt1"/>
                </a:solidFill>
              </a:defRPr>
            </a:lvl8pPr>
            <a:lvl9pPr lvl="8" algn="ctr" rtl="0">
              <a:spcBef>
                <a:spcPts val="0"/>
              </a:spcBef>
              <a:spcAft>
                <a:spcPts val="0"/>
              </a:spcAft>
              <a:buClr>
                <a:schemeClr val="lt1"/>
              </a:buClr>
              <a:buSzPts val="8000"/>
              <a:buNone/>
              <a:defRPr sz="10666" b="1">
                <a:solidFill>
                  <a:schemeClr val="lt1"/>
                </a:solidFill>
              </a:defRPr>
            </a:lvl9pPr>
          </a:lstStyle>
          <a:p>
            <a:r>
              <a:rPr lang="en-US"/>
              <a:t>Click to edit Master title style</a:t>
            </a:r>
            <a:endParaRPr/>
          </a:p>
        </p:txBody>
      </p:sp>
      <p:sp>
        <p:nvSpPr>
          <p:cNvPr id="46" name="Google Shape;46;p9"/>
          <p:cNvSpPr txBox="1">
            <a:spLocks noGrp="1"/>
          </p:cNvSpPr>
          <p:nvPr>
            <p:ph type="subTitle" idx="1"/>
          </p:nvPr>
        </p:nvSpPr>
        <p:spPr>
          <a:xfrm>
            <a:off x="2958300" y="4445733"/>
            <a:ext cx="6275200" cy="1066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1pPr>
            <a:lvl2pPr lvl="1"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2pPr>
            <a:lvl3pPr lvl="2"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3pPr>
            <a:lvl4pPr lvl="3"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4pPr>
            <a:lvl5pPr lvl="4"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5pPr>
            <a:lvl6pPr lvl="5"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6pPr>
            <a:lvl7pPr lvl="6"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7pPr>
            <a:lvl8pPr lvl="7"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8pPr>
            <a:lvl9pPr lvl="8" algn="ctr" rtl="0">
              <a:lnSpc>
                <a:spcPct val="100000"/>
              </a:lnSpc>
              <a:spcBef>
                <a:spcPts val="0"/>
              </a:spcBef>
              <a:spcAft>
                <a:spcPts val="0"/>
              </a:spcAft>
              <a:buClr>
                <a:schemeClr val="lt1"/>
              </a:buClr>
              <a:buSzPts val="1400"/>
              <a:buFont typeface="Didact Gothic"/>
              <a:buNone/>
              <a:defRPr>
                <a:solidFill>
                  <a:schemeClr val="lt1"/>
                </a:solidFill>
                <a:latin typeface="Didact Gothic"/>
                <a:ea typeface="Didact Gothic"/>
                <a:cs typeface="Didact Gothic"/>
                <a:sym typeface="Didact Gothic"/>
              </a:defRPr>
            </a:lvl9pPr>
          </a:lstStyle>
          <a:p>
            <a:r>
              <a:rPr lang="en-US"/>
              <a:t>Click to edit Master subtitle style</a:t>
            </a:r>
            <a:endParaRPr/>
          </a:p>
        </p:txBody>
      </p:sp>
    </p:spTree>
    <p:extLst>
      <p:ext uri="{BB962C8B-B14F-4D97-AF65-F5344CB8AC3E}">
        <p14:creationId xmlns:p14="http://schemas.microsoft.com/office/powerpoint/2010/main" val="221574578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562DF68-3089-814D-8A14-C651FE91885E}" type="datetime1">
              <a:rPr lang="en-US" smtClean="0"/>
              <a:pPr/>
              <a:t>1/20/2023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4985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3308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02405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152627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1141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1/20/2023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7116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9884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1/20/2023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5823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94089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3473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bg>
      <p:bgPr>
        <a:solidFill>
          <a:schemeClr val="accent5"/>
        </a:solidFill>
        <a:effectLst/>
      </p:bgPr>
    </p:bg>
    <p:spTree>
      <p:nvGrpSpPr>
        <p:cNvPr id="1" name="Shape 47"/>
        <p:cNvGrpSpPr/>
        <p:nvPr/>
      </p:nvGrpSpPr>
      <p:grpSpPr>
        <a:xfrm>
          <a:off x="0" y="0"/>
          <a:ext cx="0" cy="0"/>
          <a:chOff x="0" y="0"/>
          <a:chExt cx="0" cy="0"/>
        </a:xfrm>
      </p:grpSpPr>
      <p:sp>
        <p:nvSpPr>
          <p:cNvPr id="48" name="Google Shape;48;p10"/>
          <p:cNvSpPr/>
          <p:nvPr/>
        </p:nvSpPr>
        <p:spPr>
          <a:xfrm>
            <a:off x="-67" y="7467"/>
            <a:ext cx="12192000" cy="6858000"/>
          </a:xfrm>
          <a:prstGeom prst="rect">
            <a:avLst/>
          </a:prstGeom>
          <a:solidFill>
            <a:schemeClr val="lt1">
              <a:alpha val="23560"/>
            </a:scheme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 name="Google Shape;49;p10"/>
          <p:cNvSpPr/>
          <p:nvPr/>
        </p:nvSpPr>
        <p:spPr>
          <a:xfrm>
            <a:off x="5749867" y="4892367"/>
            <a:ext cx="6515200" cy="1402400"/>
          </a:xfrm>
          <a:prstGeom prst="rect">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 name="Google Shape;50;p10"/>
          <p:cNvSpPr txBox="1">
            <a:spLocks noGrp="1"/>
          </p:cNvSpPr>
          <p:nvPr>
            <p:ph type="title"/>
          </p:nvPr>
        </p:nvSpPr>
        <p:spPr>
          <a:xfrm>
            <a:off x="6096000" y="4972767"/>
            <a:ext cx="5145200" cy="1038400"/>
          </a:xfrm>
          <a:prstGeom prst="rect">
            <a:avLst/>
          </a:prstGeom>
        </p:spPr>
        <p:txBody>
          <a:bodyPr spcFirstLastPara="1" wrap="square" lIns="91425" tIns="91425" rIns="91425" bIns="91425" anchor="t" anchorCtr="0">
            <a:noAutofit/>
          </a:bodyPr>
          <a:lstStyle>
            <a:lvl1pPr lvl="0" algn="r" rtl="0">
              <a:spcBef>
                <a:spcPts val="0"/>
              </a:spcBef>
              <a:spcAft>
                <a:spcPts val="0"/>
              </a:spcAft>
              <a:buClr>
                <a:schemeClr val="dk1"/>
              </a:buClr>
              <a:buSzPts val="2700"/>
              <a:buNone/>
              <a:defRPr sz="3333" b="1">
                <a:solidFill>
                  <a:schemeClr val="lt1"/>
                </a:solidFill>
              </a:defRPr>
            </a:lvl1pPr>
            <a:lvl2pPr lvl="1" rtl="0">
              <a:spcBef>
                <a:spcPts val="0"/>
              </a:spcBef>
              <a:spcAft>
                <a:spcPts val="0"/>
              </a:spcAft>
              <a:buClr>
                <a:schemeClr val="dk1"/>
              </a:buClr>
              <a:buSzPts val="3000"/>
              <a:buNone/>
              <a:defRPr b="1">
                <a:solidFill>
                  <a:schemeClr val="dk1"/>
                </a:solidFill>
              </a:defRPr>
            </a:lvl2pPr>
            <a:lvl3pPr lvl="2" rtl="0">
              <a:spcBef>
                <a:spcPts val="0"/>
              </a:spcBef>
              <a:spcAft>
                <a:spcPts val="0"/>
              </a:spcAft>
              <a:buClr>
                <a:schemeClr val="dk1"/>
              </a:buClr>
              <a:buSzPts val="3000"/>
              <a:buNone/>
              <a:defRPr b="1">
                <a:solidFill>
                  <a:schemeClr val="dk1"/>
                </a:solidFill>
              </a:defRPr>
            </a:lvl3pPr>
            <a:lvl4pPr lvl="3" rtl="0">
              <a:spcBef>
                <a:spcPts val="0"/>
              </a:spcBef>
              <a:spcAft>
                <a:spcPts val="0"/>
              </a:spcAft>
              <a:buClr>
                <a:schemeClr val="dk1"/>
              </a:buClr>
              <a:buSzPts val="3000"/>
              <a:buNone/>
              <a:defRPr b="1">
                <a:solidFill>
                  <a:schemeClr val="dk1"/>
                </a:solidFill>
              </a:defRPr>
            </a:lvl4pPr>
            <a:lvl5pPr lvl="4" rtl="0">
              <a:spcBef>
                <a:spcPts val="0"/>
              </a:spcBef>
              <a:spcAft>
                <a:spcPts val="0"/>
              </a:spcAft>
              <a:buClr>
                <a:schemeClr val="dk1"/>
              </a:buClr>
              <a:buSzPts val="3000"/>
              <a:buNone/>
              <a:defRPr b="1">
                <a:solidFill>
                  <a:schemeClr val="dk1"/>
                </a:solidFill>
              </a:defRPr>
            </a:lvl5pPr>
            <a:lvl6pPr lvl="5" rtl="0">
              <a:spcBef>
                <a:spcPts val="0"/>
              </a:spcBef>
              <a:spcAft>
                <a:spcPts val="0"/>
              </a:spcAft>
              <a:buClr>
                <a:schemeClr val="dk1"/>
              </a:buClr>
              <a:buSzPts val="3000"/>
              <a:buNone/>
              <a:defRPr b="1">
                <a:solidFill>
                  <a:schemeClr val="dk1"/>
                </a:solidFill>
              </a:defRPr>
            </a:lvl6pPr>
            <a:lvl7pPr lvl="6" rtl="0">
              <a:spcBef>
                <a:spcPts val="0"/>
              </a:spcBef>
              <a:spcAft>
                <a:spcPts val="0"/>
              </a:spcAft>
              <a:buClr>
                <a:schemeClr val="dk1"/>
              </a:buClr>
              <a:buSzPts val="3000"/>
              <a:buNone/>
              <a:defRPr b="1">
                <a:solidFill>
                  <a:schemeClr val="dk1"/>
                </a:solidFill>
              </a:defRPr>
            </a:lvl7pPr>
            <a:lvl8pPr lvl="7" rtl="0">
              <a:spcBef>
                <a:spcPts val="0"/>
              </a:spcBef>
              <a:spcAft>
                <a:spcPts val="0"/>
              </a:spcAft>
              <a:buClr>
                <a:schemeClr val="dk1"/>
              </a:buClr>
              <a:buSzPts val="3000"/>
              <a:buNone/>
              <a:defRPr b="1">
                <a:solidFill>
                  <a:schemeClr val="dk1"/>
                </a:solidFill>
              </a:defRPr>
            </a:lvl8pPr>
            <a:lvl9pPr lvl="8" rtl="0">
              <a:spcBef>
                <a:spcPts val="0"/>
              </a:spcBef>
              <a:spcAft>
                <a:spcPts val="0"/>
              </a:spcAft>
              <a:buClr>
                <a:schemeClr val="dk1"/>
              </a:buClr>
              <a:buSzPts val="3000"/>
              <a:buNone/>
              <a:defRPr b="1">
                <a:solidFill>
                  <a:schemeClr val="dk1"/>
                </a:solidFill>
              </a:defRPr>
            </a:lvl9pPr>
          </a:lstStyle>
          <a:p>
            <a:r>
              <a:rPr lang="en-US"/>
              <a:t>Click to edit Master title style</a:t>
            </a:r>
            <a:endParaRPr/>
          </a:p>
        </p:txBody>
      </p:sp>
      <p:sp>
        <p:nvSpPr>
          <p:cNvPr id="51" name="Google Shape;51;p10"/>
          <p:cNvSpPr/>
          <p:nvPr/>
        </p:nvSpPr>
        <p:spPr>
          <a:xfrm rot="5400000">
            <a:off x="-454949" y="-1050849"/>
            <a:ext cx="4541200" cy="4403200"/>
          </a:xfrm>
          <a:prstGeom prst="rtTriangle">
            <a:avLst/>
          </a:prstGeom>
          <a:noFill/>
          <a:ln w="19050" cap="flat" cmpd="sng">
            <a:solidFill>
              <a:schemeClr val="dk1"/>
            </a:solidFill>
            <a:prstDash val="solid"/>
            <a:round/>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
        <p:nvSpPr>
          <p:cNvPr id="52" name="Google Shape;52;p10"/>
          <p:cNvSpPr/>
          <p:nvPr/>
        </p:nvSpPr>
        <p:spPr>
          <a:xfrm rot="5400000">
            <a:off x="-581949" y="-1342949"/>
            <a:ext cx="4541200" cy="4403200"/>
          </a:xfrm>
          <a:prstGeom prst="rtTriangl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lt1"/>
              </a:solidFill>
            </a:endParaRPr>
          </a:p>
        </p:txBody>
      </p:sp>
    </p:spTree>
    <p:extLst>
      <p:ext uri="{BB962C8B-B14F-4D97-AF65-F5344CB8AC3E}">
        <p14:creationId xmlns:p14="http://schemas.microsoft.com/office/powerpoint/2010/main" val="49887588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877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395021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427874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1/20/2023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581729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229129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1/20/2023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51125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703756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1/20/2023</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39125316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46208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smtClean="0"/>
              <a:t>1/20/2023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5550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6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6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theme" Target="../theme/theme5.xml"/><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10" Type="http://schemas.openxmlformats.org/officeDocument/2006/relationships/slideLayout" Target="../slideLayouts/slideLayout73.xml"/><Relationship Id="rId19" Type="http://schemas.openxmlformats.org/officeDocument/2006/relationships/image" Target="../media/image1.png"/><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18" Type="http://schemas.openxmlformats.org/officeDocument/2006/relationships/theme" Target="../theme/theme6.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slideLayout" Target="../slideLayouts/slideLayout9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19" Type="http://schemas.openxmlformats.org/officeDocument/2006/relationships/image" Target="../media/image1.png"/><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105.xml"/><Relationship Id="rId13" Type="http://schemas.openxmlformats.org/officeDocument/2006/relationships/slideLayout" Target="../slideLayouts/slideLayout110.xml"/><Relationship Id="rId18" Type="http://schemas.openxmlformats.org/officeDocument/2006/relationships/theme" Target="../theme/theme7.xml"/><Relationship Id="rId3" Type="http://schemas.openxmlformats.org/officeDocument/2006/relationships/slideLayout" Target="../slideLayouts/slideLayout100.xml"/><Relationship Id="rId7" Type="http://schemas.openxmlformats.org/officeDocument/2006/relationships/slideLayout" Target="../slideLayouts/slideLayout104.xml"/><Relationship Id="rId12" Type="http://schemas.openxmlformats.org/officeDocument/2006/relationships/slideLayout" Target="../slideLayouts/slideLayout109.xml"/><Relationship Id="rId17" Type="http://schemas.openxmlformats.org/officeDocument/2006/relationships/slideLayout" Target="../slideLayouts/slideLayout114.xml"/><Relationship Id="rId2" Type="http://schemas.openxmlformats.org/officeDocument/2006/relationships/slideLayout" Target="../slideLayouts/slideLayout99.xml"/><Relationship Id="rId16" Type="http://schemas.openxmlformats.org/officeDocument/2006/relationships/slideLayout" Target="../slideLayouts/slideLayout113.xml"/><Relationship Id="rId1" Type="http://schemas.openxmlformats.org/officeDocument/2006/relationships/slideLayout" Target="../slideLayouts/slideLayout98.xml"/><Relationship Id="rId6" Type="http://schemas.openxmlformats.org/officeDocument/2006/relationships/slideLayout" Target="../slideLayouts/slideLayout103.xml"/><Relationship Id="rId11" Type="http://schemas.openxmlformats.org/officeDocument/2006/relationships/slideLayout" Target="../slideLayouts/slideLayout108.xml"/><Relationship Id="rId5" Type="http://schemas.openxmlformats.org/officeDocument/2006/relationships/slideLayout" Target="../slideLayouts/slideLayout102.xml"/><Relationship Id="rId15" Type="http://schemas.openxmlformats.org/officeDocument/2006/relationships/slideLayout" Target="../slideLayouts/slideLayout112.xml"/><Relationship Id="rId10" Type="http://schemas.openxmlformats.org/officeDocument/2006/relationships/slideLayout" Target="../slideLayouts/slideLayout107.xml"/><Relationship Id="rId19" Type="http://schemas.openxmlformats.org/officeDocument/2006/relationships/image" Target="../media/image1.png"/><Relationship Id="rId4" Type="http://schemas.openxmlformats.org/officeDocument/2006/relationships/slideLayout" Target="../slideLayouts/slideLayout101.xml"/><Relationship Id="rId9" Type="http://schemas.openxmlformats.org/officeDocument/2006/relationships/slideLayout" Target="../slideLayouts/slideLayout106.xml"/><Relationship Id="rId14" Type="http://schemas.openxmlformats.org/officeDocument/2006/relationships/slideLayout" Target="../slideLayouts/slideLayout11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slideLayout" Target="../slideLayouts/slideLayout127.xml"/><Relationship Id="rId18" Type="http://schemas.openxmlformats.org/officeDocument/2006/relationships/theme" Target="../theme/theme8.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17" Type="http://schemas.openxmlformats.org/officeDocument/2006/relationships/slideLayout" Target="../slideLayouts/slideLayout131.xml"/><Relationship Id="rId2" Type="http://schemas.openxmlformats.org/officeDocument/2006/relationships/slideLayout" Target="../slideLayouts/slideLayout116.xml"/><Relationship Id="rId16" Type="http://schemas.openxmlformats.org/officeDocument/2006/relationships/slideLayout" Target="../slideLayouts/slideLayout130.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slideLayout" Target="../slideLayouts/slideLayout129.xml"/><Relationship Id="rId10" Type="http://schemas.openxmlformats.org/officeDocument/2006/relationships/slideLayout" Target="../slideLayouts/slideLayout124.xml"/><Relationship Id="rId19" Type="http://schemas.openxmlformats.org/officeDocument/2006/relationships/image" Target="../media/image1.png"/><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slideLayout" Target="../slideLayouts/slideLayout12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39.xml"/><Relationship Id="rId3" Type="http://schemas.openxmlformats.org/officeDocument/2006/relationships/slideLayout" Target="../slideLayouts/slideLayout134.xml"/><Relationship Id="rId7" Type="http://schemas.openxmlformats.org/officeDocument/2006/relationships/slideLayout" Target="../slideLayouts/slideLayout138.xml"/><Relationship Id="rId12" Type="http://schemas.openxmlformats.org/officeDocument/2006/relationships/theme" Target="../theme/theme9.xml"/><Relationship Id="rId2" Type="http://schemas.openxmlformats.org/officeDocument/2006/relationships/slideLayout" Target="../slideLayouts/slideLayout133.xml"/><Relationship Id="rId1" Type="http://schemas.openxmlformats.org/officeDocument/2006/relationships/slideLayout" Target="../slideLayouts/slideLayout132.xml"/><Relationship Id="rId6" Type="http://schemas.openxmlformats.org/officeDocument/2006/relationships/slideLayout" Target="../slideLayouts/slideLayout137.xml"/><Relationship Id="rId11" Type="http://schemas.openxmlformats.org/officeDocument/2006/relationships/slideLayout" Target="../slideLayouts/slideLayout142.xml"/><Relationship Id="rId5" Type="http://schemas.openxmlformats.org/officeDocument/2006/relationships/slideLayout" Target="../slideLayouts/slideLayout136.xml"/><Relationship Id="rId10" Type="http://schemas.openxmlformats.org/officeDocument/2006/relationships/slideLayout" Target="../slideLayouts/slideLayout141.xml"/><Relationship Id="rId4" Type="http://schemas.openxmlformats.org/officeDocument/2006/relationships/slideLayout" Target="../slideLayouts/slideLayout135.xml"/><Relationship Id="rId9" Type="http://schemas.openxmlformats.org/officeDocument/2006/relationships/slideLayout" Target="../slideLayouts/slideLayout1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no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15104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hlink"/>
              </a:buClr>
              <a:buSzPts val="2700"/>
              <a:buFont typeface="Julius Sans One"/>
              <a:buNone/>
              <a:defRPr sz="2700">
                <a:solidFill>
                  <a:schemeClr val="hlink"/>
                </a:solidFill>
                <a:latin typeface="Julius Sans One"/>
                <a:ea typeface="Julius Sans One"/>
                <a:cs typeface="Julius Sans One"/>
                <a:sym typeface="Julius Sans One"/>
              </a:defRPr>
            </a:lvl1pPr>
            <a:lvl2pPr lvl="1">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2pPr>
            <a:lvl3pPr lvl="2">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3pPr>
            <a:lvl4pPr lvl="3">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4pPr>
            <a:lvl5pPr lvl="4">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5pPr>
            <a:lvl6pPr lvl="5">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6pPr>
            <a:lvl7pPr lvl="6">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7pPr>
            <a:lvl8pPr lvl="7">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8pPr>
            <a:lvl9pPr lvl="8">
              <a:spcBef>
                <a:spcPts val="0"/>
              </a:spcBef>
              <a:spcAft>
                <a:spcPts val="0"/>
              </a:spcAft>
              <a:buClr>
                <a:schemeClr val="hlink"/>
              </a:buClr>
              <a:buSzPts val="3000"/>
              <a:buFont typeface="Julius Sans One"/>
              <a:buNone/>
              <a:defRPr sz="3000">
                <a:solidFill>
                  <a:schemeClr val="hlink"/>
                </a:solidFill>
                <a:latin typeface="Julius Sans One"/>
                <a:ea typeface="Julius Sans One"/>
                <a:cs typeface="Julius Sans One"/>
                <a:sym typeface="Julius Sans One"/>
              </a:defRPr>
            </a:lvl9pPr>
          </a:lstStyle>
          <a:p>
            <a:endParaRPr/>
          </a:p>
        </p:txBody>
      </p:sp>
      <p:sp>
        <p:nvSpPr>
          <p:cNvPr id="7" name="Google Shape;7;p1"/>
          <p:cNvSpPr txBox="1">
            <a:spLocks noGrp="1"/>
          </p:cNvSpPr>
          <p:nvPr>
            <p:ph type="body" idx="1"/>
          </p:nvPr>
        </p:nvSpPr>
        <p:spPr>
          <a:xfrm>
            <a:off x="950967" y="1536633"/>
            <a:ext cx="10290000" cy="4602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1pPr>
            <a:lvl2pPr marL="914400" lvl="1"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2pPr>
            <a:lvl3pPr marL="1371600" lvl="2"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3pPr>
            <a:lvl4pPr marL="1828800" lvl="3"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4pPr>
            <a:lvl5pPr marL="2286000" lvl="4"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5pPr>
            <a:lvl6pPr marL="2743200" lvl="5"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6pPr>
            <a:lvl7pPr marL="3200400" lvl="6"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7pPr>
            <a:lvl8pPr marL="3657600" lvl="7" indent="-317500">
              <a:lnSpc>
                <a:spcPct val="115000"/>
              </a:lnSpc>
              <a:spcBef>
                <a:spcPts val="1600"/>
              </a:spcBef>
              <a:spcAft>
                <a:spcPts val="0"/>
              </a:spcAft>
              <a:buClr>
                <a:schemeClr val="hlink"/>
              </a:buClr>
              <a:buSzPts val="1400"/>
              <a:buFont typeface="Questrial"/>
              <a:buChar char="○"/>
              <a:defRPr>
                <a:solidFill>
                  <a:schemeClr val="hlink"/>
                </a:solidFill>
                <a:latin typeface="Questrial"/>
                <a:ea typeface="Questrial"/>
                <a:cs typeface="Questrial"/>
                <a:sym typeface="Questrial"/>
              </a:defRPr>
            </a:lvl8pPr>
            <a:lvl9pPr marL="4114800" lvl="8" indent="-317500">
              <a:lnSpc>
                <a:spcPct val="115000"/>
              </a:lnSpc>
              <a:spcBef>
                <a:spcPts val="1600"/>
              </a:spcBef>
              <a:spcAft>
                <a:spcPts val="1600"/>
              </a:spcAft>
              <a:buClr>
                <a:schemeClr val="hlink"/>
              </a:buClr>
              <a:buSzPts val="1400"/>
              <a:buFont typeface="Questrial"/>
              <a:buChar char="■"/>
              <a:defRPr>
                <a:solidFill>
                  <a:schemeClr val="hlink"/>
                </a:solidFill>
                <a:latin typeface="Questrial"/>
                <a:ea typeface="Questrial"/>
                <a:cs typeface="Questrial"/>
                <a:sym typeface="Questrial"/>
              </a:defRPr>
            </a:lvl9pPr>
          </a:lstStyle>
          <a:p>
            <a:endParaRPr/>
          </a:p>
        </p:txBody>
      </p:sp>
    </p:spTree>
    <p:extLst>
      <p:ext uri="{BB962C8B-B14F-4D97-AF65-F5344CB8AC3E}">
        <p14:creationId xmlns:p14="http://schemas.microsoft.com/office/powerpoint/2010/main" val="1126876268"/>
      </p:ext>
    </p:extLst>
  </p:cSld>
  <p:clrMap bg1="lt1" tx1="dk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702" r:id="rId25"/>
    <p:sldLayoutId id="2147483703" r:id="rId26"/>
    <p:sldLayoutId id="2147483704" r:id="rId27"/>
    <p:sldLayoutId id="2147483705" r:id="rId28"/>
    <p:sldLayoutId id="2147483706" r:id="rId29"/>
    <p:sldLayoutId id="2147483707" r:id="rId30"/>
    <p:sldLayoutId id="2147483708" r:id="rId31"/>
    <p:sldLayoutId id="2147483709" r:id="rId32"/>
    <p:sldLayoutId id="2147483710" r:id="rId33"/>
    <p:sldLayoutId id="2147483711" r:id="rId34"/>
    <p:sldLayoutId id="2147483712" r:id="rId35"/>
    <p:sldLayoutId id="2147483713" r:id="rId36"/>
    <p:sldLayoutId id="2147483714" r:id="rId37"/>
    <p:sldLayoutId id="2147483715" r:id="rId38"/>
    <p:sldLayoutId id="2147483716" r:id="rId39"/>
    <p:sldLayoutId id="2147483717" r:id="rId40"/>
    <p:sldLayoutId id="2147483718" r:id="rId41"/>
    <p:sldLayoutId id="2147483719" r:id="rId42"/>
    <p:sldLayoutId id="2147483720" r:id="rId43"/>
    <p:sldLayoutId id="2147483721" r:id="rId44"/>
    <p:sldLayoutId id="2147483722" r:id="rId45"/>
    <p:sldLayoutId id="2147483723" r:id="rId46"/>
    <p:sldLayoutId id="2147483724" r:id="rId47"/>
    <p:sldLayoutId id="2147483725" r:id="rId48"/>
    <p:sldLayoutId id="2147483726" r:id="rId49"/>
    <p:sldLayoutId id="2147483727" r:id="rId50"/>
    <p:sldLayoutId id="2147483728" r:id="rId51"/>
    <p:sldLayoutId id="2147483729" r:id="rId52"/>
    <p:sldLayoutId id="2147483730" r:id="rId53"/>
    <p:sldLayoutId id="2147483731" r:id="rId54"/>
    <p:sldLayoutId id="2147483732" r:id="rId55"/>
    <p:sldLayoutId id="2147483733" r:id="rId56"/>
    <p:sldLayoutId id="2147483734" r:id="rId57"/>
    <p:sldLayoutId id="2147483735" r:id="rId58"/>
    <p:sldLayoutId id="2147483736" r:id="rId5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3">
          <p15:clr>
            <a:srgbClr val="EA4335"/>
          </p15:clr>
        </p15:guide>
        <p15:guide id="5" pos="2880">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47" name="Google Shape;447;p60"/>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2860771462"/>
      </p:ext>
    </p:extLst>
  </p:cSld>
  <p:clrMap bg1="lt1" tx1="dk1" bg2="dk2" tx2="lt2" accent1="accent1" accent2="accent2" accent3="accent3" accent4="accent4" accent5="accent5" accent6="accent6" hlink="hlink" folHlink="folHlink"/>
  <p:sldLayoutIdLst>
    <p:sldLayoutId id="2147483738"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49"/>
        <p:cNvGrpSpPr/>
        <p:nvPr/>
      </p:nvGrpSpPr>
      <p:grpSpPr>
        <a:xfrm>
          <a:off x="0" y="0"/>
          <a:ext cx="0" cy="0"/>
          <a:chOff x="0" y="0"/>
          <a:chExt cx="0" cy="0"/>
        </a:xfrm>
      </p:grpSpPr>
      <p:sp>
        <p:nvSpPr>
          <p:cNvPr id="450" name="Google Shape;450;p62"/>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1" name="Google Shape;451;p62"/>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3859872871"/>
      </p:ext>
    </p:extLst>
  </p:cSld>
  <p:clrMap bg1="lt1" tx1="dk1" bg2="dk2" tx2="lt2" accent1="accent1" accent2="accent2" accent3="accent3" accent4="accent4" accent5="accent5" accent6="accent6" hlink="hlink" folHlink="folHlink"/>
  <p:sldLayoutIdLst>
    <p:sldLayoutId id="2147483740" r:id="rId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0E2A47"/>
        </a:solidFill>
        <a:effectLst/>
      </p:bgPr>
    </p:bg>
    <p:spTree>
      <p:nvGrpSpPr>
        <p:cNvPr id="1" name="Shape 453"/>
        <p:cNvGrpSpPr/>
        <p:nvPr/>
      </p:nvGrpSpPr>
      <p:grpSpPr>
        <a:xfrm>
          <a:off x="0" y="0"/>
          <a:ext cx="0" cy="0"/>
          <a:chOff x="0" y="0"/>
          <a:chExt cx="0" cy="0"/>
        </a:xfrm>
      </p:grpSpPr>
      <p:sp>
        <p:nvSpPr>
          <p:cNvPr id="454" name="Google Shape;454;p64"/>
          <p:cNvSpPr txBox="1">
            <a:spLocks noGrp="1"/>
          </p:cNvSpPr>
          <p:nvPr>
            <p:ph type="title"/>
          </p:nvPr>
        </p:nvSpPr>
        <p:spPr>
          <a:xfrm>
            <a:off x="1424133" y="1244600"/>
            <a:ext cx="9396400" cy="643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1pPr>
            <a:lvl2pPr lvl="1"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2pPr>
            <a:lvl3pPr lvl="2"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3pPr>
            <a:lvl4pPr lvl="3"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4pPr>
            <a:lvl5pPr lvl="4"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5pPr>
            <a:lvl6pPr lvl="5"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6pPr>
            <a:lvl7pPr lvl="6"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7pPr>
            <a:lvl8pPr lvl="7"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8pPr>
            <a:lvl9pPr lvl="8" algn="ctr" rtl="0">
              <a:spcBef>
                <a:spcPts val="0"/>
              </a:spcBef>
              <a:spcAft>
                <a:spcPts val="0"/>
              </a:spcAft>
              <a:buClr>
                <a:srgbClr val="FFFFFF"/>
              </a:buClr>
              <a:buSzPts val="2400"/>
              <a:buFont typeface="Proxima Nova Semibold"/>
              <a:buNone/>
              <a:defRPr sz="2400">
                <a:solidFill>
                  <a:srgbClr val="FFFFFF"/>
                </a:solidFill>
                <a:latin typeface="Proxima Nova Semibold"/>
                <a:ea typeface="Proxima Nova Semibold"/>
                <a:cs typeface="Proxima Nova Semibold"/>
                <a:sym typeface="Proxima Nova Semibold"/>
              </a:defRPr>
            </a:lvl9pPr>
          </a:lstStyle>
          <a:p>
            <a:endParaRPr/>
          </a:p>
        </p:txBody>
      </p:sp>
      <p:sp>
        <p:nvSpPr>
          <p:cNvPr id="455" name="Google Shape;455;p64"/>
          <p:cNvSpPr txBox="1">
            <a:spLocks noGrp="1"/>
          </p:cNvSpPr>
          <p:nvPr>
            <p:ph type="body" idx="1"/>
          </p:nvPr>
        </p:nvSpPr>
        <p:spPr>
          <a:xfrm>
            <a:off x="1424133" y="2260600"/>
            <a:ext cx="9396400" cy="3336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extLst>
      <p:ext uri="{BB962C8B-B14F-4D97-AF65-F5344CB8AC3E}">
        <p14:creationId xmlns:p14="http://schemas.microsoft.com/office/powerpoint/2010/main" val="1302575057"/>
      </p:ext>
    </p:extLst>
  </p:cSld>
  <p:clrMap bg1="lt1" tx1="dk1" bg2="dk2" tx2="lt2" accent1="accent1" accent2="accent2" accent3="accent3" accent4="accent4" accent5="accent5" accent6="accent6" hlink="hlink" folHlink="folHlink"/>
  <p:sldLayoutIdLst>
    <p:sldLayoutId id="2147483742" r:id="rId1"/>
    <p:sldLayoutId id="2147483743" r:id="rId2"/>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1/20/2023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2981255"/>
      </p:ext>
    </p:extLst>
  </p:cSld>
  <p:clrMap bg1="dk1" tx1="lt1" bg2="dk2" tx2="lt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effectLst>
            <a:outerShdw blurRad="228600" algn="ctr" rotWithShape="0">
              <a:prstClr val="black">
                <a:alpha val="53000"/>
              </a:prstClr>
            </a:outerShdw>
          </a:effectLst>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effectLst>
            <a:outerShdw blurRad="228600" algn="ctr" rotWithShape="0">
              <a:prstClr val="black">
                <a:alpha val="53000"/>
              </a:prstClr>
            </a:outerShdw>
          </a:effectLst>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effectLst>
            <a:outerShdw blurRad="228600" algn="ctr" rotWithShape="0">
              <a:prstClr val="black">
                <a:alpha val="53000"/>
              </a:prstClr>
            </a:outerShdw>
          </a:effectLst>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effectLst>
            <a:outerShdw blurRad="228600" algn="ctr" rotWithShape="0">
              <a:prstClr val="black">
                <a:alpha val="53000"/>
              </a:prstClr>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1/20/2023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4001107341"/>
      </p:ext>
    </p:extLst>
  </p:cSld>
  <p:clrMap bg1="dk1" tx1="lt1" bg2="dk2" tx2="lt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800" r:id="rId8"/>
    <p:sldLayoutId id="2147483801" r:id="rId9"/>
    <p:sldLayoutId id="2147483802" r:id="rId10"/>
    <p:sldLayoutId id="2147483803" r:id="rId11"/>
    <p:sldLayoutId id="2147483804" r:id="rId12"/>
    <p:sldLayoutId id="2147483805" r:id="rId13"/>
    <p:sldLayoutId id="2147483806" r:id="rId14"/>
    <p:sldLayoutId id="2147483807" r:id="rId15"/>
    <p:sldLayoutId id="2147483808" r:id="rId16"/>
    <p:sldLayoutId id="2147483809"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1/20/2023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84902371"/>
      </p:ext>
    </p:extLst>
  </p:cSld>
  <p:clrMap bg1="dk1" tx1="lt1" bg2="dk2" tx2="lt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7" r:id="rId7"/>
    <p:sldLayoutId id="2147483818" r:id="rId8"/>
    <p:sldLayoutId id="2147483819" r:id="rId9"/>
    <p:sldLayoutId id="2147483820" r:id="rId10"/>
    <p:sldLayoutId id="2147483821" r:id="rId11"/>
    <p:sldLayoutId id="2147483822" r:id="rId12"/>
    <p:sldLayoutId id="2147483823" r:id="rId13"/>
    <p:sldLayoutId id="2147483824" r:id="rId14"/>
    <p:sldLayoutId id="2147483825" r:id="rId15"/>
    <p:sldLayoutId id="2147483826" r:id="rId16"/>
    <p:sldLayoutId id="2147483827"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1/20/2023</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80643367"/>
      </p:ext>
    </p:extLst>
  </p:cSld>
  <p:clrMap bg1="dk1" tx1="lt1" bg2="dk2" tx2="lt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 id="2147483840" r:id="rId12"/>
    <p:sldLayoutId id="2147483841" r:id="rId13"/>
    <p:sldLayoutId id="2147483842" r:id="rId14"/>
    <p:sldLayoutId id="2147483843" r:id="rId15"/>
    <p:sldLayoutId id="2147483844" r:id="rId16"/>
    <p:sldLayoutId id="2147483845"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1/20/2023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451715"/>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3.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1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1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0A87A9A-A2EE-C1EF-CFB5-A02825BB1C88}"/>
              </a:ext>
            </a:extLst>
          </p:cNvPr>
          <p:cNvSpPr>
            <a:spLocks noGrp="1"/>
          </p:cNvSpPr>
          <p:nvPr>
            <p:ph type="ctrTitle"/>
          </p:nvPr>
        </p:nvSpPr>
        <p:spPr>
          <a:xfrm>
            <a:off x="680322" y="2914779"/>
            <a:ext cx="8144134" cy="1373070"/>
          </a:xfrm>
        </p:spPr>
        <p:txBody>
          <a:bodyPr>
            <a:normAutofit fontScale="90000"/>
          </a:bodyPr>
          <a:lstStyle/>
          <a:p>
            <a:r>
              <a:rPr lang="el-GR" sz="4400" dirty="0">
                <a:latin typeface="Times New Roman" panose="02020603050405020304" pitchFamily="18" charset="0"/>
                <a:cs typeface="Times New Roman" panose="02020603050405020304" pitchFamily="18" charset="0"/>
              </a:rPr>
              <a:t>ΕΞΥΠΝΟ ΜΠΑΣΤΟΥΝΙ ΓΙΑ ΑΤΟΜΑ ΜΕ ΠΡΟΒΛΗΜΑΤΑ ΟΡΑΣΗΣ </a:t>
            </a:r>
            <a:endParaRPr lang="en-US" sz="4400" dirty="0">
              <a:latin typeface="Times New Roman" panose="02020603050405020304" pitchFamily="18" charset="0"/>
              <a:cs typeface="Times New Roman" panose="02020603050405020304" pitchFamily="18" charset="0"/>
            </a:endParaRPr>
          </a:p>
        </p:txBody>
      </p:sp>
      <p:sp>
        <p:nvSpPr>
          <p:cNvPr id="3" name="Υπότιτλος 2">
            <a:extLst>
              <a:ext uri="{FF2B5EF4-FFF2-40B4-BE49-F238E27FC236}">
                <a16:creationId xmlns:a16="http://schemas.microsoft.com/office/drawing/2014/main" id="{D5A57754-225B-177F-AB45-504DB14CE556}"/>
              </a:ext>
            </a:extLst>
          </p:cNvPr>
          <p:cNvSpPr>
            <a:spLocks noGrp="1"/>
          </p:cNvSpPr>
          <p:nvPr>
            <p:ph type="subTitle" idx="1"/>
          </p:nvPr>
        </p:nvSpPr>
        <p:spPr/>
        <p:txBody>
          <a:bodyPr>
            <a:normAutofit/>
          </a:bodyPr>
          <a:lstStyle/>
          <a:p>
            <a:r>
              <a:rPr lang="el-GR" dirty="0" err="1"/>
              <a:t>Παρουσιαση</a:t>
            </a:r>
            <a:r>
              <a:rPr lang="el-GR" dirty="0"/>
              <a:t> της </a:t>
            </a:r>
            <a:r>
              <a:rPr lang="el-GR" dirty="0" err="1"/>
              <a:t>εργασιας</a:t>
            </a:r>
            <a:r>
              <a:rPr lang="el-GR" dirty="0"/>
              <a:t> στο </a:t>
            </a:r>
            <a:r>
              <a:rPr lang="el-GR" dirty="0" err="1"/>
              <a:t>μαθημα</a:t>
            </a:r>
            <a:r>
              <a:rPr lang="en-US" dirty="0"/>
              <a:t>:</a:t>
            </a:r>
            <a:r>
              <a:rPr lang="el-GR" dirty="0"/>
              <a:t> </a:t>
            </a:r>
            <a:r>
              <a:rPr lang="en-US" dirty="0"/>
              <a:t>E</a:t>
            </a:r>
            <a:r>
              <a:rPr lang="el-GR" dirty="0"/>
              <a:t>ΝΣΩΜΑΤΩΜΕΝΑ ΣΥΣΤΗΜΑΤΑ </a:t>
            </a:r>
            <a:endParaRPr lang="en-US" dirty="0"/>
          </a:p>
        </p:txBody>
      </p:sp>
    </p:spTree>
    <p:extLst>
      <p:ext uri="{BB962C8B-B14F-4D97-AF65-F5344CB8AC3E}">
        <p14:creationId xmlns:p14="http://schemas.microsoft.com/office/powerpoint/2010/main" val="6397686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1F5EF8EF-6FC5-E0AF-9BA5-DA054B9E8295}"/>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ΑΡΧΙΤΕΚΤΟΝΙΗ ΛΟΓΙΣΜΙΚΟΥ</a:t>
            </a:r>
            <a:endParaRPr lang="en-US" sz="40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4518D2F8-C314-501F-2B40-642400517686}"/>
              </a:ext>
            </a:extLst>
          </p:cNvPr>
          <p:cNvSpPr>
            <a:spLocks noGrp="1"/>
          </p:cNvSpPr>
          <p:nvPr>
            <p:ph idx="1"/>
          </p:nvPr>
        </p:nvSpPr>
        <p:spPr>
          <a:xfrm>
            <a:off x="1097280" y="1801640"/>
            <a:ext cx="10620587" cy="4370560"/>
          </a:xfrm>
        </p:spPr>
        <p:txBody>
          <a:bodyPr>
            <a:normAutofit/>
          </a:bodyPr>
          <a:lstStyle/>
          <a:p>
            <a:pPr marL="0" indent="0">
              <a:buNone/>
            </a:pPr>
            <a:r>
              <a:rPr lang="el-GR" b="1" dirty="0">
                <a:latin typeface="Times New Roman" panose="02020603050405020304" pitchFamily="18" charset="0"/>
                <a:cs typeface="Times New Roman" panose="02020603050405020304" pitchFamily="18" charset="0"/>
              </a:rPr>
              <a:t>Λειτουργικό Σύστημα:</a:t>
            </a:r>
          </a:p>
          <a:p>
            <a:pPr lvl="1">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RTOS, </a:t>
            </a:r>
            <a:r>
              <a:rPr lang="el-GR" sz="2000" dirty="0">
                <a:latin typeface="Times New Roman" panose="02020603050405020304" pitchFamily="18" charset="0"/>
                <a:cs typeface="Times New Roman" panose="02020603050405020304" pitchFamily="18" charset="0"/>
              </a:rPr>
              <a:t>για διαχείριση των πόρων του συστήματος, παράλληλη επεξεργασία και κάλυψη των </a:t>
            </a:r>
            <a:r>
              <a:rPr lang="en-US" sz="2000" dirty="0">
                <a:latin typeface="Times New Roman" panose="02020603050405020304" pitchFamily="18" charset="0"/>
                <a:cs typeface="Times New Roman" panose="02020603050405020304" pitchFamily="18" charset="0"/>
              </a:rPr>
              <a:t>hard real time </a:t>
            </a:r>
            <a:r>
              <a:rPr lang="el-GR" sz="2000" dirty="0">
                <a:latin typeface="Times New Roman" panose="02020603050405020304" pitchFamily="18" charset="0"/>
                <a:cs typeface="Times New Roman" panose="02020603050405020304" pitchFamily="18" charset="0"/>
              </a:rPr>
              <a:t>αναγκών του συστήματος.</a:t>
            </a:r>
          </a:p>
          <a:p>
            <a:pPr marL="0" indent="0">
              <a:buNone/>
            </a:pPr>
            <a:r>
              <a:rPr lang="el-GR" b="1" dirty="0">
                <a:latin typeface="Times New Roman" panose="02020603050405020304" pitchFamily="18" charset="0"/>
                <a:cs typeface="Times New Roman" panose="02020603050405020304" pitchFamily="18" charset="0"/>
              </a:rPr>
              <a:t>Προγράμματα / Διεργασίες (παράλληλη εκτέλεση):</a:t>
            </a:r>
          </a:p>
          <a:p>
            <a:pPr marL="457200" marR="0" lvl="0" indent="-457200">
              <a:lnSpc>
                <a:spcPct val="107000"/>
              </a:lnSpc>
              <a:spcBef>
                <a:spcPts val="0"/>
              </a:spcBef>
              <a:spcAft>
                <a:spcPts val="0"/>
              </a:spcAft>
              <a:buFont typeface="+mj-lt"/>
              <a:buAutoNum type="alphaLcParenR"/>
            </a:pPr>
            <a:r>
              <a:rPr lang="el-GR" sz="2000" dirty="0">
                <a:effectLst/>
                <a:latin typeface="Times New Roman" panose="02020603050405020304" pitchFamily="18" charset="0"/>
                <a:ea typeface="Calibri" panose="020F0502020204030204" pitchFamily="34" charset="0"/>
                <a:cs typeface="Arial" panose="020B0604020202020204" pitchFamily="34" charset="0"/>
              </a:rPr>
              <a:t>Εντοπισμός εμποδίων στο ύψος του κεφαλιού.</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457200" marR="0" lvl="0" indent="-457200">
              <a:lnSpc>
                <a:spcPct val="107000"/>
              </a:lnSpc>
              <a:spcBef>
                <a:spcPts val="0"/>
              </a:spcBef>
              <a:spcAft>
                <a:spcPts val="0"/>
              </a:spcAft>
              <a:buFont typeface="+mj-lt"/>
              <a:buAutoNum type="alphaLcParenR"/>
            </a:pPr>
            <a:r>
              <a:rPr lang="el-GR" sz="2000" dirty="0">
                <a:effectLst/>
                <a:latin typeface="Times New Roman" panose="02020603050405020304" pitchFamily="18" charset="0"/>
                <a:ea typeface="Calibri" panose="020F0502020204030204" pitchFamily="34" charset="0"/>
                <a:cs typeface="Arial" panose="020B0604020202020204" pitchFamily="34" charset="0"/>
              </a:rPr>
              <a:t>Με υπερηχητικούς αισθητήρες να εντοπίζει εμπόδια γύρω από τον χρήστη είτε σε εσωτερικά είτε σε εξωτερικά περιβάλλοντα.</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457200" marR="0" lvl="0" indent="-457200">
              <a:lnSpc>
                <a:spcPct val="107000"/>
              </a:lnSpc>
              <a:spcBef>
                <a:spcPts val="0"/>
              </a:spcBef>
              <a:spcAft>
                <a:spcPts val="0"/>
              </a:spcAft>
              <a:buFont typeface="+mj-lt"/>
              <a:buAutoNum type="alphaLcParenR"/>
            </a:pPr>
            <a:r>
              <a:rPr lang="el-GR" sz="2000" dirty="0">
                <a:effectLst/>
                <a:latin typeface="Times New Roman" panose="02020603050405020304" pitchFamily="18" charset="0"/>
                <a:ea typeface="Calibri" panose="020F0502020204030204" pitchFamily="34" charset="0"/>
                <a:cs typeface="Arial" panose="020B0604020202020204" pitchFamily="34" charset="0"/>
              </a:rPr>
              <a:t>Ανίχνευση σκαλιών και λακκουβών.</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457200" marR="0" lvl="0" indent="-457200">
              <a:lnSpc>
                <a:spcPct val="107000"/>
              </a:lnSpc>
              <a:spcBef>
                <a:spcPts val="0"/>
              </a:spcBef>
              <a:spcAft>
                <a:spcPts val="0"/>
              </a:spcAft>
              <a:buFont typeface="+mj-lt"/>
              <a:buAutoNum type="alphaLcParenR"/>
            </a:pPr>
            <a:r>
              <a:rPr lang="el-GR" sz="2000" dirty="0">
                <a:effectLst/>
                <a:latin typeface="Times New Roman" panose="02020603050405020304" pitchFamily="18" charset="0"/>
                <a:ea typeface="Calibri" panose="020F0502020204030204" pitchFamily="34" charset="0"/>
                <a:cs typeface="Arial" panose="020B0604020202020204" pitchFamily="34" charset="0"/>
              </a:rPr>
              <a:t>Ανίχνευση νερού.</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457200" marR="0" lvl="0" indent="-457200">
              <a:lnSpc>
                <a:spcPct val="107000"/>
              </a:lnSpc>
              <a:spcBef>
                <a:spcPts val="0"/>
              </a:spcBef>
              <a:spcAft>
                <a:spcPts val="800"/>
              </a:spcAft>
              <a:buFont typeface="+mj-lt"/>
              <a:buAutoNum type="alphaLcParenR"/>
            </a:pPr>
            <a:r>
              <a:rPr lang="el-GR" sz="2000" dirty="0">
                <a:effectLst/>
                <a:latin typeface="Times New Roman" panose="02020603050405020304" pitchFamily="18" charset="0"/>
                <a:ea typeface="Calibri" panose="020F0502020204030204" pitchFamily="34" charset="0"/>
                <a:cs typeface="Arial" panose="020B0604020202020204" pitchFamily="34" charset="0"/>
              </a:rPr>
              <a:t>Πλοήγηση και αποστολή μνήματος για άμεση βοήθεια. </a:t>
            </a:r>
            <a:endParaRPr lang="el-GR" sz="1800" dirty="0">
              <a:effectLst/>
              <a:latin typeface="Calibri" panose="020F0502020204030204" pitchFamily="34" charset="0"/>
              <a:ea typeface="Calibri" panose="020F0502020204030204" pitchFamily="34" charset="0"/>
              <a:cs typeface="Arial" panose="020B0604020202020204" pitchFamily="34" charset="0"/>
            </a:endParaRPr>
          </a:p>
          <a:p>
            <a:pPr marL="0" indent="0">
              <a:buNone/>
            </a:pPr>
            <a:r>
              <a:rPr lang="el-GR" dirty="0">
                <a:effectLst/>
                <a:latin typeface="Times New Roman" panose="02020603050405020304" pitchFamily="18" charset="0"/>
                <a:ea typeface="Calibri" panose="020F0502020204030204" pitchFamily="34" charset="0"/>
              </a:rPr>
              <a:t>Τα δύο τελευταία στοιχεία θα πραγματοποιηθούν μέσω εφαρμογής σε </a:t>
            </a:r>
            <a:r>
              <a:rPr lang="en-US" dirty="0">
                <a:effectLst/>
                <a:latin typeface="Times New Roman" panose="02020603050405020304" pitchFamily="18" charset="0"/>
                <a:ea typeface="Calibri" panose="020F0502020204030204" pitchFamily="34" charset="0"/>
              </a:rPr>
              <a:t>smartphone</a:t>
            </a:r>
            <a:r>
              <a:rPr lang="el-GR" dirty="0">
                <a:latin typeface="Times New Roman" panose="02020603050405020304" pitchFamily="18" charset="0"/>
                <a:ea typeface="Calibri" panose="020F0502020204030204" pitchFamily="34" charset="0"/>
              </a:rPr>
              <a:t>, που θα επικοινωνεί με το ενσωματωμένο μέσω </a:t>
            </a:r>
            <a:r>
              <a:rPr lang="en-US" dirty="0">
                <a:latin typeface="Times New Roman" panose="02020603050405020304" pitchFamily="18" charset="0"/>
                <a:ea typeface="Calibri" panose="020F0502020204030204" pitchFamily="34" charset="0"/>
              </a:rPr>
              <a:t>Bluetooth.</a:t>
            </a:r>
            <a:endParaRPr lang="el-GR" b="1"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83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E502968-4362-0B58-177B-825B3279463E}"/>
              </a:ext>
            </a:extLst>
          </p:cNvPr>
          <p:cNvSpPr>
            <a:spLocks noGrp="1"/>
          </p:cNvSpPr>
          <p:nvPr>
            <p:ph type="title"/>
          </p:nvPr>
        </p:nvSpPr>
        <p:spPr>
          <a:xfrm>
            <a:off x="1139227" y="381003"/>
            <a:ext cx="10058400" cy="1348899"/>
          </a:xfrm>
        </p:spPr>
        <p:txBody>
          <a:bodyPr>
            <a:normAutofit/>
          </a:bodyPr>
          <a:lstStyle/>
          <a:p>
            <a:r>
              <a:rPr lang="el-GR" sz="4000" dirty="0">
                <a:latin typeface="Times New Roman" panose="02020603050405020304" pitchFamily="18" charset="0"/>
                <a:cs typeface="Times New Roman" panose="02020603050405020304" pitchFamily="18" charset="0"/>
              </a:rPr>
              <a:t>ΥΛΟΠΟΙΗΣΗ ΥΛΙΚΟΥ </a:t>
            </a:r>
            <a:r>
              <a:rPr lang="en-US" sz="4000" dirty="0">
                <a:latin typeface="Times New Roman" panose="02020603050405020304" pitchFamily="18" charset="0"/>
                <a:cs typeface="Times New Roman" panose="02020603050405020304" pitchFamily="18" charset="0"/>
              </a:rPr>
              <a:t>1</a:t>
            </a:r>
          </a:p>
        </p:txBody>
      </p:sp>
      <p:sp>
        <p:nvSpPr>
          <p:cNvPr id="3" name="Θέση περιεχομένου 2">
            <a:extLst>
              <a:ext uri="{FF2B5EF4-FFF2-40B4-BE49-F238E27FC236}">
                <a16:creationId xmlns:a16="http://schemas.microsoft.com/office/drawing/2014/main" id="{36949747-4D86-3846-29AB-72836D7D7AAB}"/>
              </a:ext>
            </a:extLst>
          </p:cNvPr>
          <p:cNvSpPr>
            <a:spLocks noGrp="1"/>
          </p:cNvSpPr>
          <p:nvPr>
            <p:ph idx="1"/>
          </p:nvPr>
        </p:nvSpPr>
        <p:spPr>
          <a:xfrm>
            <a:off x="1139227" y="1805658"/>
            <a:ext cx="10528103" cy="4602930"/>
          </a:xfrm>
        </p:spPr>
        <p:txBody>
          <a:bodyPr>
            <a:normAutofit fontScale="70000" lnSpcReduction="20000"/>
          </a:bodyPr>
          <a:lstStyle/>
          <a:p>
            <a:pPr>
              <a:buFont typeface="Wingdings" panose="05000000000000000000" pitchFamily="2" charset="2"/>
              <a:buChar char="§"/>
            </a:pPr>
            <a:r>
              <a:rPr lang="el-GR" b="1" dirty="0">
                <a:latin typeface="Times New Roman" panose="02020603050405020304" pitchFamily="18" charset="0"/>
                <a:cs typeface="Times New Roman" panose="02020603050405020304" pitchFamily="18" charset="0"/>
              </a:rPr>
              <a:t>Υπερηχητικός αισθητήρας</a:t>
            </a: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	HC-SR04 Ultrasonic Distance Sensor</a:t>
            </a: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l-GR" b="1" dirty="0">
                <a:latin typeface="Times New Roman" panose="02020603050405020304" pitchFamily="18" charset="0"/>
                <a:cs typeface="Times New Roman" panose="02020603050405020304" pitchFamily="18" charset="0"/>
              </a:rPr>
              <a:t>Αισθητήρας νερού</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Grove Water Sensor</a:t>
            </a: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l-GR" b="1" dirty="0">
                <a:latin typeface="Times New Roman" panose="02020603050405020304" pitchFamily="18" charset="0"/>
                <a:cs typeface="Times New Roman" panose="02020603050405020304" pitchFamily="18" charset="0"/>
              </a:rPr>
              <a:t>Ηχείο</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50 mm x 90 mm Oval Wide Range Speaker</a:t>
            </a: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l-GR" b="1" dirty="0">
                <a:latin typeface="Times New Roman" panose="02020603050405020304" pitchFamily="18" charset="0"/>
                <a:cs typeface="Times New Roman" panose="02020603050405020304" pitchFamily="18" charset="0"/>
              </a:rPr>
              <a:t>Συσκευή Δόνησης</a:t>
            </a:r>
            <a:r>
              <a:rPr lang="en-US" b="1" dirty="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	Powerful Vibration Motor 20x25mm</a:t>
            </a:r>
          </a:p>
          <a:p>
            <a:pPr marL="0" indent="0">
              <a:buNone/>
            </a:pPr>
            <a:endParaRPr lang="en-US"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l-GR" b="1" dirty="0">
                <a:latin typeface="Times New Roman" panose="02020603050405020304" pitchFamily="18" charset="0"/>
                <a:cs typeface="Times New Roman" panose="02020603050405020304" pitchFamily="18" charset="0"/>
              </a:rPr>
              <a:t>Κουμπί </a:t>
            </a:r>
            <a:r>
              <a:rPr lang="en-US" b="1" dirty="0">
                <a:latin typeface="Times New Roman" panose="02020603050405020304" pitchFamily="18" charset="0"/>
                <a:cs typeface="Times New Roman" panose="02020603050405020304" pitchFamily="18" charset="0"/>
              </a:rPr>
              <a:t>ON/OFF:</a:t>
            </a:r>
          </a:p>
          <a:p>
            <a:pPr marL="0" indent="0">
              <a:buNone/>
            </a:pPr>
            <a:r>
              <a:rPr lang="en-US" b="1" dirty="0">
                <a:latin typeface="Times New Roman" panose="02020603050405020304" pitchFamily="18" charset="0"/>
                <a:cs typeface="Times New Roman" panose="02020603050405020304" pitchFamily="18" charset="0"/>
              </a:rPr>
              <a:t>	12x12x10mm Momentary Tactile Push Button Switch</a:t>
            </a:r>
          </a:p>
        </p:txBody>
      </p:sp>
      <p:pic>
        <p:nvPicPr>
          <p:cNvPr id="5" name="Εικόνα 4">
            <a:extLst>
              <a:ext uri="{FF2B5EF4-FFF2-40B4-BE49-F238E27FC236}">
                <a16:creationId xmlns:a16="http://schemas.microsoft.com/office/drawing/2014/main" id="{4BF3342B-ED07-75B4-7F9B-AE67BFE401F1}"/>
              </a:ext>
            </a:extLst>
          </p:cNvPr>
          <p:cNvPicPr>
            <a:picLocks noChangeAspect="1"/>
          </p:cNvPicPr>
          <p:nvPr/>
        </p:nvPicPr>
        <p:blipFill>
          <a:blip r:embed="rId2"/>
          <a:stretch>
            <a:fillRect/>
          </a:stretch>
        </p:blipFill>
        <p:spPr>
          <a:xfrm>
            <a:off x="5952490" y="1789420"/>
            <a:ext cx="1415727" cy="1010519"/>
          </a:xfrm>
          <a:prstGeom prst="rect">
            <a:avLst/>
          </a:prstGeom>
        </p:spPr>
      </p:pic>
      <p:pic>
        <p:nvPicPr>
          <p:cNvPr id="7" name="Εικόνα 6">
            <a:extLst>
              <a:ext uri="{FF2B5EF4-FFF2-40B4-BE49-F238E27FC236}">
                <a16:creationId xmlns:a16="http://schemas.microsoft.com/office/drawing/2014/main" id="{4CE4C2CC-2E31-5108-BB13-3A2DDB0C74D4}"/>
              </a:ext>
            </a:extLst>
          </p:cNvPr>
          <p:cNvPicPr>
            <a:picLocks noChangeAspect="1"/>
          </p:cNvPicPr>
          <p:nvPr/>
        </p:nvPicPr>
        <p:blipFill>
          <a:blip r:embed="rId3"/>
          <a:stretch>
            <a:fillRect/>
          </a:stretch>
        </p:blipFill>
        <p:spPr>
          <a:xfrm>
            <a:off x="6016726" y="2823457"/>
            <a:ext cx="1351491" cy="1010519"/>
          </a:xfrm>
          <a:prstGeom prst="rect">
            <a:avLst/>
          </a:prstGeom>
        </p:spPr>
      </p:pic>
      <p:pic>
        <p:nvPicPr>
          <p:cNvPr id="9" name="Εικόνα 8">
            <a:extLst>
              <a:ext uri="{FF2B5EF4-FFF2-40B4-BE49-F238E27FC236}">
                <a16:creationId xmlns:a16="http://schemas.microsoft.com/office/drawing/2014/main" id="{175D7B7E-295C-3AAB-EE29-FE910A5AFD53}"/>
              </a:ext>
            </a:extLst>
          </p:cNvPr>
          <p:cNvPicPr>
            <a:picLocks noChangeAspect="1"/>
          </p:cNvPicPr>
          <p:nvPr/>
        </p:nvPicPr>
        <p:blipFill>
          <a:blip r:embed="rId4"/>
          <a:stretch>
            <a:fillRect/>
          </a:stretch>
        </p:blipFill>
        <p:spPr>
          <a:xfrm>
            <a:off x="5952490" y="3810678"/>
            <a:ext cx="1581311" cy="851088"/>
          </a:xfrm>
          <a:prstGeom prst="rect">
            <a:avLst/>
          </a:prstGeom>
        </p:spPr>
      </p:pic>
      <p:pic>
        <p:nvPicPr>
          <p:cNvPr id="11" name="Εικόνα 10">
            <a:extLst>
              <a:ext uri="{FF2B5EF4-FFF2-40B4-BE49-F238E27FC236}">
                <a16:creationId xmlns:a16="http://schemas.microsoft.com/office/drawing/2014/main" id="{9D121323-2FA3-3587-F59A-CF5A175EC72C}"/>
              </a:ext>
            </a:extLst>
          </p:cNvPr>
          <p:cNvPicPr>
            <a:picLocks noChangeAspect="1"/>
          </p:cNvPicPr>
          <p:nvPr/>
        </p:nvPicPr>
        <p:blipFill>
          <a:blip r:embed="rId5"/>
          <a:stretch>
            <a:fillRect/>
          </a:stretch>
        </p:blipFill>
        <p:spPr>
          <a:xfrm>
            <a:off x="6042632" y="4787345"/>
            <a:ext cx="1235442" cy="861642"/>
          </a:xfrm>
          <a:prstGeom prst="rect">
            <a:avLst/>
          </a:prstGeom>
        </p:spPr>
      </p:pic>
      <p:pic>
        <p:nvPicPr>
          <p:cNvPr id="13" name="Εικόνα 12">
            <a:extLst>
              <a:ext uri="{FF2B5EF4-FFF2-40B4-BE49-F238E27FC236}">
                <a16:creationId xmlns:a16="http://schemas.microsoft.com/office/drawing/2014/main" id="{0451FBF0-7963-A8AA-12B4-E5171228C574}"/>
              </a:ext>
            </a:extLst>
          </p:cNvPr>
          <p:cNvPicPr>
            <a:picLocks noChangeAspect="1"/>
          </p:cNvPicPr>
          <p:nvPr/>
        </p:nvPicPr>
        <p:blipFill>
          <a:blip r:embed="rId6"/>
          <a:stretch>
            <a:fillRect/>
          </a:stretch>
        </p:blipFill>
        <p:spPr>
          <a:xfrm>
            <a:off x="6367715" y="5686144"/>
            <a:ext cx="750859" cy="635382"/>
          </a:xfrm>
          <a:prstGeom prst="rect">
            <a:avLst/>
          </a:prstGeom>
        </p:spPr>
      </p:pic>
    </p:spTree>
    <p:extLst>
      <p:ext uri="{BB962C8B-B14F-4D97-AF65-F5344CB8AC3E}">
        <p14:creationId xmlns:p14="http://schemas.microsoft.com/office/powerpoint/2010/main" val="147944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7E72BBD2-123F-D441-05CE-A643B53B5A07}"/>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ΥΛΟΠΟΙΗΣΗ ΥΛΙΚΟΥ </a:t>
            </a:r>
            <a:r>
              <a:rPr lang="en-US" sz="4000" dirty="0">
                <a:latin typeface="Times New Roman" panose="02020603050405020304" pitchFamily="18" charset="0"/>
                <a:cs typeface="Times New Roman" panose="02020603050405020304" pitchFamily="18" charset="0"/>
              </a:rPr>
              <a:t>2</a:t>
            </a:r>
          </a:p>
        </p:txBody>
      </p:sp>
      <p:sp>
        <p:nvSpPr>
          <p:cNvPr id="3" name="Θέση περιεχομένου 2">
            <a:extLst>
              <a:ext uri="{FF2B5EF4-FFF2-40B4-BE49-F238E27FC236}">
                <a16:creationId xmlns:a16="http://schemas.microsoft.com/office/drawing/2014/main" id="{E9672519-30E7-8DBA-89E2-28826A32DD14}"/>
              </a:ext>
            </a:extLst>
          </p:cNvPr>
          <p:cNvSpPr>
            <a:spLocks noGrp="1"/>
          </p:cNvSpPr>
          <p:nvPr>
            <p:ph idx="1"/>
          </p:nvPr>
        </p:nvSpPr>
        <p:spPr>
          <a:xfrm>
            <a:off x="1097280" y="1810692"/>
            <a:ext cx="10407332" cy="4109321"/>
          </a:xfrm>
        </p:spPr>
        <p:txBody>
          <a:bodyPr>
            <a:normAutofit fontScale="85000" lnSpcReduction="20000"/>
          </a:bodyPr>
          <a:lstStyle/>
          <a:p>
            <a:r>
              <a:rPr lang="el-GR" b="1" dirty="0" err="1"/>
              <a:t>Μικροελεγκτής</a:t>
            </a:r>
            <a:r>
              <a:rPr lang="en-US" dirty="0"/>
              <a:t>:</a:t>
            </a:r>
          </a:p>
          <a:p>
            <a:pPr marL="0" indent="0">
              <a:buNone/>
            </a:pPr>
            <a:r>
              <a:rPr lang="en-US" b="1" dirty="0"/>
              <a:t>	PIC16F877A</a:t>
            </a:r>
          </a:p>
          <a:p>
            <a:pPr marL="0" indent="0">
              <a:buNone/>
            </a:pPr>
            <a:endParaRPr lang="en-US" b="1" dirty="0"/>
          </a:p>
          <a:p>
            <a:r>
              <a:rPr lang="el-GR" b="1" dirty="0"/>
              <a:t>Διακόπτης</a:t>
            </a:r>
            <a:r>
              <a:rPr lang="en-US" dirty="0"/>
              <a:t>:</a:t>
            </a:r>
          </a:p>
          <a:p>
            <a:pPr marL="0" indent="0">
              <a:buNone/>
            </a:pPr>
            <a:r>
              <a:rPr lang="en-US" b="1" dirty="0"/>
              <a:t>	Slide Switch Mini SPDT</a:t>
            </a:r>
          </a:p>
          <a:p>
            <a:pPr marL="0" indent="0">
              <a:buNone/>
            </a:pPr>
            <a:endParaRPr lang="en-US" b="1" dirty="0"/>
          </a:p>
          <a:p>
            <a:r>
              <a:rPr lang="en-US" b="1" dirty="0"/>
              <a:t>Bluetooth Module</a:t>
            </a:r>
            <a:r>
              <a:rPr lang="en-US" dirty="0"/>
              <a:t>:</a:t>
            </a:r>
          </a:p>
          <a:p>
            <a:pPr marL="0" indent="0">
              <a:buNone/>
            </a:pPr>
            <a:r>
              <a:rPr lang="en-US" b="1" dirty="0"/>
              <a:t>	Bluetooth Module HC-06</a:t>
            </a:r>
          </a:p>
          <a:p>
            <a:pPr marL="0" indent="0">
              <a:buNone/>
            </a:pPr>
            <a:endParaRPr lang="en-US" b="1" dirty="0"/>
          </a:p>
          <a:p>
            <a:r>
              <a:rPr lang="el-GR" b="1" dirty="0"/>
              <a:t>Μπαταρία</a:t>
            </a:r>
            <a:r>
              <a:rPr lang="en-US" dirty="0"/>
              <a:t>:</a:t>
            </a:r>
          </a:p>
          <a:p>
            <a:pPr marL="0" indent="0">
              <a:buNone/>
            </a:pPr>
            <a:r>
              <a:rPr lang="en-US" b="1" dirty="0"/>
              <a:t>	5v LiPo battery with 1200mAh</a:t>
            </a:r>
          </a:p>
          <a:p>
            <a:pPr marL="0" indent="0">
              <a:buNone/>
            </a:pPr>
            <a:endParaRPr lang="en-US" b="1" dirty="0"/>
          </a:p>
        </p:txBody>
      </p:sp>
      <p:pic>
        <p:nvPicPr>
          <p:cNvPr id="5" name="Εικόνα 4">
            <a:extLst>
              <a:ext uri="{FF2B5EF4-FFF2-40B4-BE49-F238E27FC236}">
                <a16:creationId xmlns:a16="http://schemas.microsoft.com/office/drawing/2014/main" id="{B6938C64-1415-53E9-0A58-DE5277878CE5}"/>
              </a:ext>
            </a:extLst>
          </p:cNvPr>
          <p:cNvPicPr>
            <a:picLocks noChangeAspect="1"/>
          </p:cNvPicPr>
          <p:nvPr/>
        </p:nvPicPr>
        <p:blipFill>
          <a:blip r:embed="rId2"/>
          <a:stretch>
            <a:fillRect/>
          </a:stretch>
        </p:blipFill>
        <p:spPr>
          <a:xfrm>
            <a:off x="5073555" y="1810692"/>
            <a:ext cx="2044890" cy="924017"/>
          </a:xfrm>
          <a:prstGeom prst="rect">
            <a:avLst/>
          </a:prstGeom>
        </p:spPr>
      </p:pic>
      <p:pic>
        <p:nvPicPr>
          <p:cNvPr id="7" name="Εικόνα 6">
            <a:extLst>
              <a:ext uri="{FF2B5EF4-FFF2-40B4-BE49-F238E27FC236}">
                <a16:creationId xmlns:a16="http://schemas.microsoft.com/office/drawing/2014/main" id="{2CEFA2E5-5550-372C-AFAD-A3296B571ABB}"/>
              </a:ext>
            </a:extLst>
          </p:cNvPr>
          <p:cNvPicPr>
            <a:picLocks noChangeAspect="1"/>
          </p:cNvPicPr>
          <p:nvPr/>
        </p:nvPicPr>
        <p:blipFill>
          <a:blip r:embed="rId3"/>
          <a:stretch>
            <a:fillRect/>
          </a:stretch>
        </p:blipFill>
        <p:spPr>
          <a:xfrm>
            <a:off x="5021638" y="2978477"/>
            <a:ext cx="2148724" cy="757563"/>
          </a:xfrm>
          <a:prstGeom prst="rect">
            <a:avLst/>
          </a:prstGeom>
        </p:spPr>
      </p:pic>
      <p:pic>
        <p:nvPicPr>
          <p:cNvPr id="9" name="Εικόνα 8">
            <a:extLst>
              <a:ext uri="{FF2B5EF4-FFF2-40B4-BE49-F238E27FC236}">
                <a16:creationId xmlns:a16="http://schemas.microsoft.com/office/drawing/2014/main" id="{4398D657-A168-F8EC-6D15-FC246FF31D1E}"/>
              </a:ext>
            </a:extLst>
          </p:cNvPr>
          <p:cNvPicPr>
            <a:picLocks noChangeAspect="1"/>
          </p:cNvPicPr>
          <p:nvPr/>
        </p:nvPicPr>
        <p:blipFill>
          <a:blip r:embed="rId4"/>
          <a:stretch>
            <a:fillRect/>
          </a:stretch>
        </p:blipFill>
        <p:spPr>
          <a:xfrm>
            <a:off x="5811043" y="5058756"/>
            <a:ext cx="749203" cy="924017"/>
          </a:xfrm>
          <a:prstGeom prst="rect">
            <a:avLst/>
          </a:prstGeom>
        </p:spPr>
      </p:pic>
      <p:pic>
        <p:nvPicPr>
          <p:cNvPr id="11" name="Εικόνα 10">
            <a:extLst>
              <a:ext uri="{FF2B5EF4-FFF2-40B4-BE49-F238E27FC236}">
                <a16:creationId xmlns:a16="http://schemas.microsoft.com/office/drawing/2014/main" id="{598D7211-82B2-4ABA-6CEE-C0237AA0E535}"/>
              </a:ext>
            </a:extLst>
          </p:cNvPr>
          <p:cNvPicPr>
            <a:picLocks noChangeAspect="1"/>
          </p:cNvPicPr>
          <p:nvPr/>
        </p:nvPicPr>
        <p:blipFill>
          <a:blip r:embed="rId5"/>
          <a:stretch>
            <a:fillRect/>
          </a:stretch>
        </p:blipFill>
        <p:spPr>
          <a:xfrm>
            <a:off x="5346796" y="3829742"/>
            <a:ext cx="1421565" cy="924017"/>
          </a:xfrm>
          <a:prstGeom prst="rect">
            <a:avLst/>
          </a:prstGeom>
        </p:spPr>
      </p:pic>
    </p:spTree>
    <p:extLst>
      <p:ext uri="{BB962C8B-B14F-4D97-AF65-F5344CB8AC3E}">
        <p14:creationId xmlns:p14="http://schemas.microsoft.com/office/powerpoint/2010/main" val="727345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9E65EA0-484C-DC3A-2E28-020DEF9B2D29}"/>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ΥΛΟΠΟΙΗΣΗ ΛΟΓΙΣΜΙΚΟΥ </a:t>
            </a:r>
            <a:endParaRPr lang="en-US" sz="40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734E0D5E-C059-18E3-A872-B37F2E07E657}"/>
              </a:ext>
            </a:extLst>
          </p:cNvPr>
          <p:cNvSpPr>
            <a:spLocks noGrp="1"/>
          </p:cNvSpPr>
          <p:nvPr>
            <p:ph idx="1"/>
          </p:nvPr>
        </p:nvSpPr>
        <p:spPr/>
        <p:txBody>
          <a:bodyPr>
            <a:normAutofit/>
          </a:bodyPr>
          <a:lstStyle/>
          <a:p>
            <a:pPr lvl="1"/>
            <a:r>
              <a:rPr lang="en-US" b="1" dirty="0">
                <a:latin typeface="Times New Roman" panose="02020603050405020304" pitchFamily="18" charset="0"/>
                <a:cs typeface="Times New Roman" panose="02020603050405020304" pitchFamily="18" charset="0"/>
              </a:rPr>
              <a:t>RTOS</a:t>
            </a:r>
            <a:r>
              <a:rPr lang="en-US" dirty="0">
                <a:latin typeface="Times New Roman" panose="02020603050405020304" pitchFamily="18" charset="0"/>
                <a:cs typeface="Times New Roman" panose="02020603050405020304" pitchFamily="18" charset="0"/>
              </a:rPr>
              <a:t>:</a:t>
            </a:r>
          </a:p>
          <a:p>
            <a:pPr marL="201168" lvl="1" indent="0">
              <a:buNone/>
            </a:pP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Για </a:t>
            </a:r>
            <a:r>
              <a:rPr lang="el-GR" b="1" dirty="0">
                <a:latin typeface="Times New Roman" panose="02020603050405020304" pitchFamily="18" charset="0"/>
                <a:cs typeface="Times New Roman" panose="02020603050405020304" pitchFamily="18" charset="0"/>
              </a:rPr>
              <a:t>RTOS</a:t>
            </a:r>
            <a:r>
              <a:rPr lang="el-GR" dirty="0">
                <a:latin typeface="Times New Roman" panose="02020603050405020304" pitchFamily="18" charset="0"/>
                <a:cs typeface="Times New Roman" panose="02020603050405020304" pitchFamily="18" charset="0"/>
              </a:rPr>
              <a:t> επιλέγουμε το </a:t>
            </a:r>
            <a:r>
              <a:rPr lang="el-GR" b="1" dirty="0" err="1">
                <a:latin typeface="Times New Roman" panose="02020603050405020304" pitchFamily="18" charset="0"/>
                <a:cs typeface="Times New Roman" panose="02020603050405020304" pitchFamily="18" charset="0"/>
              </a:rPr>
              <a:t>Salvo</a:t>
            </a:r>
            <a:r>
              <a:rPr lang="el-GR" dirty="0">
                <a:latin typeface="Times New Roman" panose="02020603050405020304" pitchFamily="18" charset="0"/>
                <a:cs typeface="Times New Roman" panose="02020603050405020304" pitchFamily="18" charset="0"/>
              </a:rPr>
              <a:t> επειδή είναι συμβατό με τον </a:t>
            </a:r>
            <a:r>
              <a:rPr lang="en-US" b="1" dirty="0">
                <a:latin typeface="Times New Roman" panose="02020603050405020304" pitchFamily="18" charset="0"/>
                <a:cs typeface="Times New Roman" panose="02020603050405020304" pitchFamily="18" charset="0"/>
              </a:rPr>
              <a:t>PIC16F877A</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και έχει 	μηδαμινές απαιτήσεις σε </a:t>
            </a:r>
            <a:r>
              <a:rPr lang="el-GR" b="1" dirty="0">
                <a:latin typeface="Times New Roman" panose="02020603050405020304" pitchFamily="18" charset="0"/>
                <a:cs typeface="Times New Roman" panose="02020603050405020304" pitchFamily="18" charset="0"/>
              </a:rPr>
              <a:t>RAM</a:t>
            </a:r>
            <a:endParaRPr lang="en-US" b="1" dirty="0">
              <a:latin typeface="Times New Roman" panose="02020603050405020304" pitchFamily="18" charset="0"/>
              <a:cs typeface="Times New Roman" panose="02020603050405020304" pitchFamily="18" charset="0"/>
            </a:endParaRPr>
          </a:p>
          <a:p>
            <a:pPr marL="201168" lvl="1" indent="0">
              <a:buNone/>
            </a:pP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Compiler</a:t>
            </a:r>
            <a:r>
              <a:rPr lang="en-US" dirty="0">
                <a:latin typeface="Times New Roman" panose="02020603050405020304" pitchFamily="18" charset="0"/>
                <a:cs typeface="Times New Roman" panose="02020603050405020304" pitchFamily="18" charset="0"/>
              </a:rPr>
              <a:t> :</a:t>
            </a:r>
          </a:p>
          <a:p>
            <a:pPr marL="201168" lvl="1" indent="0">
              <a:buNone/>
            </a:pP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Για </a:t>
            </a:r>
            <a:r>
              <a:rPr lang="el-GR" b="1" dirty="0" err="1">
                <a:latin typeface="Times New Roman" panose="02020603050405020304" pitchFamily="18" charset="0"/>
                <a:cs typeface="Times New Roman" panose="02020603050405020304" pitchFamily="18" charset="0"/>
              </a:rPr>
              <a:t>compiler</a:t>
            </a:r>
            <a:r>
              <a:rPr lang="el-GR" dirty="0">
                <a:latin typeface="Times New Roman" panose="02020603050405020304" pitchFamily="18" charset="0"/>
                <a:cs typeface="Times New Roman" panose="02020603050405020304" pitchFamily="18" charset="0"/>
              </a:rPr>
              <a:t> μπορούμε να χρησιμοποιήσουμε αυτόν που ενδείκνυται στο </a:t>
            </a:r>
            <a:r>
              <a:rPr lang="el-GR" b="1" dirty="0" err="1">
                <a:latin typeface="Times New Roman" panose="02020603050405020304" pitchFamily="18" charset="0"/>
                <a:cs typeface="Times New Roman" panose="02020603050405020304" pitchFamily="18" charset="0"/>
              </a:rPr>
              <a:t>datasheet</a:t>
            </a:r>
            <a:r>
              <a:rPr lang="el-GR" dirty="0">
                <a:latin typeface="Times New Roman" panose="02020603050405020304" pitchFamily="18" charset="0"/>
                <a:cs typeface="Times New Roman" panose="02020603050405020304" pitchFamily="18" charset="0"/>
              </a:rPr>
              <a:t> του 	</a:t>
            </a:r>
            <a:r>
              <a:rPr lang="el-GR" dirty="0" err="1">
                <a:latin typeface="Times New Roman" panose="02020603050405020304" pitchFamily="18" charset="0"/>
                <a:cs typeface="Times New Roman" panose="02020603050405020304" pitchFamily="18" charset="0"/>
              </a:rPr>
              <a:t>μικροελεγκτή</a:t>
            </a:r>
            <a:r>
              <a:rPr lang="el-GR" dirty="0">
                <a:latin typeface="Times New Roman" panose="02020603050405020304" pitchFamily="18" charset="0"/>
                <a:cs typeface="Times New Roman" panose="02020603050405020304" pitchFamily="18" charset="0"/>
              </a:rPr>
              <a:t> μας, δηλαδή τον </a:t>
            </a:r>
            <a:r>
              <a:rPr lang="el-GR" b="1" dirty="0">
                <a:latin typeface="Times New Roman" panose="02020603050405020304" pitchFamily="18" charset="0"/>
                <a:cs typeface="Times New Roman" panose="02020603050405020304" pitchFamily="18" charset="0"/>
              </a:rPr>
              <a:t>MPLAB-C18</a:t>
            </a:r>
            <a:r>
              <a:rPr lang="el-GR" dirty="0">
                <a:latin typeface="Times New Roman" panose="02020603050405020304" pitchFamily="18" charset="0"/>
                <a:cs typeface="Times New Roman" panose="02020603050405020304" pitchFamily="18" charset="0"/>
              </a:rPr>
              <a:t>, ο οποίος υποστηρίζεται και από το </a:t>
            </a:r>
            <a:r>
              <a:rPr lang="el-GR" b="1" dirty="0">
                <a:latin typeface="Times New Roman" panose="02020603050405020304" pitchFamily="18" charset="0"/>
                <a:cs typeface="Times New Roman" panose="02020603050405020304" pitchFamily="18" charset="0"/>
              </a:rPr>
              <a:t>RTOS</a:t>
            </a:r>
            <a:r>
              <a:rPr lang="el-GR" dirty="0">
                <a:latin typeface="Times New Roman" panose="02020603050405020304" pitchFamily="18" charset="0"/>
                <a:cs typeface="Times New Roman" panose="02020603050405020304" pitchFamily="18" charset="0"/>
              </a:rPr>
              <a:t> μας.</a:t>
            </a:r>
            <a:endParaRPr lang="en-US" dirty="0">
              <a:latin typeface="Times New Roman" panose="02020603050405020304" pitchFamily="18" charset="0"/>
              <a:cs typeface="Times New Roman" panose="02020603050405020304" pitchFamily="18" charset="0"/>
            </a:endParaRPr>
          </a:p>
          <a:p>
            <a:pPr marL="201168" lvl="1" indent="0">
              <a:buNone/>
            </a:pPr>
            <a:endParaRPr lang="el-GR" dirty="0">
              <a:latin typeface="Times New Roman" panose="02020603050405020304" pitchFamily="18" charset="0"/>
              <a:cs typeface="Times New Roman" panose="02020603050405020304" pitchFamily="18" charset="0"/>
            </a:endParaRPr>
          </a:p>
          <a:p>
            <a:pPr lvl="1"/>
            <a:r>
              <a:rPr lang="el-GR" b="1" dirty="0" err="1">
                <a:latin typeface="Times New Roman" panose="02020603050405020304" pitchFamily="18" charset="0"/>
                <a:cs typeface="Times New Roman" panose="02020603050405020304" pitchFamily="18" charset="0"/>
              </a:rPr>
              <a:t>Πάροχος</a:t>
            </a:r>
            <a:r>
              <a:rPr lang="el-GR" b="1" dirty="0">
                <a:latin typeface="Times New Roman" panose="02020603050405020304" pitchFamily="18" charset="0"/>
                <a:cs typeface="Times New Roman" panose="02020603050405020304" pitchFamily="18" charset="0"/>
              </a:rPr>
              <a:t> Διαδικτυακών Χαρτών και Διαδρομών</a:t>
            </a:r>
            <a:r>
              <a:rPr lang="en-US" dirty="0">
                <a:latin typeface="Times New Roman" panose="02020603050405020304" pitchFamily="18" charset="0"/>
                <a:cs typeface="Times New Roman" panose="02020603050405020304" pitchFamily="18" charset="0"/>
              </a:rPr>
              <a:t>:</a:t>
            </a:r>
          </a:p>
          <a:p>
            <a:pPr marL="201168" lvl="1" indent="0">
              <a:buNone/>
            </a:pP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Για την δημιουργία της εφαρμογής πλοήγησης μπορούμε να χρησιμοποιήσουμε τα </a:t>
            </a:r>
            <a:r>
              <a:rPr lang="en-US" b="1" dirty="0">
                <a:latin typeface="Times New Roman" panose="02020603050405020304" pitchFamily="18" charset="0"/>
                <a:cs typeface="Times New Roman" panose="02020603050405020304" pitchFamily="18" charset="0"/>
              </a:rPr>
              <a:t>SDKs</a:t>
            </a:r>
            <a:r>
              <a:rPr lang="en-US" dirty="0">
                <a:latin typeface="Times New Roman" panose="02020603050405020304" pitchFamily="18" charset="0"/>
                <a:cs typeface="Times New Roman" panose="02020603050405020304" pitchFamily="18" charset="0"/>
              </a:rPr>
              <a:t> 	(Software Development Kits) </a:t>
            </a:r>
            <a:r>
              <a:rPr lang="el-GR" dirty="0">
                <a:latin typeface="Times New Roman" panose="02020603050405020304" pitchFamily="18" charset="0"/>
                <a:cs typeface="Times New Roman" panose="02020603050405020304" pitchFamily="18" charset="0"/>
              </a:rPr>
              <a:t>της </a:t>
            </a:r>
            <a:r>
              <a:rPr lang="en-US" b="1" dirty="0" err="1">
                <a:latin typeface="Times New Roman" panose="02020603050405020304" pitchFamily="18" charset="0"/>
                <a:cs typeface="Times New Roman" panose="02020603050405020304" pitchFamily="18" charset="0"/>
              </a:rPr>
              <a:t>Mapbox</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Επιλέγουμε το </a:t>
            </a:r>
            <a:r>
              <a:rPr lang="en-US" b="1" dirty="0" err="1">
                <a:latin typeface="Times New Roman" panose="02020603050405020304" pitchFamily="18" charset="0"/>
                <a:cs typeface="Times New Roman" panose="02020603050405020304" pitchFamily="18" charset="0"/>
              </a:rPr>
              <a:t>Mapbox</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λόγω της ευκολίας χρήσης </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του και επειδή παρέχει πολύ καλό </a:t>
            </a:r>
            <a:r>
              <a:rPr lang="en-US" b="1" dirty="0">
                <a:latin typeface="Times New Roman" panose="02020603050405020304" pitchFamily="18" charset="0"/>
                <a:cs typeface="Times New Roman" panose="02020603050405020304" pitchFamily="18" charset="0"/>
              </a:rPr>
              <a:t>API</a:t>
            </a:r>
            <a:r>
              <a:rPr lang="en-US" dirty="0">
                <a:latin typeface="Times New Roman" panose="02020603050405020304" pitchFamily="18" charset="0"/>
                <a:cs typeface="Times New Roman" panose="02020603050405020304" pitchFamily="18" charset="0"/>
              </a:rPr>
              <a:t> (Application Programming Interface)</a:t>
            </a:r>
            <a:r>
              <a:rPr lang="el-GR" dirty="0">
                <a:latin typeface="Times New Roman" panose="02020603050405020304" pitchFamily="18" charset="0"/>
                <a:cs typeface="Times New Roman" panose="02020603050405020304" pitchFamily="18" charset="0"/>
              </a:rPr>
              <a:t> με</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step</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by</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step</a:t>
            </a: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οδηγιών πλοήγησης με </a:t>
            </a:r>
            <a:r>
              <a:rPr lang="en-US" b="1" dirty="0">
                <a:latin typeface="Times New Roman" panose="02020603050405020304" pitchFamily="18" charset="0"/>
                <a:cs typeface="Times New Roman" panose="02020603050405020304" pitchFamily="18" charset="0"/>
              </a:rPr>
              <a:t>voice</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instructions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71519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AFCAE7C-5A0A-5389-9519-8BE6EEF65869}"/>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ΠΕΙΡΑΜΑΤΙΚΕΣ ΜΕΤΡΗΣΕΙΣ</a:t>
            </a:r>
            <a:endParaRPr lang="en-US" sz="40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4EF70F57-7895-2ECC-0B74-1FB9388C0995}"/>
              </a:ext>
            </a:extLst>
          </p:cNvPr>
          <p:cNvSpPr>
            <a:spLocks noGrp="1"/>
          </p:cNvSpPr>
          <p:nvPr>
            <p:ph idx="1"/>
          </p:nvPr>
        </p:nvSpPr>
        <p:spPr/>
        <p:txBody>
          <a:bodyPr>
            <a:normAutofit fontScale="92500"/>
          </a:bodyPr>
          <a:lstStyle/>
          <a:p>
            <a:pPr marL="0" indent="0">
              <a:buNone/>
            </a:pP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Έχοντας υλοποιήσει το μπαστούνι σε ένα ικανοποιητικό επίπεδο διεξήγαμε κάποια πειράματα όπως</a:t>
            </a:r>
            <a:r>
              <a:rPr lang="en-US" sz="2400" dirty="0">
                <a:latin typeface="Times New Roman" panose="02020603050405020304" pitchFamily="18" charset="0"/>
                <a:cs typeface="Times New Roman" panose="02020603050405020304" pitchFamily="18" charset="0"/>
              </a:rPr>
              <a:t>:</a:t>
            </a:r>
          </a:p>
          <a:p>
            <a:pPr lvl="1"/>
            <a:r>
              <a:rPr lang="el-GR" sz="2000" dirty="0">
                <a:latin typeface="Times New Roman" panose="02020603050405020304" pitchFamily="18" charset="0"/>
                <a:cs typeface="Times New Roman" panose="02020603050405020304" pitchFamily="18" charset="0"/>
              </a:rPr>
              <a:t>Αρχική επαφή του χρήστη με το μπαστούνι</a:t>
            </a:r>
            <a:r>
              <a:rPr lang="en-US" sz="2000" dirty="0">
                <a:latin typeface="Times New Roman" panose="02020603050405020304" pitchFamily="18" charset="0"/>
                <a:cs typeface="Times New Roman" panose="02020603050405020304" pitchFamily="18" charset="0"/>
              </a:rPr>
              <a:t>.</a:t>
            </a:r>
          </a:p>
          <a:p>
            <a:pPr lvl="1"/>
            <a:r>
              <a:rPr lang="el-GR" sz="2000" dirty="0">
                <a:latin typeface="Times New Roman" panose="02020603050405020304" pitchFamily="18" charset="0"/>
                <a:cs typeface="Times New Roman" panose="02020603050405020304" pitchFamily="18" charset="0"/>
              </a:rPr>
              <a:t>Εκκίνηση του μπαστουνιού</a:t>
            </a:r>
            <a:r>
              <a:rPr lang="en-US" sz="2000" dirty="0">
                <a:latin typeface="Times New Roman" panose="02020603050405020304" pitchFamily="18" charset="0"/>
                <a:cs typeface="Times New Roman" panose="02020603050405020304" pitchFamily="18" charset="0"/>
              </a:rPr>
              <a:t>.</a:t>
            </a:r>
          </a:p>
          <a:p>
            <a:pPr lvl="1"/>
            <a:r>
              <a:rPr lang="el-GR" sz="2000" dirty="0">
                <a:latin typeface="Times New Roman" panose="02020603050405020304" pitchFamily="18" charset="0"/>
                <a:cs typeface="Times New Roman" panose="02020603050405020304" pitchFamily="18" charset="0"/>
              </a:rPr>
              <a:t>Χρήση του μπαστουνιού σε εσωτερικό περιβάλλον</a:t>
            </a:r>
            <a:r>
              <a:rPr lang="en-US" sz="2000" dirty="0">
                <a:latin typeface="Times New Roman" panose="02020603050405020304" pitchFamily="18" charset="0"/>
                <a:cs typeface="Times New Roman" panose="02020603050405020304" pitchFamily="18" charset="0"/>
              </a:rPr>
              <a:t>.</a:t>
            </a:r>
          </a:p>
          <a:p>
            <a:pPr lvl="1"/>
            <a:r>
              <a:rPr lang="el-GR" sz="2000" dirty="0">
                <a:latin typeface="Times New Roman" panose="02020603050405020304" pitchFamily="18" charset="0"/>
                <a:cs typeface="Times New Roman" panose="02020603050405020304" pitchFamily="18" charset="0"/>
              </a:rPr>
              <a:t>Χρήση του μπαστουνιού σε εξωτερικό περιβάλλον (λιακάδα, θερμοκρασία 20ºC, στεγνό έδαφος,)</a:t>
            </a:r>
            <a:r>
              <a:rPr lang="en-US" sz="2000" dirty="0">
                <a:latin typeface="Times New Roman" panose="02020603050405020304" pitchFamily="18" charset="0"/>
                <a:cs typeface="Times New Roman" panose="02020603050405020304" pitchFamily="18" charset="0"/>
              </a:rPr>
              <a:t>.</a:t>
            </a:r>
          </a:p>
          <a:p>
            <a:pPr lvl="1"/>
            <a:r>
              <a:rPr lang="el-GR" sz="2000" dirty="0">
                <a:latin typeface="Times New Roman" panose="02020603050405020304" pitchFamily="18" charset="0"/>
                <a:cs typeface="Times New Roman" panose="02020603050405020304" pitchFamily="18" charset="0"/>
              </a:rPr>
              <a:t>Χρήση του μπαστουνιού σε εξωτερικό περιβάλλον (συννεφιά, θερμοκρασία 10ºC, υγρό έδαφος)</a:t>
            </a:r>
            <a:r>
              <a:rPr lang="en-US" sz="2000" dirty="0">
                <a:latin typeface="Times New Roman" panose="02020603050405020304" pitchFamily="18" charset="0"/>
                <a:cs typeface="Times New Roman" panose="02020603050405020304" pitchFamily="18" charset="0"/>
              </a:rPr>
              <a:t>.</a:t>
            </a:r>
          </a:p>
          <a:p>
            <a:pPr lvl="1"/>
            <a:r>
              <a:rPr lang="el-GR" sz="2000" dirty="0">
                <a:latin typeface="Times New Roman" panose="02020603050405020304" pitchFamily="18" charset="0"/>
                <a:cs typeface="Times New Roman" panose="02020603050405020304" pitchFamily="18" charset="0"/>
              </a:rPr>
              <a:t>Χρήση του μπαστουνιού σε εξωτερικό περιβάλλον (βροχόπτωση, θερμοκρασία 10ºC, υγρό έδαφος)</a:t>
            </a:r>
            <a:r>
              <a:rPr lang="en-US" sz="2000" dirty="0">
                <a:latin typeface="Times New Roman" panose="02020603050405020304" pitchFamily="18" charset="0"/>
                <a:cs typeface="Times New Roman" panose="02020603050405020304" pitchFamily="18" charset="0"/>
              </a:rPr>
              <a:t>.</a:t>
            </a:r>
          </a:p>
          <a:p>
            <a:pPr lvl="1"/>
            <a:r>
              <a:rPr lang="el-GR" sz="2000" dirty="0">
                <a:latin typeface="Times New Roman" panose="02020603050405020304" pitchFamily="18" charset="0"/>
                <a:cs typeface="Times New Roman" panose="02020603050405020304" pitchFamily="18" charset="0"/>
              </a:rPr>
              <a:t>Χρήση της Πλοήγησης του μπαστουνιού</a:t>
            </a:r>
            <a:r>
              <a:rPr lang="en-US" sz="2000" dirty="0">
                <a:latin typeface="Times New Roman" panose="02020603050405020304" pitchFamily="18" charset="0"/>
                <a:cs typeface="Times New Roman" panose="02020603050405020304" pitchFamily="18" charset="0"/>
              </a:rPr>
              <a:t>.</a:t>
            </a:r>
          </a:p>
          <a:p>
            <a:pPr lvl="1"/>
            <a:r>
              <a:rPr lang="el-GR" sz="2000" dirty="0">
                <a:latin typeface="Times New Roman" panose="02020603050405020304" pitchFamily="18" charset="0"/>
                <a:cs typeface="Times New Roman" panose="02020603050405020304" pitchFamily="18" charset="0"/>
              </a:rPr>
              <a:t>Χρήση της λειτουργίας Έκτακτης Ανάγκης του μπαστουνιού.</a:t>
            </a:r>
            <a:endParaRPr lang="en-US" sz="2000" dirty="0">
              <a:latin typeface="Times New Roman" panose="02020603050405020304" pitchFamily="18" charset="0"/>
              <a:cs typeface="Times New Roman" panose="02020603050405020304" pitchFamily="18" charset="0"/>
            </a:endParaRPr>
          </a:p>
          <a:p>
            <a:pPr lvl="1"/>
            <a:r>
              <a:rPr lang="el-GR" sz="2000" dirty="0">
                <a:latin typeface="Times New Roman" panose="02020603050405020304" pitchFamily="18" charset="0"/>
                <a:cs typeface="Times New Roman" panose="02020603050405020304" pitchFamily="18" charset="0"/>
              </a:rPr>
              <a:t>Χρήση του μπαστουνιού σε περίπτωση σκαλιών</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604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F7E48-85D1-4CF4-9CF0-E54730F28328}"/>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Χρήση του πρότυπου ελέγχου IEEE 1149.1</a:t>
            </a:r>
          </a:p>
        </p:txBody>
      </p:sp>
      <p:sp>
        <p:nvSpPr>
          <p:cNvPr id="3" name="Content Placeholder 2">
            <a:extLst>
              <a:ext uri="{FF2B5EF4-FFF2-40B4-BE49-F238E27FC236}">
                <a16:creationId xmlns:a16="http://schemas.microsoft.com/office/drawing/2014/main" id="{FBD329EB-41E4-4070-883A-0DEBF934796E}"/>
              </a:ext>
            </a:extLst>
          </p:cNvPr>
          <p:cNvSpPr>
            <a:spLocks noGrp="1"/>
          </p:cNvSpPr>
          <p:nvPr>
            <p:ph idx="1"/>
          </p:nvPr>
        </p:nvSpPr>
        <p:spPr/>
        <p:txBody>
          <a:bodyPr/>
          <a:lstStyle/>
          <a:p>
            <a:r>
              <a:rPr lang="el-GR" dirty="0">
                <a:latin typeface="Times New Roman" panose="02020603050405020304" pitchFamily="18" charset="0"/>
                <a:cs typeface="Times New Roman" panose="02020603050405020304" pitchFamily="18" charset="0"/>
              </a:rPr>
              <a:t>Είναι απαραίτητο σε ένα σύστημα/προϊόν να γίνει έλεγχος για το αν λειτουργεί ορθά ώστε να διαπιστώσουμε πιθανά λάθη και δυσλειτουργίες που έρχονται σε αντίθεση με τις αρχικές προδιαγραφές. Το </a:t>
            </a:r>
            <a:r>
              <a:rPr lang="el-GR" b="1" dirty="0">
                <a:latin typeface="Times New Roman" panose="02020603050405020304" pitchFamily="18" charset="0"/>
                <a:cs typeface="Times New Roman" panose="02020603050405020304" pitchFamily="18" charset="0"/>
              </a:rPr>
              <a:t>IEEE 1149.1 </a:t>
            </a:r>
            <a:r>
              <a:rPr lang="el-GR" dirty="0">
                <a:latin typeface="Times New Roman" panose="02020603050405020304" pitchFamily="18" charset="0"/>
                <a:cs typeface="Times New Roman" panose="02020603050405020304" pitchFamily="18" charset="0"/>
              </a:rPr>
              <a:t>είναι ένα πρότυπο το οποίο χρησιμοποιείται για τον έλεγχο ορθής λειτουργίας ψηφιακών κυκλωμάτων. Η βασική                                                                 διαδικασία, έχοντας εφαρμόσει το πρότυπο στο                                                                                                         σύστημα μας, είναι να φορτωθεί μια εντολή σειριακά                                                                            στον </a:t>
            </a:r>
            <a:r>
              <a:rPr lang="el-GR" dirty="0" err="1">
                <a:latin typeface="Times New Roman" panose="02020603050405020304" pitchFamily="18" charset="0"/>
                <a:cs typeface="Times New Roman" panose="02020603050405020304" pitchFamily="18" charset="0"/>
              </a:rPr>
              <a:t>καταχωρητή</a:t>
            </a:r>
            <a:r>
              <a:rPr lang="el-GR" dirty="0">
                <a:latin typeface="Times New Roman" panose="02020603050405020304" pitchFamily="18" charset="0"/>
                <a:cs typeface="Times New Roman" panose="02020603050405020304" pitchFamily="18" charset="0"/>
              </a:rPr>
              <a:t> εντολών IR μέσω της εισόδου                                                                      δεδομένων δοκιμής </a:t>
            </a:r>
            <a:r>
              <a:rPr lang="el-GR" b="1" dirty="0">
                <a:latin typeface="Times New Roman" panose="02020603050405020304" pitchFamily="18" charset="0"/>
                <a:cs typeface="Times New Roman" panose="02020603050405020304" pitchFamily="18" charset="0"/>
              </a:rPr>
              <a:t>TDI</a:t>
            </a:r>
            <a:r>
              <a:rPr lang="el-GR" dirty="0">
                <a:latin typeface="Times New Roman" panose="02020603050405020304" pitchFamily="18" charset="0"/>
                <a:cs typeface="Times New Roman" panose="02020603050405020304" pitchFamily="18" charset="0"/>
              </a:rPr>
              <a:t>, η οποία θα διαμορφώσει                                            κατάλληλα τα κυκλώματα που υλοποιούν το πρότυπο. Στην συνέχεια                                                                            ,φορτώνουμε σειριακά το διάνυσμα δοκιμής και                                                                                                     έπειτα η υπογραφή του μεταφέρεται έξω από το                                                                                    </a:t>
            </a:r>
            <a:r>
              <a:rPr lang="el-GR" b="1" dirty="0">
                <a:latin typeface="Times New Roman" panose="02020603050405020304" pitchFamily="18" charset="0"/>
                <a:cs typeface="Times New Roman" panose="02020603050405020304" pitchFamily="18" charset="0"/>
              </a:rPr>
              <a:t>DUT</a:t>
            </a:r>
            <a:r>
              <a:rPr lang="el-GR" dirty="0">
                <a:latin typeface="Times New Roman" panose="02020603050405020304" pitchFamily="18" charset="0"/>
                <a:cs typeface="Times New Roman" panose="02020603050405020304" pitchFamily="18" charset="0"/>
              </a:rPr>
              <a:t> και συγκρίνεται με την αναμενόμενη.</a:t>
            </a:r>
          </a:p>
        </p:txBody>
      </p:sp>
      <p:pic>
        <p:nvPicPr>
          <p:cNvPr id="5" name="Picture 4">
            <a:extLst>
              <a:ext uri="{FF2B5EF4-FFF2-40B4-BE49-F238E27FC236}">
                <a16:creationId xmlns:a16="http://schemas.microsoft.com/office/drawing/2014/main" id="{CE334558-6D43-4AA9-B5B9-77D8FDECBBA2}"/>
              </a:ext>
            </a:extLst>
          </p:cNvPr>
          <p:cNvPicPr>
            <a:picLocks noChangeAspect="1"/>
          </p:cNvPicPr>
          <p:nvPr/>
        </p:nvPicPr>
        <p:blipFill>
          <a:blip r:embed="rId2"/>
          <a:stretch>
            <a:fillRect/>
          </a:stretch>
        </p:blipFill>
        <p:spPr>
          <a:xfrm>
            <a:off x="6977858" y="2780877"/>
            <a:ext cx="3890873" cy="2933306"/>
          </a:xfrm>
          <a:prstGeom prst="rect">
            <a:avLst/>
          </a:prstGeom>
        </p:spPr>
      </p:pic>
    </p:spTree>
    <p:extLst>
      <p:ext uri="{BB962C8B-B14F-4D97-AF65-F5344CB8AC3E}">
        <p14:creationId xmlns:p14="http://schemas.microsoft.com/office/powerpoint/2010/main" val="4067218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3D2226DB-A529-0D92-B016-07DCDF4D635C}"/>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ΒΕΛΤΙΣΤΟΠΟΙΗΣΕΙΣ</a:t>
            </a:r>
            <a:r>
              <a:rPr lang="en-US" sz="4000" dirty="0">
                <a:latin typeface="Times New Roman" panose="02020603050405020304" pitchFamily="18" charset="0"/>
                <a:cs typeface="Times New Roman" panose="02020603050405020304" pitchFamily="18" charset="0"/>
              </a:rPr>
              <a:t> 1</a:t>
            </a:r>
          </a:p>
        </p:txBody>
      </p:sp>
      <p:sp>
        <p:nvSpPr>
          <p:cNvPr id="3" name="Θέση περιεχομένου 2">
            <a:extLst>
              <a:ext uri="{FF2B5EF4-FFF2-40B4-BE49-F238E27FC236}">
                <a16:creationId xmlns:a16="http://schemas.microsoft.com/office/drawing/2014/main" id="{799739DA-3275-089B-B225-7EEB69F3F898}"/>
              </a:ext>
            </a:extLst>
          </p:cNvPr>
          <p:cNvSpPr>
            <a:spLocks noGrp="1"/>
          </p:cNvSpPr>
          <p:nvPr>
            <p:ph idx="1"/>
          </p:nvPr>
        </p:nvSpPr>
        <p:spPr>
          <a:xfrm>
            <a:off x="1097280" y="1745508"/>
            <a:ext cx="10058400" cy="4647432"/>
          </a:xfrm>
        </p:spPr>
        <p:txBody>
          <a:bodyPr>
            <a:normAutofit lnSpcReduction="10000"/>
          </a:bodyPr>
          <a:lstStyle/>
          <a:p>
            <a:r>
              <a:rPr lang="el-GR" dirty="0">
                <a:latin typeface="Times New Roman" panose="02020603050405020304" pitchFamily="18" charset="0"/>
                <a:cs typeface="Times New Roman" panose="02020603050405020304" pitchFamily="18" charset="0"/>
              </a:rPr>
              <a:t>Σύμφωνα με τις πειραματικές μετρήσεις που διεξήχθησαν θα είμαστε σε θέση να διεξάγουμε ορισμένα συμπεράσματα για το σύστημα μας τα οποία αν τα αξιοποιήσουμε κατάλληλα θα μπορέσουν να μας βοηθήσουν σε μια πολύ ικανοποιητική βελτιστοποίηση</a:t>
            </a:r>
            <a:r>
              <a:rPr lang="en-US" dirty="0">
                <a:latin typeface="Times New Roman" panose="02020603050405020304" pitchFamily="18" charset="0"/>
                <a:cs typeface="Times New Roman" panose="02020603050405020304" pitchFamily="18" charset="0"/>
              </a:rPr>
              <a:t>:</a:t>
            </a:r>
            <a:endParaRPr lang="el-GR"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lvl="1">
              <a:buFont typeface="+mj-lt"/>
              <a:buAutoNum type="arabicPeriod"/>
            </a:pPr>
            <a:r>
              <a:rPr lang="el-GR" sz="1700" dirty="0">
                <a:latin typeface="Times New Roman" panose="02020603050405020304" pitchFamily="18" charset="0"/>
                <a:cs typeface="Times New Roman" panose="02020603050405020304" pitchFamily="18" charset="0"/>
              </a:rPr>
              <a:t>Θα μπορούσαμε να χρησιμοποιήσουμε το μοντέλο </a:t>
            </a:r>
            <a:r>
              <a:rPr lang="el-GR" sz="1700" b="1" dirty="0">
                <a:latin typeface="Times New Roman" panose="02020603050405020304" pitchFamily="18" charset="0"/>
                <a:cs typeface="Times New Roman" panose="02020603050405020304" pitchFamily="18" charset="0"/>
              </a:rPr>
              <a:t>US-100</a:t>
            </a:r>
            <a:r>
              <a:rPr lang="en-US" sz="1700" dirty="0">
                <a:latin typeface="Times New Roman" panose="02020603050405020304" pitchFamily="18" charset="0"/>
                <a:cs typeface="Times New Roman" panose="02020603050405020304" pitchFamily="18" charset="0"/>
              </a:rPr>
              <a:t> </a:t>
            </a:r>
            <a:r>
              <a:rPr lang="el-GR" sz="1700" dirty="0">
                <a:latin typeface="Times New Roman" panose="02020603050405020304" pitchFamily="18" charset="0"/>
                <a:cs typeface="Times New Roman" panose="02020603050405020304" pitchFamily="18" charset="0"/>
              </a:rPr>
              <a:t>για τους υπερηχητικούς αισθητήρες που λειτουργεί μεταξύ </a:t>
            </a:r>
            <a:r>
              <a:rPr lang="el-GR" sz="1700" b="1" dirty="0">
                <a:latin typeface="Times New Roman" panose="02020603050405020304" pitchFamily="18" charset="0"/>
                <a:cs typeface="Times New Roman" panose="02020603050405020304" pitchFamily="18" charset="0"/>
              </a:rPr>
              <a:t>3-5V</a:t>
            </a:r>
            <a:r>
              <a:rPr lang="el-GR" sz="1700" dirty="0">
                <a:latin typeface="Times New Roman" panose="02020603050405020304" pitchFamily="18" charset="0"/>
                <a:cs typeface="Times New Roman" panose="02020603050405020304" pitchFamily="18" charset="0"/>
              </a:rPr>
              <a:t> και </a:t>
            </a:r>
            <a:r>
              <a:rPr lang="el-GR" sz="1700" b="1" dirty="0">
                <a:latin typeface="Times New Roman" panose="02020603050405020304" pitchFamily="18" charset="0"/>
                <a:cs typeface="Times New Roman" panose="02020603050405020304" pitchFamily="18" charset="0"/>
              </a:rPr>
              <a:t>2mA</a:t>
            </a:r>
            <a:r>
              <a:rPr lang="el-GR" sz="1700" dirty="0">
                <a:latin typeface="Times New Roman" panose="02020603050405020304" pitchFamily="18" charset="0"/>
                <a:cs typeface="Times New Roman" panose="02020603050405020304" pitchFamily="18" charset="0"/>
              </a:rPr>
              <a:t>, σε αντίθεση με το </a:t>
            </a:r>
            <a:r>
              <a:rPr lang="el-GR" sz="1700" b="1" dirty="0">
                <a:latin typeface="Times New Roman" panose="02020603050405020304" pitchFamily="18" charset="0"/>
                <a:cs typeface="Times New Roman" panose="02020603050405020304" pitchFamily="18" charset="0"/>
              </a:rPr>
              <a:t>HC-SR04</a:t>
            </a:r>
            <a:r>
              <a:rPr lang="el-GR" sz="1700" dirty="0">
                <a:latin typeface="Times New Roman" panose="02020603050405020304" pitchFamily="18" charset="0"/>
                <a:cs typeface="Times New Roman" panose="02020603050405020304" pitchFamily="18" charset="0"/>
              </a:rPr>
              <a:t> που χρειάζεται απαραίτητα 5V και </a:t>
            </a:r>
            <a:r>
              <a:rPr lang="el-GR" sz="1700" b="1" dirty="0">
                <a:latin typeface="Times New Roman" panose="02020603050405020304" pitchFamily="18" charset="0"/>
                <a:cs typeface="Times New Roman" panose="02020603050405020304" pitchFamily="18" charset="0"/>
              </a:rPr>
              <a:t>15mA</a:t>
            </a:r>
            <a:r>
              <a:rPr lang="el-GR" sz="1700" dirty="0">
                <a:latin typeface="Times New Roman" panose="02020603050405020304" pitchFamily="18" charset="0"/>
                <a:cs typeface="Times New Roman" panose="02020603050405020304" pitchFamily="18" charset="0"/>
              </a:rPr>
              <a:t>, έτσι ώστε να μειώσουμε την κατανάλωση ενέργειας αλλά και επειδή αναγνωρίσει 3 φορές πιο αξιόπιστα τις ελάχιστες αλλαγές απόστασης.</a:t>
            </a:r>
          </a:p>
          <a:p>
            <a:pPr lvl="1">
              <a:buFont typeface="+mj-lt"/>
              <a:buAutoNum type="arabicPeriod"/>
            </a:pPr>
            <a:endParaRPr lang="el-GR" sz="1700" dirty="0">
              <a:latin typeface="Times New Roman" panose="02020603050405020304" pitchFamily="18" charset="0"/>
              <a:cs typeface="Times New Roman" panose="02020603050405020304" pitchFamily="18" charset="0"/>
            </a:endParaRPr>
          </a:p>
          <a:p>
            <a:pPr lvl="1">
              <a:buFont typeface="+mj-lt"/>
              <a:buAutoNum type="arabicPeriod"/>
            </a:pPr>
            <a:r>
              <a:rPr lang="el-GR" sz="1700" dirty="0">
                <a:latin typeface="Times New Roman" panose="02020603050405020304" pitchFamily="18" charset="0"/>
                <a:cs typeface="Times New Roman" panose="02020603050405020304" pitchFamily="18" charset="0"/>
              </a:rPr>
              <a:t>Όσον αφορά τον αισθητήρα νερού, θα χρειαστεί να τροποποιήσουμε τον </a:t>
            </a:r>
            <a:r>
              <a:rPr lang="el-GR" sz="1700" dirty="0" err="1">
                <a:latin typeface="Times New Roman" panose="02020603050405020304" pitchFamily="18" charset="0"/>
                <a:cs typeface="Times New Roman" panose="02020603050405020304" pitchFamily="18" charset="0"/>
              </a:rPr>
              <a:t>μικροελεγχτή</a:t>
            </a:r>
            <a:r>
              <a:rPr lang="el-GR" sz="1700" dirty="0">
                <a:latin typeface="Times New Roman" panose="02020603050405020304" pitchFamily="18" charset="0"/>
                <a:cs typeface="Times New Roman" panose="02020603050405020304" pitchFamily="18" charset="0"/>
              </a:rPr>
              <a:t> έτσι ώστε να μην είναι τόσο ευαίσθητος. Επιπλέον, για την περίπτωση την βροχόπτωσής θα χρειαστεί να προσαρμόσουμε ένα μικρό κάλυμμα πάνω από τον αισθητήρα για να μην επηρεάζεσαι από την βροχή.</a:t>
            </a:r>
          </a:p>
          <a:p>
            <a:pPr lvl="1">
              <a:buFont typeface="+mj-lt"/>
              <a:buAutoNum type="arabicPeriod"/>
            </a:pPr>
            <a:endParaRPr lang="el-GR" sz="1700" dirty="0">
              <a:latin typeface="Times New Roman" panose="02020603050405020304" pitchFamily="18" charset="0"/>
              <a:cs typeface="Times New Roman" panose="02020603050405020304" pitchFamily="18" charset="0"/>
            </a:endParaRPr>
          </a:p>
          <a:p>
            <a:pPr lvl="1">
              <a:buFont typeface="+mj-lt"/>
              <a:buAutoNum type="arabicPeriod"/>
            </a:pPr>
            <a:r>
              <a:rPr lang="el-GR" sz="1700" dirty="0">
                <a:latin typeface="Times New Roman" panose="02020603050405020304" pitchFamily="18" charset="0"/>
                <a:cs typeface="Times New Roman" panose="02020603050405020304" pitchFamily="18" charset="0"/>
              </a:rPr>
              <a:t>Για το σύστημα πλοήγησης θα μπορούσαμε να χρησιμοποιήσουμε μια συσκευή που θα έχει μεγαλύτερη υπολογιστική δύναμη αλλά και να διαθέτει </a:t>
            </a:r>
            <a:r>
              <a:rPr lang="el-GR" sz="1700" b="1" dirty="0">
                <a:latin typeface="Times New Roman" panose="02020603050405020304" pitchFamily="18" charset="0"/>
                <a:cs typeface="Times New Roman" panose="02020603050405020304" pitchFamily="18" charset="0"/>
              </a:rPr>
              <a:t>GPS</a:t>
            </a:r>
            <a:r>
              <a:rPr lang="el-GR" sz="1700" dirty="0">
                <a:latin typeface="Times New Roman" panose="02020603050405020304" pitchFamily="18" charset="0"/>
                <a:cs typeface="Times New Roman" panose="02020603050405020304" pitchFamily="18" charset="0"/>
              </a:rPr>
              <a:t> που είναι πιο αξιόπιστο έτσι ώστε για να αυξήσουμε την ακρίβεια, την απόδοση και την ταχύτητα του υπολογισμού των διαδρομών καθώς και την ταχύτητα της ηχητικής ανάδρασης στον χρήστη. Επίσης, θα μπορούσαν να χρησιμοποιηθούν καλύτεροι αλγόριθμοι για τον υπολογισμό της μικρότερης διαδρομής.  </a:t>
            </a: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65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98A03FF9-64DF-BBEE-0F29-ADEF548CB7AB}"/>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ΒΕΛΤΙΣΤΟΠΟΙΗΣΕΙΣ 2</a:t>
            </a:r>
            <a:endParaRPr lang="en-US" sz="40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33512C15-9344-58A8-AD74-CD63EF11799F}"/>
              </a:ext>
            </a:extLst>
          </p:cNvPr>
          <p:cNvSpPr>
            <a:spLocks noGrp="1"/>
          </p:cNvSpPr>
          <p:nvPr>
            <p:ph idx="1"/>
          </p:nvPr>
        </p:nvSpPr>
        <p:spPr>
          <a:xfrm>
            <a:off x="1176871" y="2123763"/>
            <a:ext cx="8915400" cy="3777622"/>
          </a:xfrm>
        </p:spPr>
        <p:txBody>
          <a:bodyPr>
            <a:normAutofit/>
          </a:bodyPr>
          <a:lstStyle/>
          <a:p>
            <a:pPr lvl="1">
              <a:buFont typeface="+mj-lt"/>
              <a:buAutoNum type="arabicPeriod" startAt="4"/>
            </a:pPr>
            <a:r>
              <a:rPr lang="el-GR" dirty="0">
                <a:latin typeface="Times New Roman" panose="02020603050405020304" pitchFamily="18" charset="0"/>
                <a:cs typeface="Times New Roman" panose="02020603050405020304" pitchFamily="18" charset="0"/>
              </a:rPr>
              <a:t>Όσον αφορά το σύστημα έκτακτης ανάγκης μπορούμε να χρησιμοποιήσουμε κάποιον άλλο </a:t>
            </a:r>
            <a:r>
              <a:rPr lang="el-GR" dirty="0" err="1">
                <a:latin typeface="Times New Roman" panose="02020603050405020304" pitchFamily="18" charset="0"/>
                <a:cs typeface="Times New Roman" panose="02020603050405020304" pitchFamily="18" charset="0"/>
              </a:rPr>
              <a:t>πάροχο</a:t>
            </a:r>
            <a:r>
              <a:rPr lang="el-GR" dirty="0">
                <a:latin typeface="Times New Roman" panose="02020603050405020304" pitchFamily="18" charset="0"/>
                <a:cs typeface="Times New Roman" panose="02020603050405020304" pitchFamily="18" charset="0"/>
              </a:rPr>
              <a:t> κινητής τηλεφωνίας που θα είναι πιο αξιόπιστος. Επίσης, θα μπορούσαμε να χρησιμοποιήσουμε ένα </a:t>
            </a:r>
            <a:r>
              <a:rPr lang="el-GR" b="1" dirty="0">
                <a:latin typeface="Times New Roman" panose="02020603050405020304" pitchFamily="18" charset="0"/>
                <a:cs typeface="Times New Roman" panose="02020603050405020304" pitchFamily="18" charset="0"/>
              </a:rPr>
              <a:t>GSM</a:t>
            </a:r>
            <a:r>
              <a:rPr lang="el-GR" dirty="0">
                <a:latin typeface="Times New Roman" panose="02020603050405020304" pitchFamily="18" charset="0"/>
                <a:cs typeface="Times New Roman" panose="02020603050405020304" pitchFamily="18" charset="0"/>
              </a:rPr>
              <a:t> σύστημα που είναι συμβατό με το </a:t>
            </a:r>
            <a:r>
              <a:rPr lang="el-GR" b="1" dirty="0">
                <a:latin typeface="Times New Roman" panose="02020603050405020304" pitchFamily="18" charset="0"/>
                <a:cs typeface="Times New Roman" panose="02020603050405020304" pitchFamily="18" charset="0"/>
              </a:rPr>
              <a:t>GSM</a:t>
            </a:r>
            <a:r>
              <a:rPr lang="el-GR" dirty="0">
                <a:latin typeface="Times New Roman" panose="02020603050405020304" pitchFamily="18" charset="0"/>
                <a:cs typeface="Times New Roman" panose="02020603050405020304" pitchFamily="18" charset="0"/>
              </a:rPr>
              <a:t> δίκτυο μας και έχει δυνατό σήμα καθώς και κεραίες που είναι πιο αξιόπιστες.</a:t>
            </a:r>
          </a:p>
          <a:p>
            <a:pPr lvl="1">
              <a:buFont typeface="+mj-lt"/>
              <a:buAutoNum type="arabicPeriod" startAt="4"/>
            </a:pPr>
            <a:endParaRPr lang="el-GR" dirty="0">
              <a:latin typeface="Times New Roman" panose="02020603050405020304" pitchFamily="18" charset="0"/>
              <a:cs typeface="Times New Roman" panose="02020603050405020304" pitchFamily="18" charset="0"/>
            </a:endParaRPr>
          </a:p>
          <a:p>
            <a:pPr lvl="1">
              <a:buFont typeface="+mj-lt"/>
              <a:buAutoNum type="arabicPeriod" startAt="4"/>
            </a:pPr>
            <a:r>
              <a:rPr lang="el-GR" dirty="0">
                <a:latin typeface="Times New Roman" panose="02020603050405020304" pitchFamily="18" charset="0"/>
                <a:cs typeface="Times New Roman" panose="02020603050405020304" pitchFamily="18" charset="0"/>
              </a:rPr>
              <a:t>Τέλος, για το τρόπο που ανιχνεύομε τις κατηφορικές και ανηφορικές σκάλες θα ήταν βέλτιστο να χρησιμοποιηθούν άλλες τεχνικές αναγνώρισης όπως </a:t>
            </a:r>
            <a:r>
              <a:rPr lang="el-GR" b="1" dirty="0" err="1">
                <a:latin typeface="Times New Roman" panose="02020603050405020304" pitchFamily="18" charset="0"/>
                <a:cs typeface="Times New Roman" panose="02020603050405020304" pitchFamily="18" charset="0"/>
              </a:rPr>
              <a:t>image</a:t>
            </a:r>
            <a:r>
              <a:rPr lang="el-GR" dirty="0">
                <a:latin typeface="Times New Roman" panose="02020603050405020304" pitchFamily="18" charset="0"/>
                <a:cs typeface="Times New Roman" panose="02020603050405020304" pitchFamily="18" charset="0"/>
              </a:rPr>
              <a:t> </a:t>
            </a:r>
            <a:r>
              <a:rPr lang="el-GR" b="1" dirty="0" err="1">
                <a:latin typeface="Times New Roman" panose="02020603050405020304" pitchFamily="18" charset="0"/>
                <a:cs typeface="Times New Roman" panose="02020603050405020304" pitchFamily="18" charset="0"/>
              </a:rPr>
              <a:t>processing</a:t>
            </a:r>
            <a:r>
              <a:rPr lang="el-GR" dirty="0">
                <a:latin typeface="Times New Roman" panose="02020603050405020304" pitchFamily="18" charset="0"/>
                <a:cs typeface="Times New Roman" panose="02020603050405020304" pitchFamily="18" charset="0"/>
              </a:rPr>
              <a:t> ή καλύτερα εκπαιδευμένα </a:t>
            </a:r>
            <a:r>
              <a:rPr lang="el-GR" b="1" dirty="0">
                <a:latin typeface="Times New Roman" panose="02020603050405020304" pitchFamily="18" charset="0"/>
                <a:cs typeface="Times New Roman" panose="02020603050405020304" pitchFamily="18" charset="0"/>
              </a:rPr>
              <a:t>SVM </a:t>
            </a:r>
            <a:r>
              <a:rPr lang="el-GR" b="1" dirty="0" err="1">
                <a:latin typeface="Times New Roman" panose="02020603050405020304" pitchFamily="18" charset="0"/>
                <a:cs typeface="Times New Roman" panose="02020603050405020304" pitchFamily="18" charset="0"/>
              </a:rPr>
              <a:t>classifiers</a:t>
            </a:r>
            <a:r>
              <a:rPr lang="el-GR"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685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D48510F5-EC18-D5B9-7E07-9760FCB9B402}"/>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ΠΡΟΒΛΗΜΑΤΑ</a:t>
            </a:r>
            <a:endParaRPr lang="en-US" sz="40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81FB0EC2-1FEE-A824-75D3-EDC626B6444A}"/>
              </a:ext>
            </a:extLst>
          </p:cNvPr>
          <p:cNvSpPr>
            <a:spLocks noGrp="1"/>
          </p:cNvSpPr>
          <p:nvPr>
            <p:ph idx="1"/>
          </p:nvPr>
        </p:nvSpPr>
        <p:spPr/>
        <p:txBody>
          <a:bodyPr>
            <a:normAutofit/>
          </a:bodyPr>
          <a:lstStyle/>
          <a:p>
            <a:pPr marL="0" indent="0">
              <a:buNone/>
            </a:pPr>
            <a:r>
              <a:rPr lang="el-GR" dirty="0">
                <a:latin typeface="Times New Roman" panose="02020603050405020304" pitchFamily="18" charset="0"/>
                <a:cs typeface="Times New Roman" panose="02020603050405020304" pitchFamily="18" charset="0"/>
              </a:rPr>
              <a:t>Ένα μεγάλο ποσοστό των ανθρώπων με προβλήματα όρασης αντιμετωπίζουν καθημερινά ορισμένες δυσκολίες πλοήγησης που δεν μπορούν να αντιμετωπιστούν με ένα κλασικό μπαστούνι τυφλών. </a:t>
            </a:r>
          </a:p>
          <a:p>
            <a:pPr marL="0" indent="0">
              <a:buNone/>
            </a:pPr>
            <a:r>
              <a:rPr lang="el-GR" dirty="0">
                <a:latin typeface="Times New Roman" panose="02020603050405020304" pitchFamily="18" charset="0"/>
                <a:cs typeface="Times New Roman" panose="02020603050405020304" pitchFamily="18" charset="0"/>
              </a:rPr>
              <a:t>Συγκεκριμένα: </a:t>
            </a:r>
          </a:p>
          <a:p>
            <a:pPr lvl="1"/>
            <a:r>
              <a:rPr lang="el-GR" dirty="0">
                <a:latin typeface="Times New Roman" panose="02020603050405020304" pitchFamily="18" charset="0"/>
                <a:cs typeface="Times New Roman" panose="02020603050405020304" pitchFamily="18" charset="0"/>
              </a:rPr>
              <a:t>Έλλειψη επαρκής αντίληψης του περιβάλλοντα χώρου και των εμποδίων που δεν βρίσκονται στο μήκος του μπαστουνιού. </a:t>
            </a:r>
          </a:p>
          <a:p>
            <a:pPr lvl="1"/>
            <a:r>
              <a:rPr lang="el-GR" dirty="0">
                <a:latin typeface="Times New Roman" panose="02020603050405020304" pitchFamily="18" charset="0"/>
                <a:cs typeface="Times New Roman" panose="02020603050405020304" pitchFamily="18" charset="0"/>
              </a:rPr>
              <a:t>Αδυναμία αναγνώρισης εμποδίων στο ύψος του κεφαλιού. </a:t>
            </a:r>
          </a:p>
          <a:p>
            <a:pPr lvl="1"/>
            <a:r>
              <a:rPr lang="el-GR" dirty="0">
                <a:latin typeface="Times New Roman" panose="02020603050405020304" pitchFamily="18" charset="0"/>
                <a:cs typeface="Times New Roman" panose="02020603050405020304" pitchFamily="18" charset="0"/>
              </a:rPr>
              <a:t>Φθορά του μπαστουνιού από τις συνεχείς κρούσεις. </a:t>
            </a:r>
          </a:p>
          <a:p>
            <a:pPr lvl="1"/>
            <a:r>
              <a:rPr lang="el-GR" dirty="0">
                <a:latin typeface="Times New Roman" panose="02020603050405020304" pitchFamily="18" charset="0"/>
                <a:cs typeface="Times New Roman" panose="02020603050405020304" pitchFamily="18" charset="0"/>
              </a:rPr>
              <a:t>Δυσκολία στην αναγνώριση σκαλιών και πεζοδρομίων. </a:t>
            </a:r>
          </a:p>
          <a:p>
            <a:pPr lvl="1"/>
            <a:r>
              <a:rPr lang="el-GR" dirty="0">
                <a:latin typeface="Times New Roman" panose="02020603050405020304" pitchFamily="18" charset="0"/>
                <a:cs typeface="Times New Roman" panose="02020603050405020304" pitchFamily="18" charset="0"/>
              </a:rPr>
              <a:t>Η αναγνώριση εμποδίου με την επαφή δεν είναι πάντα ιδανική εάν το εμπόδιο δεν πρέπει ή δεν μπορεί να αγγιχθεί, πχ ακαθαρσίες, πεζοί, ζώα, σκουπίδια, κινούμενα αυτοκίνητα. </a:t>
            </a:r>
          </a:p>
          <a:p>
            <a:pPr lvl="1"/>
            <a:r>
              <a:rPr lang="el-GR" dirty="0">
                <a:latin typeface="Times New Roman" panose="02020603050405020304" pitchFamily="18" charset="0"/>
                <a:cs typeface="Times New Roman" panose="02020603050405020304" pitchFamily="18" charset="0"/>
              </a:rPr>
              <a:t>Δυσκολία πλοήγησης σε άγνωστους προορισμούς.</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369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C6E8B6EC-4A1F-6233-801F-92AD0C2DCFC6}"/>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ΠΕΡΙΓΡΑΦΗ ΕΦΑΡΜΟΓΗΣ </a:t>
            </a:r>
            <a:endParaRPr lang="en-US" sz="40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C41ACE23-56B2-B37F-4082-B774D1C9C2F6}"/>
              </a:ext>
            </a:extLst>
          </p:cNvPr>
          <p:cNvSpPr>
            <a:spLocks noGrp="1"/>
          </p:cNvSpPr>
          <p:nvPr>
            <p:ph idx="1"/>
          </p:nvPr>
        </p:nvSpPr>
        <p:spPr/>
        <p:txBody>
          <a:bodyPr>
            <a:normAutofit/>
          </a:bodyPr>
          <a:lstStyle/>
          <a:p>
            <a:r>
              <a:rPr lang="el-GR" dirty="0">
                <a:latin typeface="Times New Roman" panose="02020603050405020304" pitchFamily="18" charset="0"/>
                <a:cs typeface="Times New Roman" panose="02020603050405020304" pitchFamily="18" charset="0"/>
              </a:rPr>
              <a:t>Για αυτούς τους λόγους προτείνουμε ένα «έξυπνο» μπαστούνι. Μια συσκευή η οποία βοηθάει τους τυφλούς να πλοηγηθούν ευκολότερα τον χώρο. </a:t>
            </a:r>
          </a:p>
          <a:p>
            <a:r>
              <a:rPr lang="el-GR" dirty="0">
                <a:latin typeface="Times New Roman" panose="02020603050405020304" pitchFamily="18" charset="0"/>
                <a:cs typeface="Times New Roman" panose="02020603050405020304" pitchFamily="18" charset="0"/>
              </a:rPr>
              <a:t>Ανιχνεύει διάφορα εμπόδια γύρω από τον χρήστη και θα τον ενημερώνει πριν έρθει σε επαφή με αυτά, με απτικής και ακουστικής ανάδρασης. </a:t>
            </a:r>
          </a:p>
          <a:p>
            <a:r>
              <a:rPr lang="el-GR" dirty="0">
                <a:latin typeface="Times New Roman" panose="02020603050405020304" pitchFamily="18" charset="0"/>
                <a:cs typeface="Times New Roman" panose="02020603050405020304" pitchFamily="18" charset="0"/>
              </a:rPr>
              <a:t>Επιπλέον, με χρήση ενός συστήματος </a:t>
            </a:r>
            <a:r>
              <a:rPr lang="el-GR" b="1" dirty="0">
                <a:latin typeface="Times New Roman" panose="02020603050405020304" pitchFamily="18" charset="0"/>
                <a:cs typeface="Times New Roman" panose="02020603050405020304" pitchFamily="18" charset="0"/>
              </a:rPr>
              <a:t>GPS</a:t>
            </a:r>
            <a:r>
              <a:rPr lang="el-GR" dirty="0">
                <a:latin typeface="Times New Roman" panose="02020603050405020304" pitchFamily="18" charset="0"/>
                <a:cs typeface="Times New Roman" panose="02020603050405020304" pitchFamily="18" charset="0"/>
              </a:rPr>
              <a:t> θα μπορεί να επιλέγει έναν προορισμό με την φωνή του και να δέχεται οδηγίες πλοήγησης μέχρι εκεί.</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4156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9212C0E-5DEB-68CD-26AE-A6787595958A}"/>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ΣΧΕΔΙΑΣΤΙΚΟΙ ΣΤΟΧΟΙ</a:t>
            </a:r>
            <a:endParaRPr lang="en-US" sz="40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AE0573D0-E969-8CD4-6619-90797815F9A8}"/>
              </a:ext>
            </a:extLst>
          </p:cNvPr>
          <p:cNvSpPr>
            <a:spLocks noGrp="1"/>
          </p:cNvSpPr>
          <p:nvPr>
            <p:ph idx="1"/>
          </p:nvPr>
        </p:nvSpPr>
        <p:spPr/>
        <p:txBody>
          <a:bodyPr>
            <a:normAutofit/>
          </a:bodyPr>
          <a:lstStyle/>
          <a:p>
            <a:pPr marL="0" indent="0">
              <a:buNone/>
            </a:pPr>
            <a:r>
              <a:rPr lang="el-GR" dirty="0">
                <a:latin typeface="Times New Roman" panose="02020603050405020304" pitchFamily="18" charset="0"/>
                <a:cs typeface="Times New Roman" panose="02020603050405020304" pitchFamily="18" charset="0"/>
              </a:rPr>
              <a:t>Οι σχεδιαστικοί στόχοι για το «έξυπνο» μπαστούνι είναι οι εξής: </a:t>
            </a:r>
          </a:p>
          <a:p>
            <a:pPr marL="0" indent="0">
              <a:buNone/>
            </a:pPr>
            <a:endParaRPr lang="el-GR" dirty="0">
              <a:latin typeface="Times New Roman" panose="02020603050405020304" pitchFamily="18" charset="0"/>
              <a:cs typeface="Times New Roman" panose="02020603050405020304" pitchFamily="18" charset="0"/>
            </a:endParaRPr>
          </a:p>
          <a:p>
            <a:pPr lvl="1"/>
            <a:r>
              <a:rPr lang="el-GR" sz="2000" dirty="0">
                <a:latin typeface="Times New Roman" panose="02020603050405020304" pitchFamily="18" charset="0"/>
                <a:cs typeface="Times New Roman" panose="02020603050405020304" pitchFamily="18" charset="0"/>
              </a:rPr>
              <a:t>Εύκολη χρήση και εργονομική σχεδίαση του μπαστουνιού. </a:t>
            </a:r>
          </a:p>
          <a:p>
            <a:pPr lvl="1"/>
            <a:endParaRPr lang="el-GR" sz="2000" dirty="0">
              <a:latin typeface="Times New Roman" panose="02020603050405020304" pitchFamily="18" charset="0"/>
              <a:cs typeface="Times New Roman" panose="02020603050405020304" pitchFamily="18" charset="0"/>
            </a:endParaRPr>
          </a:p>
          <a:p>
            <a:pPr lvl="1"/>
            <a:r>
              <a:rPr lang="el-GR" sz="2000" dirty="0">
                <a:latin typeface="Times New Roman" panose="02020603050405020304" pitchFamily="18" charset="0"/>
                <a:cs typeface="Times New Roman" panose="02020603050405020304" pitchFamily="18" charset="0"/>
              </a:rPr>
              <a:t>Χαμηλό κόστος &amp; κατανάλωση ενέργειας.</a:t>
            </a:r>
          </a:p>
          <a:p>
            <a:pPr lvl="1"/>
            <a:endParaRPr lang="el-GR" sz="2000" dirty="0">
              <a:latin typeface="Times New Roman" panose="02020603050405020304" pitchFamily="18" charset="0"/>
              <a:cs typeface="Times New Roman" panose="02020603050405020304" pitchFamily="18" charset="0"/>
            </a:endParaRPr>
          </a:p>
          <a:p>
            <a:pPr lvl="1"/>
            <a:r>
              <a:rPr lang="el-GR" sz="2000" dirty="0">
                <a:latin typeface="Times New Roman" panose="02020603050405020304" pitchFamily="18" charset="0"/>
                <a:cs typeface="Times New Roman" panose="02020603050405020304" pitchFamily="18" charset="0"/>
              </a:rPr>
              <a:t>Έγκαιρος και έγκυρος εντοπισμός εμποδίων.</a:t>
            </a:r>
          </a:p>
          <a:p>
            <a:pPr lvl="1"/>
            <a:endParaRPr lang="el-GR" sz="2000" dirty="0">
              <a:latin typeface="Times New Roman" panose="02020603050405020304" pitchFamily="18" charset="0"/>
              <a:cs typeface="Times New Roman" panose="02020603050405020304" pitchFamily="18" charset="0"/>
            </a:endParaRPr>
          </a:p>
          <a:p>
            <a:pPr lvl="1"/>
            <a:r>
              <a:rPr lang="el-GR" sz="2000" dirty="0">
                <a:latin typeface="Times New Roman" panose="02020603050405020304" pitchFamily="18" charset="0"/>
                <a:cs typeface="Times New Roman" panose="02020603050405020304" pitchFamily="18" charset="0"/>
              </a:rPr>
              <a:t>Εύκολα κατανοητή μετάδοση μηνυμάτων στον χρήστη</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2664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656DB1EA-55F8-458F-943D-0677BA7A9B2D}"/>
              </a:ext>
            </a:extLst>
          </p:cNvPr>
          <p:cNvSpPr>
            <a:spLocks noGrp="1"/>
          </p:cNvSpPr>
          <p:nvPr>
            <p:ph type="title"/>
          </p:nvPr>
        </p:nvSpPr>
        <p:spPr>
          <a:xfrm>
            <a:off x="1097280" y="286603"/>
            <a:ext cx="10058400" cy="1450757"/>
          </a:xfrm>
        </p:spPr>
        <p:txBody>
          <a:bodyPr>
            <a:normAutofit/>
          </a:bodyPr>
          <a:lstStyle/>
          <a:p>
            <a:r>
              <a:rPr lang="el-GR" sz="4000" dirty="0">
                <a:latin typeface="Times New Roman" panose="02020603050405020304" pitchFamily="18" charset="0"/>
                <a:cs typeface="Times New Roman" panose="02020603050405020304" pitchFamily="18" charset="0"/>
              </a:rPr>
              <a:t>ΤΡΟΠΟΣ ΛΕΙΤΟΥΡΓΙΑΣ </a:t>
            </a:r>
            <a:endParaRPr lang="el-GR" sz="4000" dirty="0"/>
          </a:p>
        </p:txBody>
      </p:sp>
      <p:sp>
        <p:nvSpPr>
          <p:cNvPr id="9" name="Content Placeholder 8">
            <a:extLst>
              <a:ext uri="{FF2B5EF4-FFF2-40B4-BE49-F238E27FC236}">
                <a16:creationId xmlns:a16="http://schemas.microsoft.com/office/drawing/2014/main" id="{57DBB18A-4A54-36BC-1ABF-65A7A6AE40B3}"/>
              </a:ext>
            </a:extLst>
          </p:cNvPr>
          <p:cNvSpPr>
            <a:spLocks noGrp="1"/>
          </p:cNvSpPr>
          <p:nvPr>
            <p:ph idx="1"/>
          </p:nvPr>
        </p:nvSpPr>
        <p:spPr>
          <a:xfrm>
            <a:off x="1097279" y="1845734"/>
            <a:ext cx="6454987" cy="4023360"/>
          </a:xfrm>
        </p:spPr>
        <p:txBody>
          <a:bodyPr>
            <a:normAutofit/>
          </a:bodyPr>
          <a:lstStyle/>
          <a:p>
            <a:r>
              <a:rPr lang="el-GR" dirty="0">
                <a:latin typeface="Times New Roman" panose="02020603050405020304" pitchFamily="18" charset="0"/>
                <a:cs typeface="Times New Roman" panose="02020603050405020304" pitchFamily="18" charset="0"/>
              </a:rPr>
              <a:t>Με την χρήση υπερηχητικών αισθητήρων και ενός αισθητήρα νερού εντοπίζουμε:</a:t>
            </a:r>
          </a:p>
          <a:p>
            <a:pPr>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 Εμπόδια γύρω από τον χρήστη.</a:t>
            </a:r>
          </a:p>
          <a:p>
            <a:pPr>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 Εμπόδια στο ύψος του κεφαλιού.</a:t>
            </a:r>
          </a:p>
          <a:p>
            <a:pPr>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 Σκάλες με κατηγοριοποίηση της φοράς τους (με</a:t>
            </a:r>
            <a:r>
              <a:rPr lang="en-US" dirty="0">
                <a:latin typeface="Times New Roman" panose="02020603050405020304" pitchFamily="18" charset="0"/>
                <a:cs typeface="Times New Roman" panose="02020603050405020304" pitchFamily="18" charset="0"/>
              </a:rPr>
              <a:t> SVM classifier</a:t>
            </a:r>
            <a:r>
              <a:rPr lang="el-GR"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Νερόλακκους</a:t>
            </a:r>
            <a:endParaRPr lang="en-US" dirty="0">
              <a:latin typeface="Times New Roman" panose="02020603050405020304" pitchFamily="18" charset="0"/>
              <a:cs typeface="Times New Roman" panose="02020603050405020304" pitchFamily="18" charset="0"/>
            </a:endParaRPr>
          </a:p>
        </p:txBody>
      </p:sp>
      <p:pic>
        <p:nvPicPr>
          <p:cNvPr id="5" name="Θέση περιεχομένου 4">
            <a:extLst>
              <a:ext uri="{FF2B5EF4-FFF2-40B4-BE49-F238E27FC236}">
                <a16:creationId xmlns:a16="http://schemas.microsoft.com/office/drawing/2014/main" id="{E32BB9EC-2973-C528-EE45-5BC670C66119}"/>
              </a:ext>
            </a:extLst>
          </p:cNvPr>
          <p:cNvPicPr>
            <a:picLocks noChangeAspect="1"/>
          </p:cNvPicPr>
          <p:nvPr/>
        </p:nvPicPr>
        <p:blipFill rotWithShape="1">
          <a:blip r:embed="rId2">
            <a:extLst>
              <a:ext uri="{28A0092B-C50C-407E-A947-70E740481C1C}">
                <a14:useLocalDpi xmlns:a14="http://schemas.microsoft.com/office/drawing/2010/main" val="0"/>
              </a:ext>
            </a:extLst>
          </a:blip>
          <a:srcRect l="10225" r="34227" b="1"/>
          <a:stretch/>
        </p:blipFill>
        <p:spPr>
          <a:xfrm>
            <a:off x="7552266" y="1990877"/>
            <a:ext cx="3830649" cy="4241074"/>
          </a:xfrm>
          <a:prstGeom prst="rect">
            <a:avLst/>
          </a:prstGeom>
        </p:spPr>
      </p:pic>
    </p:spTree>
    <p:extLst>
      <p:ext uri="{BB962C8B-B14F-4D97-AF65-F5344CB8AC3E}">
        <p14:creationId xmlns:p14="http://schemas.microsoft.com/office/powerpoint/2010/main" val="300567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 name="Καμβάς 585">
            <a:extLst>
              <a:ext uri="{FF2B5EF4-FFF2-40B4-BE49-F238E27FC236}">
                <a16:creationId xmlns:a16="http://schemas.microsoft.com/office/drawing/2014/main" id="{C3C51ED0-F830-B3BB-919E-6E2016CEB4C8}"/>
              </a:ext>
            </a:extLst>
          </p:cNvPr>
          <p:cNvGrpSpPr/>
          <p:nvPr/>
        </p:nvGrpSpPr>
        <p:grpSpPr>
          <a:xfrm>
            <a:off x="919253" y="771797"/>
            <a:ext cx="1812265" cy="4856486"/>
            <a:chOff x="49014" y="170661"/>
            <a:chExt cx="963549" cy="2582107"/>
          </a:xfrm>
        </p:grpSpPr>
        <p:sp>
          <p:nvSpPr>
            <p:cNvPr id="6" name="Ορθογώνιο 5">
              <a:extLst>
                <a:ext uri="{FF2B5EF4-FFF2-40B4-BE49-F238E27FC236}">
                  <a16:creationId xmlns:a16="http://schemas.microsoft.com/office/drawing/2014/main" id="{1D341180-A105-F977-7502-AA2C5B6E6A77}"/>
                </a:ext>
              </a:extLst>
            </p:cNvPr>
            <p:cNvSpPr/>
            <p:nvPr/>
          </p:nvSpPr>
          <p:spPr>
            <a:xfrm>
              <a:off x="275214" y="170661"/>
              <a:ext cx="497211" cy="3875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marL="0" marR="0" algn="ctr">
                <a:lnSpc>
                  <a:spcPct val="96000"/>
                </a:lnSpc>
                <a:spcBef>
                  <a:spcPts val="0"/>
                </a:spcBef>
                <a:spcAft>
                  <a:spcPts val="800"/>
                </a:spcAft>
              </a:pPr>
              <a:r>
                <a:rPr lang="el-GR" sz="1600" dirty="0">
                  <a:effectLst/>
                  <a:ea typeface="Calibri" panose="020F0502020204030204" pitchFamily="34" charset="0"/>
                  <a:cs typeface="Arial" panose="020B0604020202020204" pitchFamily="34" charset="0"/>
                </a:rPr>
                <a:t>εμπόδιο        μπροστά</a:t>
              </a:r>
            </a:p>
          </p:txBody>
        </p:sp>
        <p:cxnSp>
          <p:nvCxnSpPr>
            <p:cNvPr id="7" name="Ευθεία γραμμή σύνδεσης 6">
              <a:extLst>
                <a:ext uri="{FF2B5EF4-FFF2-40B4-BE49-F238E27FC236}">
                  <a16:creationId xmlns:a16="http://schemas.microsoft.com/office/drawing/2014/main" id="{2339AC2C-2DB3-178C-D258-BB53AE6A60B7}"/>
                </a:ext>
              </a:extLst>
            </p:cNvPr>
            <p:cNvCxnSpPr/>
            <p:nvPr/>
          </p:nvCxnSpPr>
          <p:spPr>
            <a:xfrm flipH="1">
              <a:off x="488054" y="763854"/>
              <a:ext cx="6824" cy="116006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8" name="Οβάλ 7">
              <a:extLst>
                <a:ext uri="{FF2B5EF4-FFF2-40B4-BE49-F238E27FC236}">
                  <a16:creationId xmlns:a16="http://schemas.microsoft.com/office/drawing/2014/main" id="{1D699A82-C976-3F7D-8BFD-427DC0643BD0}"/>
                </a:ext>
              </a:extLst>
            </p:cNvPr>
            <p:cNvSpPr/>
            <p:nvPr/>
          </p:nvSpPr>
          <p:spPr>
            <a:xfrm>
              <a:off x="474711" y="72083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9" name="Ορθογώνιο 8">
              <a:extLst>
                <a:ext uri="{FF2B5EF4-FFF2-40B4-BE49-F238E27FC236}">
                  <a16:creationId xmlns:a16="http://schemas.microsoft.com/office/drawing/2014/main" id="{D3D75B91-B41D-FACA-2DFA-4E010700C5EF}"/>
                </a:ext>
              </a:extLst>
            </p:cNvPr>
            <p:cNvSpPr/>
            <p:nvPr/>
          </p:nvSpPr>
          <p:spPr>
            <a:xfrm>
              <a:off x="459197" y="1923914"/>
              <a:ext cx="62632" cy="3894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10" name="Πλαίσιο κειμένου 603">
              <a:extLst>
                <a:ext uri="{FF2B5EF4-FFF2-40B4-BE49-F238E27FC236}">
                  <a16:creationId xmlns:a16="http://schemas.microsoft.com/office/drawing/2014/main" id="{3F77FA6A-75B4-22A9-439E-752EDAABD095}"/>
                </a:ext>
              </a:extLst>
            </p:cNvPr>
            <p:cNvSpPr txBox="1"/>
            <p:nvPr/>
          </p:nvSpPr>
          <p:spPr>
            <a:xfrm>
              <a:off x="49014" y="2533478"/>
              <a:ext cx="963549" cy="219290"/>
            </a:xfrm>
            <a:prstGeom prst="rect">
              <a:avLst/>
            </a:prstGeom>
            <a:solidFill>
              <a:schemeClr val="accent1">
                <a:lumMod val="60000"/>
                <a:lumOff val="4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rmAutofit/>
            </a:bodyPr>
            <a:lstStyle/>
            <a:p>
              <a:pPr marL="0" marR="0" algn="ctr">
                <a:lnSpc>
                  <a:spcPct val="97000"/>
                </a:lnSpc>
                <a:spcBef>
                  <a:spcPts val="0"/>
                </a:spcBef>
                <a:spcAft>
                  <a:spcPts val="800"/>
                </a:spcAft>
              </a:pPr>
              <a:r>
                <a:rPr lang="el-GR" sz="1600">
                  <a:effectLst/>
                  <a:latin typeface="Calibri" panose="020F0502020204030204" pitchFamily="34" charset="0"/>
                  <a:ea typeface="Calibri" panose="020F0502020204030204" pitchFamily="34" charset="0"/>
                  <a:cs typeface="Arial" panose="020B0604020202020204" pitchFamily="34" charset="0"/>
                </a:rPr>
                <a:t>δόνηση από κάτω</a:t>
              </a:r>
            </a:p>
          </p:txBody>
        </p:sp>
        <p:pic>
          <p:nvPicPr>
            <p:cNvPr id="11" name="Εικόνα 10">
              <a:extLst>
                <a:ext uri="{FF2B5EF4-FFF2-40B4-BE49-F238E27FC236}">
                  <a16:creationId xmlns:a16="http://schemas.microsoft.com/office/drawing/2014/main" id="{FA0567BA-551C-A11B-4FEB-6C7C3D20899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631416" y="1809473"/>
              <a:ext cx="170815" cy="170815"/>
            </a:xfrm>
            <a:prstGeom prst="rect">
              <a:avLst/>
            </a:prstGeom>
          </p:spPr>
        </p:pic>
        <p:cxnSp>
          <p:nvCxnSpPr>
            <p:cNvPr id="12" name="Γραμμή σύνδεσης: Γωνιώδης 11">
              <a:extLst>
                <a:ext uri="{FF2B5EF4-FFF2-40B4-BE49-F238E27FC236}">
                  <a16:creationId xmlns:a16="http://schemas.microsoft.com/office/drawing/2014/main" id="{DACEE3CD-EEFE-C51D-66F6-39878D9A12F8}"/>
                </a:ext>
              </a:extLst>
            </p:cNvPr>
            <p:cNvCxnSpPr>
              <a:stCxn id="11" idx="0"/>
              <a:endCxn id="9" idx="3"/>
            </p:cNvCxnSpPr>
            <p:nvPr/>
          </p:nvCxnSpPr>
          <p:spPr>
            <a:xfrm rot="5400000">
              <a:off x="550160" y="1951957"/>
              <a:ext cx="138333" cy="19499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14" name="Καμβάς 663">
            <a:extLst>
              <a:ext uri="{FF2B5EF4-FFF2-40B4-BE49-F238E27FC236}">
                <a16:creationId xmlns:a16="http://schemas.microsoft.com/office/drawing/2014/main" id="{720E6AE5-2532-865B-E7AA-FC21982BEB7B}"/>
              </a:ext>
            </a:extLst>
          </p:cNvPr>
          <p:cNvGrpSpPr/>
          <p:nvPr/>
        </p:nvGrpSpPr>
        <p:grpSpPr>
          <a:xfrm>
            <a:off x="3248012" y="788268"/>
            <a:ext cx="4077744" cy="2431240"/>
            <a:chOff x="455910" y="86815"/>
            <a:chExt cx="3605248" cy="2169374"/>
          </a:xfrm>
        </p:grpSpPr>
        <p:cxnSp>
          <p:nvCxnSpPr>
            <p:cNvPr id="16" name="Ευθεία γραμμή σύνδεσης 15">
              <a:extLst>
                <a:ext uri="{FF2B5EF4-FFF2-40B4-BE49-F238E27FC236}">
                  <a16:creationId xmlns:a16="http://schemas.microsoft.com/office/drawing/2014/main" id="{07B626E1-22C4-7A32-C198-B4D189B1D1AA}"/>
                </a:ext>
              </a:extLst>
            </p:cNvPr>
            <p:cNvCxnSpPr/>
            <p:nvPr/>
          </p:nvCxnSpPr>
          <p:spPr>
            <a:xfrm>
              <a:off x="847165" y="914400"/>
              <a:ext cx="1402570" cy="120305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Οβάλ 16">
              <a:extLst>
                <a:ext uri="{FF2B5EF4-FFF2-40B4-BE49-F238E27FC236}">
                  <a16:creationId xmlns:a16="http://schemas.microsoft.com/office/drawing/2014/main" id="{EC6FF7EA-CC14-4CBD-D115-15F258B02ACC}"/>
                </a:ext>
              </a:extLst>
            </p:cNvPr>
            <p:cNvSpPr/>
            <p:nvPr/>
          </p:nvSpPr>
          <p:spPr>
            <a:xfrm>
              <a:off x="2233882" y="2089968"/>
              <a:ext cx="83488" cy="75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19" name="Ορθογώνιο 18">
              <a:extLst>
                <a:ext uri="{FF2B5EF4-FFF2-40B4-BE49-F238E27FC236}">
                  <a16:creationId xmlns:a16="http://schemas.microsoft.com/office/drawing/2014/main" id="{0F6157B1-4ADF-759B-CDBF-D90BCEB92935}"/>
                </a:ext>
              </a:extLst>
            </p:cNvPr>
            <p:cNvSpPr/>
            <p:nvPr/>
          </p:nvSpPr>
          <p:spPr>
            <a:xfrm rot="2417768">
              <a:off x="455910" y="743336"/>
              <a:ext cx="453542" cy="6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21" name="Γραμμή σύνδεσης: Γωνιώδης 20">
              <a:extLst>
                <a:ext uri="{FF2B5EF4-FFF2-40B4-BE49-F238E27FC236}">
                  <a16:creationId xmlns:a16="http://schemas.microsoft.com/office/drawing/2014/main" id="{754617CD-1BCD-CA11-336F-ADBBCB1445AE}"/>
                </a:ext>
              </a:extLst>
            </p:cNvPr>
            <p:cNvCxnSpPr/>
            <p:nvPr/>
          </p:nvCxnSpPr>
          <p:spPr>
            <a:xfrm flipH="1">
              <a:off x="3042644" y="1222217"/>
              <a:ext cx="1018514" cy="516048"/>
            </a:xfrm>
            <a:prstGeom prst="bentConnector3">
              <a:avLst/>
            </a:prstGeom>
            <a:ln w="76200"/>
          </p:spPr>
          <p:style>
            <a:lnRef idx="1">
              <a:schemeClr val="accent1"/>
            </a:lnRef>
            <a:fillRef idx="0">
              <a:schemeClr val="accent1"/>
            </a:fillRef>
            <a:effectRef idx="0">
              <a:schemeClr val="accent1"/>
            </a:effectRef>
            <a:fontRef idx="minor">
              <a:schemeClr val="tx1"/>
            </a:fontRef>
          </p:style>
        </p:cxnSp>
        <p:cxnSp>
          <p:nvCxnSpPr>
            <p:cNvPr id="23" name="Γραμμή σύνδεσης: Γωνιώδης 22">
              <a:extLst>
                <a:ext uri="{FF2B5EF4-FFF2-40B4-BE49-F238E27FC236}">
                  <a16:creationId xmlns:a16="http://schemas.microsoft.com/office/drawing/2014/main" id="{F771E624-EE31-A35C-2B87-7B6EE98F5AFC}"/>
                </a:ext>
              </a:extLst>
            </p:cNvPr>
            <p:cNvCxnSpPr/>
            <p:nvPr/>
          </p:nvCxnSpPr>
          <p:spPr>
            <a:xfrm flipH="1">
              <a:off x="2435241" y="1740569"/>
              <a:ext cx="1017905" cy="515620"/>
            </a:xfrm>
            <a:prstGeom prst="bentConnector3">
              <a:avLst/>
            </a:prstGeom>
            <a:ln w="76200"/>
          </p:spPr>
          <p:style>
            <a:lnRef idx="1">
              <a:schemeClr val="accent1"/>
            </a:lnRef>
            <a:fillRef idx="0">
              <a:schemeClr val="accent1"/>
            </a:fillRef>
            <a:effectRef idx="0">
              <a:schemeClr val="accent1"/>
            </a:effectRef>
            <a:fontRef idx="minor">
              <a:schemeClr val="tx1"/>
            </a:fontRef>
          </p:style>
        </p:cxnSp>
        <p:sp>
          <p:nvSpPr>
            <p:cNvPr id="25" name="Ορθογώνιο 24">
              <a:extLst>
                <a:ext uri="{FF2B5EF4-FFF2-40B4-BE49-F238E27FC236}">
                  <a16:creationId xmlns:a16="http://schemas.microsoft.com/office/drawing/2014/main" id="{92A60311-EB13-AB43-A670-D79BAA51A759}"/>
                </a:ext>
              </a:extLst>
            </p:cNvPr>
            <p:cNvSpPr/>
            <p:nvPr/>
          </p:nvSpPr>
          <p:spPr>
            <a:xfrm>
              <a:off x="2795603" y="472745"/>
              <a:ext cx="1143987" cy="3945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l-GR" sz="1100" dirty="0">
                  <a:effectLst/>
                  <a:ea typeface="Calibri" panose="020F0502020204030204" pitchFamily="34" charset="0"/>
                  <a:cs typeface="Arial" panose="020B0604020202020204" pitchFamily="34" charset="0"/>
                </a:rPr>
                <a:t>σκάλες προς τα πάνω</a:t>
              </a:r>
              <a:endParaRPr lang="el-GR" sz="1600" dirty="0">
                <a:effectLst/>
                <a:ea typeface="Calibri" panose="020F0502020204030204" pitchFamily="34" charset="0"/>
                <a:cs typeface="Arial" panose="020B0604020202020204" pitchFamily="34" charset="0"/>
              </a:endParaRPr>
            </a:p>
          </p:txBody>
        </p:sp>
        <p:sp>
          <p:nvSpPr>
            <p:cNvPr id="26" name="Πλαίσιο κειμένου 608">
              <a:extLst>
                <a:ext uri="{FF2B5EF4-FFF2-40B4-BE49-F238E27FC236}">
                  <a16:creationId xmlns:a16="http://schemas.microsoft.com/office/drawing/2014/main" id="{8702632F-48E5-E276-3E2E-907F64E43A7F}"/>
                </a:ext>
              </a:extLst>
            </p:cNvPr>
            <p:cNvSpPr txBox="1"/>
            <p:nvPr/>
          </p:nvSpPr>
          <p:spPr>
            <a:xfrm>
              <a:off x="2835438" y="86815"/>
              <a:ext cx="1061720" cy="276860"/>
            </a:xfrm>
            <a:prstGeom prst="rect">
              <a:avLst/>
            </a:prstGeom>
            <a:solidFill>
              <a:schemeClr val="accent1">
                <a:lumMod val="60000"/>
                <a:lumOff val="4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5000"/>
                </a:lnSpc>
                <a:spcBef>
                  <a:spcPts val="0"/>
                </a:spcBef>
                <a:spcAft>
                  <a:spcPts val="800"/>
                </a:spcAft>
              </a:pPr>
              <a:r>
                <a:rPr lang="el-GR" sz="1050" dirty="0">
                  <a:effectLst/>
                  <a:latin typeface="Calibri" panose="020F0502020204030204" pitchFamily="34" charset="0"/>
                  <a:ea typeface="Calibri" panose="020F0502020204030204" pitchFamily="34" charset="0"/>
                  <a:cs typeface="Arial" panose="020B0604020202020204" pitchFamily="34" charset="0"/>
                </a:rPr>
                <a:t>ηχητικό μήνυμα 1</a:t>
              </a:r>
              <a:endParaRPr lang="el-GR" sz="16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27" name="Εικόνα 26">
              <a:extLst>
                <a:ext uri="{FF2B5EF4-FFF2-40B4-BE49-F238E27FC236}">
                  <a16:creationId xmlns:a16="http://schemas.microsoft.com/office/drawing/2014/main" id="{A4721C40-50D9-70E8-F802-477DF7BA747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863317">
              <a:off x="795987" y="658228"/>
              <a:ext cx="150237" cy="150216"/>
            </a:xfrm>
            <a:prstGeom prst="rect">
              <a:avLst/>
            </a:prstGeom>
          </p:spPr>
        </p:pic>
      </p:grpSp>
      <p:grpSp>
        <p:nvGrpSpPr>
          <p:cNvPr id="28" name="Καμβάς 644">
            <a:extLst>
              <a:ext uri="{FF2B5EF4-FFF2-40B4-BE49-F238E27FC236}">
                <a16:creationId xmlns:a16="http://schemas.microsoft.com/office/drawing/2014/main" id="{73B5FB61-DAA9-39CA-AAEB-D1CF481D5E60}"/>
              </a:ext>
            </a:extLst>
          </p:cNvPr>
          <p:cNvGrpSpPr/>
          <p:nvPr/>
        </p:nvGrpSpPr>
        <p:grpSpPr>
          <a:xfrm>
            <a:off x="3283688" y="3717322"/>
            <a:ext cx="4094706" cy="1851083"/>
            <a:chOff x="25879" y="266207"/>
            <a:chExt cx="4094706" cy="1851083"/>
          </a:xfrm>
        </p:grpSpPr>
        <p:cxnSp>
          <p:nvCxnSpPr>
            <p:cNvPr id="30" name="Ευθεία γραμμή σύνδεσης 29">
              <a:extLst>
                <a:ext uri="{FF2B5EF4-FFF2-40B4-BE49-F238E27FC236}">
                  <a16:creationId xmlns:a16="http://schemas.microsoft.com/office/drawing/2014/main" id="{E7F18B83-8D04-642C-49CA-B55BBA6BAA46}"/>
                </a:ext>
              </a:extLst>
            </p:cNvPr>
            <p:cNvCxnSpPr/>
            <p:nvPr/>
          </p:nvCxnSpPr>
          <p:spPr>
            <a:xfrm>
              <a:off x="437001" y="997402"/>
              <a:ext cx="1754108" cy="81414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1" name="Οβάλ 30">
              <a:extLst>
                <a:ext uri="{FF2B5EF4-FFF2-40B4-BE49-F238E27FC236}">
                  <a16:creationId xmlns:a16="http://schemas.microsoft.com/office/drawing/2014/main" id="{3AFF458F-472D-39D8-923C-C6EC8BCD6F9F}"/>
                </a:ext>
              </a:extLst>
            </p:cNvPr>
            <p:cNvSpPr/>
            <p:nvPr/>
          </p:nvSpPr>
          <p:spPr>
            <a:xfrm>
              <a:off x="2156668" y="1772319"/>
              <a:ext cx="83488" cy="75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32" name="Ορθογώνιο 31">
              <a:extLst>
                <a:ext uri="{FF2B5EF4-FFF2-40B4-BE49-F238E27FC236}">
                  <a16:creationId xmlns:a16="http://schemas.microsoft.com/office/drawing/2014/main" id="{08367A58-FF38-A64A-140E-28CB39F60EE9}"/>
                </a:ext>
              </a:extLst>
            </p:cNvPr>
            <p:cNvSpPr/>
            <p:nvPr/>
          </p:nvSpPr>
          <p:spPr>
            <a:xfrm rot="1593681">
              <a:off x="64477" y="912740"/>
              <a:ext cx="496380" cy="697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33" name="Πλαίσιο κειμένου 608">
              <a:extLst>
                <a:ext uri="{FF2B5EF4-FFF2-40B4-BE49-F238E27FC236}">
                  <a16:creationId xmlns:a16="http://schemas.microsoft.com/office/drawing/2014/main" id="{B537996E-4172-4E82-3833-257C1E6A3DA8}"/>
                </a:ext>
              </a:extLst>
            </p:cNvPr>
            <p:cNvSpPr txBox="1"/>
            <p:nvPr/>
          </p:nvSpPr>
          <p:spPr>
            <a:xfrm>
              <a:off x="170700" y="266207"/>
              <a:ext cx="1061950" cy="277258"/>
            </a:xfrm>
            <a:prstGeom prst="rect">
              <a:avLst/>
            </a:prstGeom>
            <a:solidFill>
              <a:schemeClr val="accent1">
                <a:lumMod val="60000"/>
                <a:lumOff val="4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5000"/>
                </a:lnSpc>
                <a:spcBef>
                  <a:spcPts val="0"/>
                </a:spcBef>
                <a:spcAft>
                  <a:spcPts val="800"/>
                </a:spcAft>
              </a:pPr>
              <a:r>
                <a:rPr lang="el-GR" sz="900" dirty="0">
                  <a:effectLst/>
                  <a:latin typeface="Calibri" panose="020F0502020204030204" pitchFamily="34" charset="0"/>
                  <a:ea typeface="Calibri" panose="020F0502020204030204" pitchFamily="34" charset="0"/>
                  <a:cs typeface="Arial" panose="020B0604020202020204" pitchFamily="34" charset="0"/>
                </a:rPr>
                <a:t>ηχητικό μήνυμα 3</a:t>
              </a:r>
              <a:endParaRPr lang="el-GR" sz="12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6000"/>
                </a:lnSpc>
                <a:spcBef>
                  <a:spcPts val="0"/>
                </a:spcBef>
                <a:spcAft>
                  <a:spcPts val="800"/>
                </a:spcAft>
              </a:pPr>
              <a:r>
                <a:rPr lang="el-GR" sz="900" dirty="0">
                  <a:effectLst/>
                  <a:latin typeface="Calibri" panose="020F0502020204030204" pitchFamily="34" charset="0"/>
                  <a:ea typeface="Calibri" panose="020F0502020204030204" pitchFamily="34" charset="0"/>
                  <a:cs typeface="Arial" panose="020B0604020202020204" pitchFamily="34" charset="0"/>
                </a:rPr>
                <a:t> </a:t>
              </a:r>
              <a:endParaRPr lang="el-GR" sz="12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4" name="Οβάλ 656">
              <a:extLst>
                <a:ext uri="{FF2B5EF4-FFF2-40B4-BE49-F238E27FC236}">
                  <a16:creationId xmlns:a16="http://schemas.microsoft.com/office/drawing/2014/main" id="{EAB189D9-DE81-1C64-1430-9A34263B5A93}"/>
                </a:ext>
              </a:extLst>
            </p:cNvPr>
            <p:cNvSpPr/>
            <p:nvPr/>
          </p:nvSpPr>
          <p:spPr>
            <a:xfrm>
              <a:off x="1773032" y="1859488"/>
              <a:ext cx="1110159" cy="227474"/>
            </a:xfrm>
            <a:custGeom>
              <a:avLst/>
              <a:gdLst>
                <a:gd name="connsiteX0" fmla="*/ 0 w 972970"/>
                <a:gd name="connsiteY0" fmla="*/ 115418 h 230836"/>
                <a:gd name="connsiteX1" fmla="*/ 486485 w 972970"/>
                <a:gd name="connsiteY1" fmla="*/ 0 h 230836"/>
                <a:gd name="connsiteX2" fmla="*/ 972970 w 972970"/>
                <a:gd name="connsiteY2" fmla="*/ 115418 h 230836"/>
                <a:gd name="connsiteX3" fmla="*/ 486485 w 972970"/>
                <a:gd name="connsiteY3" fmla="*/ 230836 h 230836"/>
                <a:gd name="connsiteX4" fmla="*/ 0 w 972970"/>
                <a:gd name="connsiteY4" fmla="*/ 115418 h 230836"/>
                <a:gd name="connsiteX0" fmla="*/ 0 w 972970"/>
                <a:gd name="connsiteY0" fmla="*/ 71630 h 187048"/>
                <a:gd name="connsiteX1" fmla="*/ 483909 w 972970"/>
                <a:gd name="connsiteY1" fmla="*/ 0 h 187048"/>
                <a:gd name="connsiteX2" fmla="*/ 972970 w 972970"/>
                <a:gd name="connsiteY2" fmla="*/ 71630 h 187048"/>
                <a:gd name="connsiteX3" fmla="*/ 486485 w 972970"/>
                <a:gd name="connsiteY3" fmla="*/ 187048 h 187048"/>
                <a:gd name="connsiteX4" fmla="*/ 0 w 972970"/>
                <a:gd name="connsiteY4" fmla="*/ 71630 h 187048"/>
                <a:gd name="connsiteX0" fmla="*/ 0 w 1016759"/>
                <a:gd name="connsiteY0" fmla="*/ 37193 h 189103"/>
                <a:gd name="connsiteX1" fmla="*/ 527698 w 1016759"/>
                <a:gd name="connsiteY1" fmla="*/ 1624 h 189103"/>
                <a:gd name="connsiteX2" fmla="*/ 1016759 w 1016759"/>
                <a:gd name="connsiteY2" fmla="*/ 73254 h 189103"/>
                <a:gd name="connsiteX3" fmla="*/ 530274 w 1016759"/>
                <a:gd name="connsiteY3" fmla="*/ 188672 h 189103"/>
                <a:gd name="connsiteX4" fmla="*/ 0 w 1016759"/>
                <a:gd name="connsiteY4" fmla="*/ 37193 h 189103"/>
                <a:gd name="connsiteX0" fmla="*/ 0 w 1016759"/>
                <a:gd name="connsiteY0" fmla="*/ 36454 h 188089"/>
                <a:gd name="connsiteX1" fmla="*/ 527698 w 1016759"/>
                <a:gd name="connsiteY1" fmla="*/ 885 h 188089"/>
                <a:gd name="connsiteX2" fmla="*/ 1016759 w 1016759"/>
                <a:gd name="connsiteY2" fmla="*/ 59637 h 188089"/>
                <a:gd name="connsiteX3" fmla="*/ 530274 w 1016759"/>
                <a:gd name="connsiteY3" fmla="*/ 187933 h 188089"/>
                <a:gd name="connsiteX4" fmla="*/ 0 w 1016759"/>
                <a:gd name="connsiteY4" fmla="*/ 36454 h 188089"/>
                <a:gd name="connsiteX0" fmla="*/ 6 w 1016765"/>
                <a:gd name="connsiteY0" fmla="*/ 21148 h 172783"/>
                <a:gd name="connsiteX1" fmla="*/ 519976 w 1016765"/>
                <a:gd name="connsiteY1" fmla="*/ 3610 h 172783"/>
                <a:gd name="connsiteX2" fmla="*/ 1016765 w 1016765"/>
                <a:gd name="connsiteY2" fmla="*/ 44331 h 172783"/>
                <a:gd name="connsiteX3" fmla="*/ 530280 w 1016765"/>
                <a:gd name="connsiteY3" fmla="*/ 172627 h 172783"/>
                <a:gd name="connsiteX4" fmla="*/ 6 w 1016765"/>
                <a:gd name="connsiteY4" fmla="*/ 21148 h 172783"/>
                <a:gd name="connsiteX0" fmla="*/ 12642 w 1029401"/>
                <a:gd name="connsiteY0" fmla="*/ 32964 h 184599"/>
                <a:gd name="connsiteX1" fmla="*/ 195915 w 1029401"/>
                <a:gd name="connsiteY1" fmla="*/ 585 h 184599"/>
                <a:gd name="connsiteX2" fmla="*/ 532612 w 1029401"/>
                <a:gd name="connsiteY2" fmla="*/ 15426 h 184599"/>
                <a:gd name="connsiteX3" fmla="*/ 1029401 w 1029401"/>
                <a:gd name="connsiteY3" fmla="*/ 56147 h 184599"/>
                <a:gd name="connsiteX4" fmla="*/ 542916 w 1029401"/>
                <a:gd name="connsiteY4" fmla="*/ 184443 h 184599"/>
                <a:gd name="connsiteX5" fmla="*/ 12642 w 1029401"/>
                <a:gd name="connsiteY5" fmla="*/ 32964 h 184599"/>
                <a:gd name="connsiteX0" fmla="*/ 10698 w 1027457"/>
                <a:gd name="connsiteY0" fmla="*/ 25915 h 177550"/>
                <a:gd name="connsiteX1" fmla="*/ 212001 w 1027457"/>
                <a:gd name="connsiteY1" fmla="*/ 1263 h 177550"/>
                <a:gd name="connsiteX2" fmla="*/ 530668 w 1027457"/>
                <a:gd name="connsiteY2" fmla="*/ 8377 h 177550"/>
                <a:gd name="connsiteX3" fmla="*/ 1027457 w 1027457"/>
                <a:gd name="connsiteY3" fmla="*/ 49098 h 177550"/>
                <a:gd name="connsiteX4" fmla="*/ 540972 w 1027457"/>
                <a:gd name="connsiteY4" fmla="*/ 177394 h 177550"/>
                <a:gd name="connsiteX5" fmla="*/ 10698 w 1027457"/>
                <a:gd name="connsiteY5" fmla="*/ 25915 h 177550"/>
                <a:gd name="connsiteX0" fmla="*/ 10698 w 1030214"/>
                <a:gd name="connsiteY0" fmla="*/ 27680 h 179263"/>
                <a:gd name="connsiteX1" fmla="*/ 212001 w 1030214"/>
                <a:gd name="connsiteY1" fmla="*/ 3028 h 179263"/>
                <a:gd name="connsiteX2" fmla="*/ 530668 w 1030214"/>
                <a:gd name="connsiteY2" fmla="*/ 10142 h 179263"/>
                <a:gd name="connsiteX3" fmla="*/ 729732 w 1030214"/>
                <a:gd name="connsiteY3" fmla="*/ 1765 h 179263"/>
                <a:gd name="connsiteX4" fmla="*/ 1027457 w 1030214"/>
                <a:gd name="connsiteY4" fmla="*/ 50863 h 179263"/>
                <a:gd name="connsiteX5" fmla="*/ 540972 w 1030214"/>
                <a:gd name="connsiteY5" fmla="*/ 179159 h 179263"/>
                <a:gd name="connsiteX6" fmla="*/ 10698 w 1030214"/>
                <a:gd name="connsiteY6" fmla="*/ 27680 h 179263"/>
                <a:gd name="connsiteX0" fmla="*/ 10698 w 1036482"/>
                <a:gd name="connsiteY0" fmla="*/ 25916 h 177499"/>
                <a:gd name="connsiteX1" fmla="*/ 212001 w 1036482"/>
                <a:gd name="connsiteY1" fmla="*/ 1264 h 177499"/>
                <a:gd name="connsiteX2" fmla="*/ 530668 w 1036482"/>
                <a:gd name="connsiteY2" fmla="*/ 8378 h 177499"/>
                <a:gd name="connsiteX3" fmla="*/ 729732 w 1036482"/>
                <a:gd name="connsiteY3" fmla="*/ 1 h 177499"/>
                <a:gd name="connsiteX4" fmla="*/ 850793 w 1036482"/>
                <a:gd name="connsiteY4" fmla="*/ 19296 h 177499"/>
                <a:gd name="connsiteX5" fmla="*/ 1027457 w 1036482"/>
                <a:gd name="connsiteY5" fmla="*/ 49099 h 177499"/>
                <a:gd name="connsiteX6" fmla="*/ 540972 w 1036482"/>
                <a:gd name="connsiteY6" fmla="*/ 177395 h 177499"/>
                <a:gd name="connsiteX7" fmla="*/ 10698 w 1036482"/>
                <a:gd name="connsiteY7" fmla="*/ 25916 h 177499"/>
                <a:gd name="connsiteX0" fmla="*/ 10698 w 1036482"/>
                <a:gd name="connsiteY0" fmla="*/ 27258 h 178841"/>
                <a:gd name="connsiteX1" fmla="*/ 212001 w 1036482"/>
                <a:gd name="connsiteY1" fmla="*/ 2606 h 178841"/>
                <a:gd name="connsiteX2" fmla="*/ 530668 w 1036482"/>
                <a:gd name="connsiteY2" fmla="*/ 9720 h 178841"/>
                <a:gd name="connsiteX3" fmla="*/ 575185 w 1036482"/>
                <a:gd name="connsiteY3" fmla="*/ 1342 h 178841"/>
                <a:gd name="connsiteX4" fmla="*/ 729732 w 1036482"/>
                <a:gd name="connsiteY4" fmla="*/ 1343 h 178841"/>
                <a:gd name="connsiteX5" fmla="*/ 850793 w 1036482"/>
                <a:gd name="connsiteY5" fmla="*/ 20638 h 178841"/>
                <a:gd name="connsiteX6" fmla="*/ 1027457 w 1036482"/>
                <a:gd name="connsiteY6" fmla="*/ 50441 h 178841"/>
                <a:gd name="connsiteX7" fmla="*/ 540972 w 1036482"/>
                <a:gd name="connsiteY7" fmla="*/ 178737 h 178841"/>
                <a:gd name="connsiteX8" fmla="*/ 10698 w 1036482"/>
                <a:gd name="connsiteY8" fmla="*/ 27258 h 178841"/>
                <a:gd name="connsiteX0" fmla="*/ 10698 w 1036482"/>
                <a:gd name="connsiteY0" fmla="*/ 27258 h 178841"/>
                <a:gd name="connsiteX1" fmla="*/ 212001 w 1036482"/>
                <a:gd name="connsiteY1" fmla="*/ 2606 h 178841"/>
                <a:gd name="connsiteX2" fmla="*/ 423214 w 1036482"/>
                <a:gd name="connsiteY2" fmla="*/ 5184 h 178841"/>
                <a:gd name="connsiteX3" fmla="*/ 530668 w 1036482"/>
                <a:gd name="connsiteY3" fmla="*/ 9720 h 178841"/>
                <a:gd name="connsiteX4" fmla="*/ 575185 w 1036482"/>
                <a:gd name="connsiteY4" fmla="*/ 1342 h 178841"/>
                <a:gd name="connsiteX5" fmla="*/ 729732 w 1036482"/>
                <a:gd name="connsiteY5" fmla="*/ 1343 h 178841"/>
                <a:gd name="connsiteX6" fmla="*/ 850793 w 1036482"/>
                <a:gd name="connsiteY6" fmla="*/ 20638 h 178841"/>
                <a:gd name="connsiteX7" fmla="*/ 1027457 w 1036482"/>
                <a:gd name="connsiteY7" fmla="*/ 50441 h 178841"/>
                <a:gd name="connsiteX8" fmla="*/ 540972 w 1036482"/>
                <a:gd name="connsiteY8" fmla="*/ 178737 h 178841"/>
                <a:gd name="connsiteX9" fmla="*/ 10698 w 1036482"/>
                <a:gd name="connsiteY9" fmla="*/ 27258 h 178841"/>
                <a:gd name="connsiteX0" fmla="*/ 10698 w 1036482"/>
                <a:gd name="connsiteY0" fmla="*/ 32548 h 184131"/>
                <a:gd name="connsiteX1" fmla="*/ 212001 w 1036482"/>
                <a:gd name="connsiteY1" fmla="*/ 7896 h 184131"/>
                <a:gd name="connsiteX2" fmla="*/ 420638 w 1036482"/>
                <a:gd name="connsiteY2" fmla="*/ 171 h 184131"/>
                <a:gd name="connsiteX3" fmla="*/ 530668 w 1036482"/>
                <a:gd name="connsiteY3" fmla="*/ 15010 h 184131"/>
                <a:gd name="connsiteX4" fmla="*/ 575185 w 1036482"/>
                <a:gd name="connsiteY4" fmla="*/ 6632 h 184131"/>
                <a:gd name="connsiteX5" fmla="*/ 729732 w 1036482"/>
                <a:gd name="connsiteY5" fmla="*/ 6633 h 184131"/>
                <a:gd name="connsiteX6" fmla="*/ 850793 w 1036482"/>
                <a:gd name="connsiteY6" fmla="*/ 25928 h 184131"/>
                <a:gd name="connsiteX7" fmla="*/ 1027457 w 1036482"/>
                <a:gd name="connsiteY7" fmla="*/ 55731 h 184131"/>
                <a:gd name="connsiteX8" fmla="*/ 540972 w 1036482"/>
                <a:gd name="connsiteY8" fmla="*/ 184027 h 184131"/>
                <a:gd name="connsiteX9" fmla="*/ 10698 w 1036482"/>
                <a:gd name="connsiteY9" fmla="*/ 32548 h 184131"/>
                <a:gd name="connsiteX0" fmla="*/ 10698 w 1036482"/>
                <a:gd name="connsiteY0" fmla="*/ 32554 h 184137"/>
                <a:gd name="connsiteX1" fmla="*/ 212001 w 1036482"/>
                <a:gd name="connsiteY1" fmla="*/ 7902 h 184137"/>
                <a:gd name="connsiteX2" fmla="*/ 317608 w 1036482"/>
                <a:gd name="connsiteY2" fmla="*/ 15631 h 184137"/>
                <a:gd name="connsiteX3" fmla="*/ 420638 w 1036482"/>
                <a:gd name="connsiteY3" fmla="*/ 177 h 184137"/>
                <a:gd name="connsiteX4" fmla="*/ 530668 w 1036482"/>
                <a:gd name="connsiteY4" fmla="*/ 15016 h 184137"/>
                <a:gd name="connsiteX5" fmla="*/ 575185 w 1036482"/>
                <a:gd name="connsiteY5" fmla="*/ 6638 h 184137"/>
                <a:gd name="connsiteX6" fmla="*/ 729732 w 1036482"/>
                <a:gd name="connsiteY6" fmla="*/ 6639 h 184137"/>
                <a:gd name="connsiteX7" fmla="*/ 850793 w 1036482"/>
                <a:gd name="connsiteY7" fmla="*/ 25934 h 184137"/>
                <a:gd name="connsiteX8" fmla="*/ 1027457 w 1036482"/>
                <a:gd name="connsiteY8" fmla="*/ 55737 h 184137"/>
                <a:gd name="connsiteX9" fmla="*/ 540972 w 1036482"/>
                <a:gd name="connsiteY9" fmla="*/ 184033 h 184137"/>
                <a:gd name="connsiteX10" fmla="*/ 10698 w 1036482"/>
                <a:gd name="connsiteY10" fmla="*/ 32554 h 184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36482" h="184137">
                  <a:moveTo>
                    <a:pt x="10698" y="32554"/>
                  </a:moveTo>
                  <a:cubicBezTo>
                    <a:pt x="-44130" y="3199"/>
                    <a:pt x="125339" y="10825"/>
                    <a:pt x="212001" y="7902"/>
                  </a:cubicBezTo>
                  <a:cubicBezTo>
                    <a:pt x="262723" y="2935"/>
                    <a:pt x="282835" y="16918"/>
                    <a:pt x="317608" y="15631"/>
                  </a:cubicBezTo>
                  <a:cubicBezTo>
                    <a:pt x="352381" y="14344"/>
                    <a:pt x="384699" y="-1867"/>
                    <a:pt x="420638" y="177"/>
                  </a:cubicBezTo>
                  <a:cubicBezTo>
                    <a:pt x="456577" y="2221"/>
                    <a:pt x="504910" y="13939"/>
                    <a:pt x="530668" y="15016"/>
                  </a:cubicBezTo>
                  <a:cubicBezTo>
                    <a:pt x="556426" y="16093"/>
                    <a:pt x="542008" y="8034"/>
                    <a:pt x="575185" y="6638"/>
                  </a:cubicBezTo>
                  <a:cubicBezTo>
                    <a:pt x="608362" y="5242"/>
                    <a:pt x="684227" y="4493"/>
                    <a:pt x="729732" y="6639"/>
                  </a:cubicBezTo>
                  <a:cubicBezTo>
                    <a:pt x="775237" y="8785"/>
                    <a:pt x="801172" y="17751"/>
                    <a:pt x="850793" y="25934"/>
                  </a:cubicBezTo>
                  <a:cubicBezTo>
                    <a:pt x="900414" y="34117"/>
                    <a:pt x="1078235" y="27670"/>
                    <a:pt x="1027457" y="55737"/>
                  </a:cubicBezTo>
                  <a:cubicBezTo>
                    <a:pt x="976679" y="83804"/>
                    <a:pt x="710432" y="187897"/>
                    <a:pt x="540972" y="184033"/>
                  </a:cubicBezTo>
                  <a:cubicBezTo>
                    <a:pt x="371512" y="180169"/>
                    <a:pt x="65526" y="61909"/>
                    <a:pt x="10698" y="32554"/>
                  </a:cubicBezTo>
                  <a:close/>
                </a:path>
              </a:pathLst>
            </a:custGeom>
            <a:solidFill>
              <a:schemeClr val="accent1">
                <a:lumMod val="20000"/>
                <a:lumOff val="8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35" name="Ορθογώνιο 652">
              <a:extLst>
                <a:ext uri="{FF2B5EF4-FFF2-40B4-BE49-F238E27FC236}">
                  <a16:creationId xmlns:a16="http://schemas.microsoft.com/office/drawing/2014/main" id="{7853EFA3-6086-32D7-F8B8-02AE2897EF43}"/>
                </a:ext>
              </a:extLst>
            </p:cNvPr>
            <p:cNvSpPr/>
            <p:nvPr/>
          </p:nvSpPr>
          <p:spPr>
            <a:xfrm>
              <a:off x="1760638" y="1871562"/>
              <a:ext cx="1054563" cy="245726"/>
            </a:xfrm>
            <a:custGeom>
              <a:avLst/>
              <a:gdLst>
                <a:gd name="connsiteX0" fmla="*/ 0 w 915153"/>
                <a:gd name="connsiteY0" fmla="*/ 0 h 484593"/>
                <a:gd name="connsiteX1" fmla="*/ 915153 w 915153"/>
                <a:gd name="connsiteY1" fmla="*/ 0 h 484593"/>
                <a:gd name="connsiteX2" fmla="*/ 915153 w 915153"/>
                <a:gd name="connsiteY2" fmla="*/ 484593 h 484593"/>
                <a:gd name="connsiteX3" fmla="*/ 0 w 915153"/>
                <a:gd name="connsiteY3" fmla="*/ 484593 h 484593"/>
                <a:gd name="connsiteX4" fmla="*/ 0 w 915153"/>
                <a:gd name="connsiteY4" fmla="*/ 0 h 484593"/>
                <a:gd name="connsiteX0" fmla="*/ 0 w 915153"/>
                <a:gd name="connsiteY0" fmla="*/ 5 h 484598"/>
                <a:gd name="connsiteX1" fmla="*/ 448980 w 915153"/>
                <a:gd name="connsiteY1" fmla="*/ 280939 h 484598"/>
                <a:gd name="connsiteX2" fmla="*/ 915153 w 915153"/>
                <a:gd name="connsiteY2" fmla="*/ 5 h 484598"/>
                <a:gd name="connsiteX3" fmla="*/ 915153 w 915153"/>
                <a:gd name="connsiteY3" fmla="*/ 484598 h 484598"/>
                <a:gd name="connsiteX4" fmla="*/ 0 w 915153"/>
                <a:gd name="connsiteY4" fmla="*/ 484598 h 484598"/>
                <a:gd name="connsiteX5" fmla="*/ 0 w 915153"/>
                <a:gd name="connsiteY5" fmla="*/ 5 h 484598"/>
                <a:gd name="connsiteX0" fmla="*/ 0 w 915153"/>
                <a:gd name="connsiteY0" fmla="*/ 12597 h 497190"/>
                <a:gd name="connsiteX1" fmla="*/ 121276 w 915153"/>
                <a:gd name="connsiteY1" fmla="*/ 193105 h 497190"/>
                <a:gd name="connsiteX2" fmla="*/ 448980 w 915153"/>
                <a:gd name="connsiteY2" fmla="*/ 293531 h 497190"/>
                <a:gd name="connsiteX3" fmla="*/ 915153 w 915153"/>
                <a:gd name="connsiteY3" fmla="*/ 12597 h 497190"/>
                <a:gd name="connsiteX4" fmla="*/ 915153 w 915153"/>
                <a:gd name="connsiteY4" fmla="*/ 497190 h 497190"/>
                <a:gd name="connsiteX5" fmla="*/ 0 w 915153"/>
                <a:gd name="connsiteY5" fmla="*/ 497190 h 497190"/>
                <a:gd name="connsiteX6" fmla="*/ 0 w 915153"/>
                <a:gd name="connsiteY6" fmla="*/ 12597 h 497190"/>
                <a:gd name="connsiteX0" fmla="*/ 0 w 915153"/>
                <a:gd name="connsiteY0" fmla="*/ 12597 h 497190"/>
                <a:gd name="connsiteX1" fmla="*/ 121276 w 915153"/>
                <a:gd name="connsiteY1" fmla="*/ 193105 h 497190"/>
                <a:gd name="connsiteX2" fmla="*/ 448980 w 915153"/>
                <a:gd name="connsiteY2" fmla="*/ 293531 h 497190"/>
                <a:gd name="connsiteX3" fmla="*/ 799568 w 915153"/>
                <a:gd name="connsiteY3" fmla="*/ 214248 h 497190"/>
                <a:gd name="connsiteX4" fmla="*/ 915153 w 915153"/>
                <a:gd name="connsiteY4" fmla="*/ 12597 h 497190"/>
                <a:gd name="connsiteX5" fmla="*/ 915153 w 915153"/>
                <a:gd name="connsiteY5" fmla="*/ 497190 h 497190"/>
                <a:gd name="connsiteX6" fmla="*/ 0 w 915153"/>
                <a:gd name="connsiteY6" fmla="*/ 497190 h 497190"/>
                <a:gd name="connsiteX7" fmla="*/ 0 w 915153"/>
                <a:gd name="connsiteY7" fmla="*/ 12597 h 497190"/>
                <a:gd name="connsiteX0" fmla="*/ 0 w 915153"/>
                <a:gd name="connsiteY0" fmla="*/ 12597 h 497190"/>
                <a:gd name="connsiteX1" fmla="*/ 121276 w 915153"/>
                <a:gd name="connsiteY1" fmla="*/ 193105 h 497190"/>
                <a:gd name="connsiteX2" fmla="*/ 242844 w 915153"/>
                <a:gd name="connsiteY2" fmla="*/ 208962 h 497190"/>
                <a:gd name="connsiteX3" fmla="*/ 448980 w 915153"/>
                <a:gd name="connsiteY3" fmla="*/ 293531 h 497190"/>
                <a:gd name="connsiteX4" fmla="*/ 799568 w 915153"/>
                <a:gd name="connsiteY4" fmla="*/ 214248 h 497190"/>
                <a:gd name="connsiteX5" fmla="*/ 915153 w 915153"/>
                <a:gd name="connsiteY5" fmla="*/ 12597 h 497190"/>
                <a:gd name="connsiteX6" fmla="*/ 915153 w 915153"/>
                <a:gd name="connsiteY6" fmla="*/ 497190 h 497190"/>
                <a:gd name="connsiteX7" fmla="*/ 0 w 915153"/>
                <a:gd name="connsiteY7" fmla="*/ 497190 h 497190"/>
                <a:gd name="connsiteX8" fmla="*/ 0 w 915153"/>
                <a:gd name="connsiteY8" fmla="*/ 12597 h 497190"/>
                <a:gd name="connsiteX0" fmla="*/ 0 w 915153"/>
                <a:gd name="connsiteY0" fmla="*/ 16801 h 501394"/>
                <a:gd name="connsiteX1" fmla="*/ 89563 w 915153"/>
                <a:gd name="connsiteY1" fmla="*/ 112741 h 501394"/>
                <a:gd name="connsiteX2" fmla="*/ 121276 w 915153"/>
                <a:gd name="connsiteY2" fmla="*/ 197309 h 501394"/>
                <a:gd name="connsiteX3" fmla="*/ 242844 w 915153"/>
                <a:gd name="connsiteY3" fmla="*/ 213166 h 501394"/>
                <a:gd name="connsiteX4" fmla="*/ 448980 w 915153"/>
                <a:gd name="connsiteY4" fmla="*/ 297735 h 501394"/>
                <a:gd name="connsiteX5" fmla="*/ 799568 w 915153"/>
                <a:gd name="connsiteY5" fmla="*/ 218452 h 501394"/>
                <a:gd name="connsiteX6" fmla="*/ 915153 w 915153"/>
                <a:gd name="connsiteY6" fmla="*/ 16801 h 501394"/>
                <a:gd name="connsiteX7" fmla="*/ 915153 w 915153"/>
                <a:gd name="connsiteY7" fmla="*/ 501394 h 501394"/>
                <a:gd name="connsiteX8" fmla="*/ 0 w 915153"/>
                <a:gd name="connsiteY8" fmla="*/ 501394 h 501394"/>
                <a:gd name="connsiteX9" fmla="*/ 0 w 915153"/>
                <a:gd name="connsiteY9" fmla="*/ 16801 h 501394"/>
                <a:gd name="connsiteX0" fmla="*/ 0 w 915153"/>
                <a:gd name="connsiteY0" fmla="*/ 16801 h 501394"/>
                <a:gd name="connsiteX1" fmla="*/ 89563 w 915153"/>
                <a:gd name="connsiteY1" fmla="*/ 112741 h 501394"/>
                <a:gd name="connsiteX2" fmla="*/ 121276 w 915153"/>
                <a:gd name="connsiteY2" fmla="*/ 197309 h 501394"/>
                <a:gd name="connsiteX3" fmla="*/ 242844 w 915153"/>
                <a:gd name="connsiteY3" fmla="*/ 213166 h 501394"/>
                <a:gd name="connsiteX4" fmla="*/ 454266 w 915153"/>
                <a:gd name="connsiteY4" fmla="*/ 197310 h 501394"/>
                <a:gd name="connsiteX5" fmla="*/ 799568 w 915153"/>
                <a:gd name="connsiteY5" fmla="*/ 218452 h 501394"/>
                <a:gd name="connsiteX6" fmla="*/ 915153 w 915153"/>
                <a:gd name="connsiteY6" fmla="*/ 16801 h 501394"/>
                <a:gd name="connsiteX7" fmla="*/ 915153 w 915153"/>
                <a:gd name="connsiteY7" fmla="*/ 501394 h 501394"/>
                <a:gd name="connsiteX8" fmla="*/ 0 w 915153"/>
                <a:gd name="connsiteY8" fmla="*/ 501394 h 501394"/>
                <a:gd name="connsiteX9" fmla="*/ 0 w 915153"/>
                <a:gd name="connsiteY9" fmla="*/ 16801 h 501394"/>
                <a:gd name="connsiteX0" fmla="*/ 0 w 915153"/>
                <a:gd name="connsiteY0" fmla="*/ 16801 h 501394"/>
                <a:gd name="connsiteX1" fmla="*/ 89563 w 915153"/>
                <a:gd name="connsiteY1" fmla="*/ 112741 h 501394"/>
                <a:gd name="connsiteX2" fmla="*/ 121276 w 915153"/>
                <a:gd name="connsiteY2" fmla="*/ 197309 h 501394"/>
                <a:gd name="connsiteX3" fmla="*/ 242844 w 915153"/>
                <a:gd name="connsiteY3" fmla="*/ 213166 h 501394"/>
                <a:gd name="connsiteX4" fmla="*/ 454266 w 915153"/>
                <a:gd name="connsiteY4" fmla="*/ 197310 h 501394"/>
                <a:gd name="connsiteX5" fmla="*/ 799568 w 915153"/>
                <a:gd name="connsiteY5" fmla="*/ 176168 h 501394"/>
                <a:gd name="connsiteX6" fmla="*/ 915153 w 915153"/>
                <a:gd name="connsiteY6" fmla="*/ 16801 h 501394"/>
                <a:gd name="connsiteX7" fmla="*/ 915153 w 915153"/>
                <a:gd name="connsiteY7" fmla="*/ 501394 h 501394"/>
                <a:gd name="connsiteX8" fmla="*/ 0 w 915153"/>
                <a:gd name="connsiteY8" fmla="*/ 501394 h 501394"/>
                <a:gd name="connsiteX9" fmla="*/ 0 w 915153"/>
                <a:gd name="connsiteY9" fmla="*/ 16801 h 501394"/>
                <a:gd name="connsiteX0" fmla="*/ 0 w 915153"/>
                <a:gd name="connsiteY0" fmla="*/ 16801 h 501394"/>
                <a:gd name="connsiteX1" fmla="*/ 89563 w 915153"/>
                <a:gd name="connsiteY1" fmla="*/ 112741 h 501394"/>
                <a:gd name="connsiteX2" fmla="*/ 121276 w 915153"/>
                <a:gd name="connsiteY2" fmla="*/ 197309 h 501394"/>
                <a:gd name="connsiteX3" fmla="*/ 242844 w 915153"/>
                <a:gd name="connsiteY3" fmla="*/ 213166 h 501394"/>
                <a:gd name="connsiteX4" fmla="*/ 454266 w 915153"/>
                <a:gd name="connsiteY4" fmla="*/ 197310 h 501394"/>
                <a:gd name="connsiteX5" fmla="*/ 681544 w 915153"/>
                <a:gd name="connsiteY5" fmla="*/ 239594 h 501394"/>
                <a:gd name="connsiteX6" fmla="*/ 799568 w 915153"/>
                <a:gd name="connsiteY6" fmla="*/ 176168 h 501394"/>
                <a:gd name="connsiteX7" fmla="*/ 915153 w 915153"/>
                <a:gd name="connsiteY7" fmla="*/ 16801 h 501394"/>
                <a:gd name="connsiteX8" fmla="*/ 915153 w 915153"/>
                <a:gd name="connsiteY8" fmla="*/ 501394 h 501394"/>
                <a:gd name="connsiteX9" fmla="*/ 0 w 915153"/>
                <a:gd name="connsiteY9" fmla="*/ 501394 h 501394"/>
                <a:gd name="connsiteX10" fmla="*/ 0 w 915153"/>
                <a:gd name="connsiteY10" fmla="*/ 16801 h 501394"/>
                <a:gd name="connsiteX0" fmla="*/ 0 w 915153"/>
                <a:gd name="connsiteY0" fmla="*/ 16801 h 501394"/>
                <a:gd name="connsiteX1" fmla="*/ 89563 w 915153"/>
                <a:gd name="connsiteY1" fmla="*/ 112741 h 501394"/>
                <a:gd name="connsiteX2" fmla="*/ 121276 w 915153"/>
                <a:gd name="connsiteY2" fmla="*/ 197309 h 501394"/>
                <a:gd name="connsiteX3" fmla="*/ 242844 w 915153"/>
                <a:gd name="connsiteY3" fmla="*/ 213166 h 501394"/>
                <a:gd name="connsiteX4" fmla="*/ 454266 w 915153"/>
                <a:gd name="connsiteY4" fmla="*/ 197310 h 501394"/>
                <a:gd name="connsiteX5" fmla="*/ 681544 w 915153"/>
                <a:gd name="connsiteY5" fmla="*/ 239594 h 501394"/>
                <a:gd name="connsiteX6" fmla="*/ 799568 w 915153"/>
                <a:gd name="connsiteY6" fmla="*/ 176168 h 501394"/>
                <a:gd name="connsiteX7" fmla="*/ 850682 w 915153"/>
                <a:gd name="connsiteY7" fmla="*/ 144454 h 501394"/>
                <a:gd name="connsiteX8" fmla="*/ 915153 w 915153"/>
                <a:gd name="connsiteY8" fmla="*/ 16801 h 501394"/>
                <a:gd name="connsiteX9" fmla="*/ 915153 w 915153"/>
                <a:gd name="connsiteY9" fmla="*/ 501394 h 501394"/>
                <a:gd name="connsiteX10" fmla="*/ 0 w 915153"/>
                <a:gd name="connsiteY10" fmla="*/ 501394 h 501394"/>
                <a:gd name="connsiteX11" fmla="*/ 0 w 915153"/>
                <a:gd name="connsiteY11" fmla="*/ 16801 h 501394"/>
                <a:gd name="connsiteX0" fmla="*/ 0 w 957437"/>
                <a:gd name="connsiteY0" fmla="*/ 16801 h 501394"/>
                <a:gd name="connsiteX1" fmla="*/ 89563 w 957437"/>
                <a:gd name="connsiteY1" fmla="*/ 112741 h 501394"/>
                <a:gd name="connsiteX2" fmla="*/ 121276 w 957437"/>
                <a:gd name="connsiteY2" fmla="*/ 197309 h 501394"/>
                <a:gd name="connsiteX3" fmla="*/ 242844 w 957437"/>
                <a:gd name="connsiteY3" fmla="*/ 213166 h 501394"/>
                <a:gd name="connsiteX4" fmla="*/ 454266 w 957437"/>
                <a:gd name="connsiteY4" fmla="*/ 197310 h 501394"/>
                <a:gd name="connsiteX5" fmla="*/ 681544 w 957437"/>
                <a:gd name="connsiteY5" fmla="*/ 239594 h 501394"/>
                <a:gd name="connsiteX6" fmla="*/ 799568 w 957437"/>
                <a:gd name="connsiteY6" fmla="*/ 176168 h 501394"/>
                <a:gd name="connsiteX7" fmla="*/ 850682 w 957437"/>
                <a:gd name="connsiteY7" fmla="*/ 144454 h 501394"/>
                <a:gd name="connsiteX8" fmla="*/ 957437 w 957437"/>
                <a:gd name="connsiteY8" fmla="*/ 74942 h 501394"/>
                <a:gd name="connsiteX9" fmla="*/ 915153 w 957437"/>
                <a:gd name="connsiteY9" fmla="*/ 501394 h 501394"/>
                <a:gd name="connsiteX10" fmla="*/ 0 w 957437"/>
                <a:gd name="connsiteY10" fmla="*/ 501394 h 501394"/>
                <a:gd name="connsiteX11" fmla="*/ 0 w 957437"/>
                <a:gd name="connsiteY11" fmla="*/ 16801 h 501394"/>
                <a:gd name="connsiteX0" fmla="*/ 0 w 1031435"/>
                <a:gd name="connsiteY0" fmla="*/ 31641 h 431665"/>
                <a:gd name="connsiteX1" fmla="*/ 163561 w 1031435"/>
                <a:gd name="connsiteY1" fmla="*/ 43012 h 431665"/>
                <a:gd name="connsiteX2" fmla="*/ 195274 w 1031435"/>
                <a:gd name="connsiteY2" fmla="*/ 127580 h 431665"/>
                <a:gd name="connsiteX3" fmla="*/ 316842 w 1031435"/>
                <a:gd name="connsiteY3" fmla="*/ 143437 h 431665"/>
                <a:gd name="connsiteX4" fmla="*/ 528264 w 1031435"/>
                <a:gd name="connsiteY4" fmla="*/ 127581 h 431665"/>
                <a:gd name="connsiteX5" fmla="*/ 755542 w 1031435"/>
                <a:gd name="connsiteY5" fmla="*/ 169865 h 431665"/>
                <a:gd name="connsiteX6" fmla="*/ 873566 w 1031435"/>
                <a:gd name="connsiteY6" fmla="*/ 106439 h 431665"/>
                <a:gd name="connsiteX7" fmla="*/ 924680 w 1031435"/>
                <a:gd name="connsiteY7" fmla="*/ 74725 h 431665"/>
                <a:gd name="connsiteX8" fmla="*/ 1031435 w 1031435"/>
                <a:gd name="connsiteY8" fmla="*/ 5213 h 431665"/>
                <a:gd name="connsiteX9" fmla="*/ 989151 w 1031435"/>
                <a:gd name="connsiteY9" fmla="*/ 431665 h 431665"/>
                <a:gd name="connsiteX10" fmla="*/ 73998 w 1031435"/>
                <a:gd name="connsiteY10" fmla="*/ 431665 h 431665"/>
                <a:gd name="connsiteX11" fmla="*/ 0 w 1031435"/>
                <a:gd name="connsiteY11" fmla="*/ 31641 h 431665"/>
                <a:gd name="connsiteX0" fmla="*/ 0 w 1031435"/>
                <a:gd name="connsiteY0" fmla="*/ 31641 h 431665"/>
                <a:gd name="connsiteX1" fmla="*/ 163561 w 1031435"/>
                <a:gd name="connsiteY1" fmla="*/ 43012 h 431665"/>
                <a:gd name="connsiteX2" fmla="*/ 195274 w 1031435"/>
                <a:gd name="connsiteY2" fmla="*/ 127580 h 431665"/>
                <a:gd name="connsiteX3" fmla="*/ 316842 w 1031435"/>
                <a:gd name="connsiteY3" fmla="*/ 143437 h 431665"/>
                <a:gd name="connsiteX4" fmla="*/ 533323 w 1031435"/>
                <a:gd name="connsiteY4" fmla="*/ 293602 h 431665"/>
                <a:gd name="connsiteX5" fmla="*/ 755542 w 1031435"/>
                <a:gd name="connsiteY5" fmla="*/ 169865 h 431665"/>
                <a:gd name="connsiteX6" fmla="*/ 873566 w 1031435"/>
                <a:gd name="connsiteY6" fmla="*/ 106439 h 431665"/>
                <a:gd name="connsiteX7" fmla="*/ 924680 w 1031435"/>
                <a:gd name="connsiteY7" fmla="*/ 74725 h 431665"/>
                <a:gd name="connsiteX8" fmla="*/ 1031435 w 1031435"/>
                <a:gd name="connsiteY8" fmla="*/ 5213 h 431665"/>
                <a:gd name="connsiteX9" fmla="*/ 989151 w 1031435"/>
                <a:gd name="connsiteY9" fmla="*/ 431665 h 431665"/>
                <a:gd name="connsiteX10" fmla="*/ 73998 w 1031435"/>
                <a:gd name="connsiteY10" fmla="*/ 431665 h 431665"/>
                <a:gd name="connsiteX11" fmla="*/ 0 w 1031435"/>
                <a:gd name="connsiteY11" fmla="*/ 31641 h 431665"/>
                <a:gd name="connsiteX0" fmla="*/ 0 w 1031435"/>
                <a:gd name="connsiteY0" fmla="*/ 31641 h 431665"/>
                <a:gd name="connsiteX1" fmla="*/ 163561 w 1031435"/>
                <a:gd name="connsiteY1" fmla="*/ 43012 h 431665"/>
                <a:gd name="connsiteX2" fmla="*/ 195274 w 1031435"/>
                <a:gd name="connsiteY2" fmla="*/ 127580 h 431665"/>
                <a:gd name="connsiteX3" fmla="*/ 316842 w 1031435"/>
                <a:gd name="connsiteY3" fmla="*/ 143437 h 431665"/>
                <a:gd name="connsiteX4" fmla="*/ 533323 w 1031435"/>
                <a:gd name="connsiteY4" fmla="*/ 293602 h 431665"/>
                <a:gd name="connsiteX5" fmla="*/ 775776 w 1031435"/>
                <a:gd name="connsiteY5" fmla="*/ 291614 h 431665"/>
                <a:gd name="connsiteX6" fmla="*/ 873566 w 1031435"/>
                <a:gd name="connsiteY6" fmla="*/ 106439 h 431665"/>
                <a:gd name="connsiteX7" fmla="*/ 924680 w 1031435"/>
                <a:gd name="connsiteY7" fmla="*/ 74725 h 431665"/>
                <a:gd name="connsiteX8" fmla="*/ 1031435 w 1031435"/>
                <a:gd name="connsiteY8" fmla="*/ 5213 h 431665"/>
                <a:gd name="connsiteX9" fmla="*/ 989151 w 1031435"/>
                <a:gd name="connsiteY9" fmla="*/ 431665 h 431665"/>
                <a:gd name="connsiteX10" fmla="*/ 73998 w 1031435"/>
                <a:gd name="connsiteY10" fmla="*/ 431665 h 431665"/>
                <a:gd name="connsiteX11" fmla="*/ 0 w 1031435"/>
                <a:gd name="connsiteY11" fmla="*/ 31641 h 431665"/>
                <a:gd name="connsiteX0" fmla="*/ 0 w 1031435"/>
                <a:gd name="connsiteY0" fmla="*/ 31641 h 431665"/>
                <a:gd name="connsiteX1" fmla="*/ 163561 w 1031435"/>
                <a:gd name="connsiteY1" fmla="*/ 43012 h 431665"/>
                <a:gd name="connsiteX2" fmla="*/ 195274 w 1031435"/>
                <a:gd name="connsiteY2" fmla="*/ 127580 h 431665"/>
                <a:gd name="connsiteX3" fmla="*/ 296609 w 1031435"/>
                <a:gd name="connsiteY3" fmla="*/ 254117 h 431665"/>
                <a:gd name="connsiteX4" fmla="*/ 533323 w 1031435"/>
                <a:gd name="connsiteY4" fmla="*/ 293602 h 431665"/>
                <a:gd name="connsiteX5" fmla="*/ 775776 w 1031435"/>
                <a:gd name="connsiteY5" fmla="*/ 291614 h 431665"/>
                <a:gd name="connsiteX6" fmla="*/ 873566 w 1031435"/>
                <a:gd name="connsiteY6" fmla="*/ 106439 h 431665"/>
                <a:gd name="connsiteX7" fmla="*/ 924680 w 1031435"/>
                <a:gd name="connsiteY7" fmla="*/ 74725 h 431665"/>
                <a:gd name="connsiteX8" fmla="*/ 1031435 w 1031435"/>
                <a:gd name="connsiteY8" fmla="*/ 5213 h 431665"/>
                <a:gd name="connsiteX9" fmla="*/ 989151 w 1031435"/>
                <a:gd name="connsiteY9" fmla="*/ 431665 h 431665"/>
                <a:gd name="connsiteX10" fmla="*/ 73998 w 1031435"/>
                <a:gd name="connsiteY10" fmla="*/ 431665 h 431665"/>
                <a:gd name="connsiteX11" fmla="*/ 0 w 1031435"/>
                <a:gd name="connsiteY11" fmla="*/ 31641 h 431665"/>
                <a:gd name="connsiteX0" fmla="*/ 0 w 1031435"/>
                <a:gd name="connsiteY0" fmla="*/ 31641 h 431665"/>
                <a:gd name="connsiteX1" fmla="*/ 163561 w 1031435"/>
                <a:gd name="connsiteY1" fmla="*/ 43012 h 431665"/>
                <a:gd name="connsiteX2" fmla="*/ 195274 w 1031435"/>
                <a:gd name="connsiteY2" fmla="*/ 127580 h 431665"/>
                <a:gd name="connsiteX3" fmla="*/ 296609 w 1031435"/>
                <a:gd name="connsiteY3" fmla="*/ 254117 h 431665"/>
                <a:gd name="connsiteX4" fmla="*/ 533323 w 1031435"/>
                <a:gd name="connsiteY4" fmla="*/ 293602 h 431665"/>
                <a:gd name="connsiteX5" fmla="*/ 775776 w 1031435"/>
                <a:gd name="connsiteY5" fmla="*/ 291614 h 431665"/>
                <a:gd name="connsiteX6" fmla="*/ 873566 w 1031435"/>
                <a:gd name="connsiteY6" fmla="*/ 106439 h 431665"/>
                <a:gd name="connsiteX7" fmla="*/ 914263 w 1031435"/>
                <a:gd name="connsiteY7" fmla="*/ 0 h 431665"/>
                <a:gd name="connsiteX8" fmla="*/ 1031435 w 1031435"/>
                <a:gd name="connsiteY8" fmla="*/ 5213 h 431665"/>
                <a:gd name="connsiteX9" fmla="*/ 989151 w 1031435"/>
                <a:gd name="connsiteY9" fmla="*/ 431665 h 431665"/>
                <a:gd name="connsiteX10" fmla="*/ 73998 w 1031435"/>
                <a:gd name="connsiteY10" fmla="*/ 431665 h 431665"/>
                <a:gd name="connsiteX11" fmla="*/ 0 w 1031435"/>
                <a:gd name="connsiteY11" fmla="*/ 31641 h 431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1435" h="431665">
                  <a:moveTo>
                    <a:pt x="0" y="31641"/>
                  </a:moveTo>
                  <a:cubicBezTo>
                    <a:pt x="10523" y="-30492"/>
                    <a:pt x="143348" y="12927"/>
                    <a:pt x="163561" y="43012"/>
                  </a:cubicBezTo>
                  <a:cubicBezTo>
                    <a:pt x="183774" y="73097"/>
                    <a:pt x="165323" y="113485"/>
                    <a:pt x="195274" y="127580"/>
                  </a:cubicBezTo>
                  <a:cubicBezTo>
                    <a:pt x="235748" y="165593"/>
                    <a:pt x="241992" y="237379"/>
                    <a:pt x="296609" y="254117"/>
                  </a:cubicBezTo>
                  <a:cubicBezTo>
                    <a:pt x="351226" y="270855"/>
                    <a:pt x="462849" y="297126"/>
                    <a:pt x="533323" y="293602"/>
                  </a:cubicBezTo>
                  <a:cubicBezTo>
                    <a:pt x="603797" y="290078"/>
                    <a:pt x="718226" y="295138"/>
                    <a:pt x="775776" y="291614"/>
                  </a:cubicBezTo>
                  <a:cubicBezTo>
                    <a:pt x="833326" y="288090"/>
                    <a:pt x="848900" y="123177"/>
                    <a:pt x="873566" y="106439"/>
                  </a:cubicBezTo>
                  <a:cubicBezTo>
                    <a:pt x="883557" y="94106"/>
                    <a:pt x="904272" y="12333"/>
                    <a:pt x="914263" y="0"/>
                  </a:cubicBezTo>
                  <a:lnTo>
                    <a:pt x="1031435" y="5213"/>
                  </a:lnTo>
                  <a:lnTo>
                    <a:pt x="989151" y="431665"/>
                  </a:lnTo>
                  <a:lnTo>
                    <a:pt x="73998" y="431665"/>
                  </a:lnTo>
                  <a:lnTo>
                    <a:pt x="0" y="316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l-GR" sz="800">
                  <a:effectLst/>
                  <a:ea typeface="Calibri" panose="020F0502020204030204" pitchFamily="34" charset="0"/>
                  <a:cs typeface="Arial" panose="020B0604020202020204" pitchFamily="34" charset="0"/>
                </a:rPr>
                <a:t> </a:t>
              </a:r>
              <a:endParaRPr lang="el-GR" sz="1100">
                <a:effectLst/>
                <a:ea typeface="Calibri" panose="020F0502020204030204" pitchFamily="34" charset="0"/>
                <a:cs typeface="Arial" panose="020B0604020202020204" pitchFamily="34" charset="0"/>
              </a:endParaRPr>
            </a:p>
          </p:txBody>
        </p:sp>
        <p:sp>
          <p:nvSpPr>
            <p:cNvPr id="36" name="Ορθογώνιο 35">
              <a:extLst>
                <a:ext uri="{FF2B5EF4-FFF2-40B4-BE49-F238E27FC236}">
                  <a16:creationId xmlns:a16="http://schemas.microsoft.com/office/drawing/2014/main" id="{5BC2680E-BCB6-7D21-2CB1-BD8A82A06944}"/>
                </a:ext>
              </a:extLst>
            </p:cNvPr>
            <p:cNvSpPr/>
            <p:nvPr/>
          </p:nvSpPr>
          <p:spPr>
            <a:xfrm>
              <a:off x="25879" y="1871522"/>
              <a:ext cx="1869621" cy="24572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37" name="Ορθογώνιο 36">
              <a:extLst>
                <a:ext uri="{FF2B5EF4-FFF2-40B4-BE49-F238E27FC236}">
                  <a16:creationId xmlns:a16="http://schemas.microsoft.com/office/drawing/2014/main" id="{A17A3E47-00F8-E446-96E1-DD7861021D0F}"/>
                </a:ext>
              </a:extLst>
            </p:cNvPr>
            <p:cNvSpPr/>
            <p:nvPr/>
          </p:nvSpPr>
          <p:spPr>
            <a:xfrm>
              <a:off x="2772207" y="1871696"/>
              <a:ext cx="1348378" cy="2455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l-GR" sz="900">
                  <a:effectLst/>
                  <a:ea typeface="Calibri" panose="020F0502020204030204" pitchFamily="34" charset="0"/>
                  <a:cs typeface="Arial" panose="020B0604020202020204" pitchFamily="34" charset="0"/>
                </a:rPr>
                <a:t>νερόλακκος</a:t>
              </a:r>
              <a:endParaRPr lang="el-GR" sz="1100">
                <a:effectLst/>
                <a:ea typeface="Calibri" panose="020F0502020204030204" pitchFamily="34" charset="0"/>
                <a:cs typeface="Arial" panose="020B0604020202020204" pitchFamily="34" charset="0"/>
              </a:endParaRPr>
            </a:p>
          </p:txBody>
        </p:sp>
        <p:pic>
          <p:nvPicPr>
            <p:cNvPr id="38" name="Εικόνα 37">
              <a:extLst>
                <a:ext uri="{FF2B5EF4-FFF2-40B4-BE49-F238E27FC236}">
                  <a16:creationId xmlns:a16="http://schemas.microsoft.com/office/drawing/2014/main" id="{62476D7A-375F-926E-7627-BF46FE0DD7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8237925">
              <a:off x="388285" y="782009"/>
              <a:ext cx="149860" cy="149860"/>
            </a:xfrm>
            <a:prstGeom prst="rect">
              <a:avLst/>
            </a:prstGeom>
          </p:spPr>
        </p:pic>
      </p:grpSp>
      <p:grpSp>
        <p:nvGrpSpPr>
          <p:cNvPr id="39" name="Καμβάς 616">
            <a:extLst>
              <a:ext uri="{FF2B5EF4-FFF2-40B4-BE49-F238E27FC236}">
                <a16:creationId xmlns:a16="http://schemas.microsoft.com/office/drawing/2014/main" id="{7159E744-1D04-2F21-E024-9E8B6ACC01D0}"/>
              </a:ext>
            </a:extLst>
          </p:cNvPr>
          <p:cNvGrpSpPr/>
          <p:nvPr/>
        </p:nvGrpSpPr>
        <p:grpSpPr>
          <a:xfrm>
            <a:off x="8198522" y="696305"/>
            <a:ext cx="3190198" cy="4835362"/>
            <a:chOff x="779455" y="536992"/>
            <a:chExt cx="1550385" cy="2483914"/>
          </a:xfrm>
        </p:grpSpPr>
        <p:sp>
          <p:nvSpPr>
            <p:cNvPr id="41" name="Ορθογώνιο 40">
              <a:extLst>
                <a:ext uri="{FF2B5EF4-FFF2-40B4-BE49-F238E27FC236}">
                  <a16:creationId xmlns:a16="http://schemas.microsoft.com/office/drawing/2014/main" id="{A73631BB-1F9C-58C5-73CE-98472C56707C}"/>
                </a:ext>
              </a:extLst>
            </p:cNvPr>
            <p:cNvSpPr/>
            <p:nvPr/>
          </p:nvSpPr>
          <p:spPr>
            <a:xfrm>
              <a:off x="1773798" y="1080567"/>
              <a:ext cx="556042" cy="581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l-GR" sz="1800" dirty="0">
                  <a:effectLst/>
                  <a:ea typeface="Calibri" panose="020F0502020204030204" pitchFamily="34" charset="0"/>
                  <a:cs typeface="Arial" panose="020B0604020202020204" pitchFamily="34" charset="0"/>
                </a:rPr>
                <a:t>εμπόδιο </a:t>
              </a:r>
              <a:endParaRPr lang="el-GR" sz="3200" dirty="0">
                <a:effectLst/>
                <a:ea typeface="Calibri" panose="020F0502020204030204" pitchFamily="34" charset="0"/>
                <a:cs typeface="Arial" panose="020B0604020202020204" pitchFamily="34" charset="0"/>
              </a:endParaRPr>
            </a:p>
          </p:txBody>
        </p:sp>
        <p:grpSp>
          <p:nvGrpSpPr>
            <p:cNvPr id="42" name="Ομάδα 41">
              <a:extLst>
                <a:ext uri="{FF2B5EF4-FFF2-40B4-BE49-F238E27FC236}">
                  <a16:creationId xmlns:a16="http://schemas.microsoft.com/office/drawing/2014/main" id="{9CB23606-4BE3-F2F2-85A8-0D28AE7497C5}"/>
                </a:ext>
              </a:extLst>
            </p:cNvPr>
            <p:cNvGrpSpPr/>
            <p:nvPr/>
          </p:nvGrpSpPr>
          <p:grpSpPr>
            <a:xfrm rot="1381252">
              <a:off x="1024798" y="2240300"/>
              <a:ext cx="1286004" cy="523523"/>
              <a:chOff x="695727" y="1618324"/>
              <a:chExt cx="2285045" cy="951524"/>
            </a:xfrm>
          </p:grpSpPr>
          <p:cxnSp>
            <p:nvCxnSpPr>
              <p:cNvPr id="64" name="Ευθεία γραμμή σύνδεσης 63">
                <a:extLst>
                  <a:ext uri="{FF2B5EF4-FFF2-40B4-BE49-F238E27FC236}">
                    <a16:creationId xmlns:a16="http://schemas.microsoft.com/office/drawing/2014/main" id="{F8765692-7633-3AA5-27E2-7C6D6D126F1E}"/>
                  </a:ext>
                </a:extLst>
              </p:cNvPr>
              <p:cNvCxnSpPr/>
              <p:nvPr/>
            </p:nvCxnSpPr>
            <p:spPr>
              <a:xfrm>
                <a:off x="1108241" y="1742913"/>
                <a:ext cx="1804946" cy="77922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5" name="Οβάλ 64">
                <a:extLst>
                  <a:ext uri="{FF2B5EF4-FFF2-40B4-BE49-F238E27FC236}">
                    <a16:creationId xmlns:a16="http://schemas.microsoft.com/office/drawing/2014/main" id="{D44E5D80-BFA2-F482-5993-ABA9B98241B4}"/>
                  </a:ext>
                </a:extLst>
              </p:cNvPr>
              <p:cNvSpPr/>
              <p:nvPr/>
            </p:nvSpPr>
            <p:spPr>
              <a:xfrm>
                <a:off x="2897284" y="2494311"/>
                <a:ext cx="83488" cy="755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66" name="Ορθογώνιο 65">
                <a:extLst>
                  <a:ext uri="{FF2B5EF4-FFF2-40B4-BE49-F238E27FC236}">
                    <a16:creationId xmlns:a16="http://schemas.microsoft.com/office/drawing/2014/main" id="{A51745B3-0FDA-08EE-B592-D025BBF353E4}"/>
                  </a:ext>
                </a:extLst>
              </p:cNvPr>
              <p:cNvSpPr/>
              <p:nvPr/>
            </p:nvSpPr>
            <p:spPr>
              <a:xfrm rot="1433135">
                <a:off x="695727" y="1618324"/>
                <a:ext cx="453542" cy="694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grpSp>
        <p:grpSp>
          <p:nvGrpSpPr>
            <p:cNvPr id="43" name="Ομάδα 42">
              <a:extLst>
                <a:ext uri="{FF2B5EF4-FFF2-40B4-BE49-F238E27FC236}">
                  <a16:creationId xmlns:a16="http://schemas.microsoft.com/office/drawing/2014/main" id="{F2509F9C-9E23-5EE0-B2A1-9426A830D43C}"/>
                </a:ext>
              </a:extLst>
            </p:cNvPr>
            <p:cNvGrpSpPr/>
            <p:nvPr/>
          </p:nvGrpSpPr>
          <p:grpSpPr>
            <a:xfrm>
              <a:off x="779455" y="1192104"/>
              <a:ext cx="457200" cy="1828802"/>
              <a:chOff x="180000" y="180000"/>
              <a:chExt cx="236220" cy="971550"/>
            </a:xfrm>
          </p:grpSpPr>
          <p:sp>
            <p:nvSpPr>
              <p:cNvPr id="59" name="Γελαστό πρόσωπο 58">
                <a:extLst>
                  <a:ext uri="{FF2B5EF4-FFF2-40B4-BE49-F238E27FC236}">
                    <a16:creationId xmlns:a16="http://schemas.microsoft.com/office/drawing/2014/main" id="{EEE7BB5F-242A-2241-6DF9-639E85E47B4F}"/>
                  </a:ext>
                </a:extLst>
              </p:cNvPr>
              <p:cNvSpPr/>
              <p:nvPr/>
            </p:nvSpPr>
            <p:spPr>
              <a:xfrm>
                <a:off x="180000" y="180000"/>
                <a:ext cx="196215" cy="191135"/>
              </a:xfrm>
              <a:prstGeom prst="smileyFac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60" name="Ευθεία γραμμή σύνδεσης 59">
                <a:extLst>
                  <a:ext uri="{FF2B5EF4-FFF2-40B4-BE49-F238E27FC236}">
                    <a16:creationId xmlns:a16="http://schemas.microsoft.com/office/drawing/2014/main" id="{C4BE2577-A92B-C261-26DB-2C6F019C815E}"/>
                  </a:ext>
                </a:extLst>
              </p:cNvPr>
              <p:cNvCxnSpPr/>
              <p:nvPr/>
            </p:nvCxnSpPr>
            <p:spPr>
              <a:xfrm>
                <a:off x="279695" y="505755"/>
                <a:ext cx="136525" cy="10858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61" name="Ευθεία γραμμή σύνδεσης 60">
                <a:extLst>
                  <a:ext uri="{FF2B5EF4-FFF2-40B4-BE49-F238E27FC236}">
                    <a16:creationId xmlns:a16="http://schemas.microsoft.com/office/drawing/2014/main" id="{8330BE1F-ECED-9B38-4E1F-CD41240FB757}"/>
                  </a:ext>
                </a:extLst>
              </p:cNvPr>
              <p:cNvCxnSpPr/>
              <p:nvPr/>
            </p:nvCxnSpPr>
            <p:spPr>
              <a:xfrm>
                <a:off x="275885" y="355895"/>
                <a:ext cx="3810" cy="64198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62" name="Ευθεία γραμμή σύνδεσης 61">
                <a:extLst>
                  <a:ext uri="{FF2B5EF4-FFF2-40B4-BE49-F238E27FC236}">
                    <a16:creationId xmlns:a16="http://schemas.microsoft.com/office/drawing/2014/main" id="{1295EF98-5C46-F643-27E9-4AE60E4953C3}"/>
                  </a:ext>
                </a:extLst>
              </p:cNvPr>
              <p:cNvCxnSpPr/>
              <p:nvPr/>
            </p:nvCxnSpPr>
            <p:spPr>
              <a:xfrm>
                <a:off x="280330" y="997245"/>
                <a:ext cx="85725" cy="15049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63" name="Ευθεία γραμμή σύνδεσης 62">
                <a:extLst>
                  <a:ext uri="{FF2B5EF4-FFF2-40B4-BE49-F238E27FC236}">
                    <a16:creationId xmlns:a16="http://schemas.microsoft.com/office/drawing/2014/main" id="{D9918AA3-E8BB-CF4E-DA5C-65ADCA65E333}"/>
                  </a:ext>
                </a:extLst>
              </p:cNvPr>
              <p:cNvCxnSpPr/>
              <p:nvPr/>
            </p:nvCxnSpPr>
            <p:spPr>
              <a:xfrm flipH="1">
                <a:off x="198415" y="994705"/>
                <a:ext cx="81280" cy="156845"/>
              </a:xfrm>
              <a:prstGeom prst="line">
                <a:avLst/>
              </a:prstGeom>
              <a:ln w="9525"/>
            </p:spPr>
            <p:style>
              <a:lnRef idx="1">
                <a:schemeClr val="accent1"/>
              </a:lnRef>
              <a:fillRef idx="0">
                <a:schemeClr val="accent1"/>
              </a:fillRef>
              <a:effectRef idx="0">
                <a:schemeClr val="accent1"/>
              </a:effectRef>
              <a:fontRef idx="minor">
                <a:schemeClr val="tx1"/>
              </a:fontRef>
            </p:style>
          </p:cxnSp>
        </p:grpSp>
        <p:sp>
          <p:nvSpPr>
            <p:cNvPr id="47" name="Πλαίσιο κειμένου 608">
              <a:extLst>
                <a:ext uri="{FF2B5EF4-FFF2-40B4-BE49-F238E27FC236}">
                  <a16:creationId xmlns:a16="http://schemas.microsoft.com/office/drawing/2014/main" id="{1DF7A0E1-21BC-0BA8-1763-84E02228BF19}"/>
                </a:ext>
              </a:extLst>
            </p:cNvPr>
            <p:cNvSpPr txBox="1"/>
            <p:nvPr/>
          </p:nvSpPr>
          <p:spPr>
            <a:xfrm>
              <a:off x="806272" y="536992"/>
              <a:ext cx="1061720" cy="384132"/>
            </a:xfrm>
            <a:prstGeom prst="rect">
              <a:avLst/>
            </a:prstGeom>
            <a:solidFill>
              <a:schemeClr val="accent1">
                <a:lumMod val="60000"/>
                <a:lumOff val="40000"/>
              </a:schemeClr>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5000"/>
                </a:lnSpc>
                <a:spcBef>
                  <a:spcPts val="0"/>
                </a:spcBef>
                <a:spcAft>
                  <a:spcPts val="800"/>
                </a:spcAft>
              </a:pPr>
              <a:r>
                <a:rPr lang="el-GR" dirty="0">
                  <a:effectLst/>
                  <a:latin typeface="Calibri" panose="020F0502020204030204" pitchFamily="34" charset="0"/>
                  <a:ea typeface="Calibri" panose="020F0502020204030204" pitchFamily="34" charset="0"/>
                  <a:cs typeface="Arial" panose="020B0604020202020204" pitchFamily="34" charset="0"/>
                </a:rPr>
                <a:t>ηχητικό μήνυμα 4                                    1</a:t>
              </a:r>
              <a:r>
                <a:rPr lang="el-GR" baseline="30000" dirty="0">
                  <a:effectLst/>
                  <a:latin typeface="Calibri" panose="020F0502020204030204" pitchFamily="34" charset="0"/>
                  <a:ea typeface="Calibri" panose="020F0502020204030204" pitchFamily="34" charset="0"/>
                  <a:cs typeface="Arial" panose="020B0604020202020204" pitchFamily="34" charset="0"/>
                </a:rPr>
                <a:t>ο</a:t>
              </a:r>
              <a:r>
                <a:rPr lang="el-GR" dirty="0">
                  <a:effectLst/>
                  <a:latin typeface="Calibri" panose="020F0502020204030204" pitchFamily="34" charset="0"/>
                  <a:ea typeface="Calibri" panose="020F0502020204030204" pitchFamily="34" charset="0"/>
                  <a:cs typeface="Arial" panose="020B0604020202020204" pitchFamily="34" charset="0"/>
                </a:rPr>
                <a:t> επίπεδο </a:t>
              </a:r>
              <a:endParaRPr lang="el-GR"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5000"/>
                </a:lnSpc>
                <a:spcBef>
                  <a:spcPts val="0"/>
                </a:spcBef>
                <a:spcAft>
                  <a:spcPts val="800"/>
                </a:spcAft>
              </a:pPr>
              <a:r>
                <a:rPr lang="el-GR" dirty="0">
                  <a:effectLst/>
                  <a:latin typeface="Calibri" panose="020F0502020204030204" pitchFamily="34" charset="0"/>
                  <a:ea typeface="Calibri" panose="020F0502020204030204" pitchFamily="34" charset="0"/>
                  <a:cs typeface="Arial" panose="020B0604020202020204" pitchFamily="34" charset="0"/>
                </a:rPr>
                <a:t> </a:t>
              </a:r>
              <a:endParaRPr lang="el-GR" sz="24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5000"/>
                </a:lnSpc>
                <a:spcBef>
                  <a:spcPts val="0"/>
                </a:spcBef>
                <a:spcAft>
                  <a:spcPts val="800"/>
                </a:spcAft>
              </a:pPr>
              <a:r>
                <a:rPr lang="el-GR" dirty="0">
                  <a:effectLst/>
                  <a:latin typeface="Calibri" panose="020F0502020204030204" pitchFamily="34" charset="0"/>
                  <a:ea typeface="Calibri" panose="020F0502020204030204" pitchFamily="34" charset="0"/>
                  <a:cs typeface="Arial" panose="020B0604020202020204" pitchFamily="34" charset="0"/>
                </a:rPr>
                <a:t> </a:t>
              </a:r>
              <a:endParaRPr lang="el-GR" sz="2400" dirty="0">
                <a:effectLst/>
                <a:latin typeface="Calibri" panose="020F0502020204030204" pitchFamily="34" charset="0"/>
                <a:ea typeface="Calibri" panose="020F0502020204030204" pitchFamily="34" charset="0"/>
                <a:cs typeface="Arial" panose="020B0604020202020204" pitchFamily="34" charset="0"/>
              </a:endParaRPr>
            </a:p>
          </p:txBody>
        </p:sp>
        <p:pic>
          <p:nvPicPr>
            <p:cNvPr id="49" name="Εικόνα 48">
              <a:extLst>
                <a:ext uri="{FF2B5EF4-FFF2-40B4-BE49-F238E27FC236}">
                  <a16:creationId xmlns:a16="http://schemas.microsoft.com/office/drawing/2014/main" id="{A4C0F017-5FD1-669D-00CF-738C994BE9B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9081403">
              <a:off x="1320414" y="1886204"/>
              <a:ext cx="182880" cy="182880"/>
            </a:xfrm>
            <a:prstGeom prst="rect">
              <a:avLst/>
            </a:prstGeom>
          </p:spPr>
        </p:pic>
      </p:grpSp>
    </p:spTree>
    <p:extLst>
      <p:ext uri="{BB962C8B-B14F-4D97-AF65-F5344CB8AC3E}">
        <p14:creationId xmlns:p14="http://schemas.microsoft.com/office/powerpoint/2010/main" val="6040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827EEE2C-5071-0BD0-98BC-BE9F7AF3F904}"/>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ΠΕΡΙΓΡΑΦΗ ΛΑΒΗΣ</a:t>
            </a:r>
            <a:endParaRPr lang="en-US" sz="40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BACE1AD9-9C2B-6012-6FA9-80CD5C2BF8CC}"/>
              </a:ext>
            </a:extLst>
          </p:cNvPr>
          <p:cNvSpPr>
            <a:spLocks noGrp="1"/>
          </p:cNvSpPr>
          <p:nvPr>
            <p:ph idx="1"/>
          </p:nvPr>
        </p:nvSpPr>
        <p:spPr/>
        <p:txBody>
          <a:bodyPr/>
          <a:lstStyle/>
          <a:p>
            <a:r>
              <a:rPr lang="el-GR" dirty="0">
                <a:latin typeface="Times New Roman" panose="02020603050405020304" pitchFamily="18" charset="0"/>
                <a:cs typeface="Times New Roman" panose="02020603050405020304" pitchFamily="18" charset="0"/>
              </a:rPr>
              <a:t>Η λαβή διαθέτει τρείς συσκευές δόνησης, κάτω, δεξιά και αριστερά της λαβής και ένα ηχείο. Οι συσκευές δόνησης έχει τέσσερα επίπεδα έντασης δόνησης ανάλογα με την απόσταση από το εμπόδιο. Το ηχείο ενημερώνει για τον εντοπισμό (σκαλιών, νερού, εμποδίων στο κεφάλι) με το κατάλληλο ηχητικό μήνυμα.</a:t>
            </a:r>
          </a:p>
          <a:p>
            <a:r>
              <a:rPr lang="el-GR" dirty="0">
                <a:latin typeface="Times New Roman" panose="02020603050405020304" pitchFamily="18" charset="0"/>
                <a:cs typeface="Times New Roman" panose="02020603050405020304" pitchFamily="18" charset="0"/>
              </a:rPr>
              <a:t> Επιπλέον η λαβή διαθέτει μικρόφωνο για τον έλεγχο του συστήματος πλοήγησης.</a:t>
            </a:r>
            <a:endParaRPr lang="en-US" dirty="0">
              <a:latin typeface="Times New Roman" panose="02020603050405020304" pitchFamily="18" charset="0"/>
              <a:cs typeface="Times New Roman" panose="02020603050405020304" pitchFamily="18" charset="0"/>
            </a:endParaRPr>
          </a:p>
        </p:txBody>
      </p:sp>
      <p:grpSp>
        <p:nvGrpSpPr>
          <p:cNvPr id="45" name="Ομάδα 44">
            <a:extLst>
              <a:ext uri="{FF2B5EF4-FFF2-40B4-BE49-F238E27FC236}">
                <a16:creationId xmlns:a16="http://schemas.microsoft.com/office/drawing/2014/main" id="{9AC1061B-FB58-1069-A7CF-C3E470F489C2}"/>
              </a:ext>
            </a:extLst>
          </p:cNvPr>
          <p:cNvGrpSpPr/>
          <p:nvPr/>
        </p:nvGrpSpPr>
        <p:grpSpPr>
          <a:xfrm>
            <a:off x="3138170" y="3639700"/>
            <a:ext cx="5915659" cy="2548468"/>
            <a:chOff x="762001" y="3558540"/>
            <a:chExt cx="4114800" cy="1821180"/>
          </a:xfrm>
        </p:grpSpPr>
        <p:grpSp>
          <p:nvGrpSpPr>
            <p:cNvPr id="10" name="Καμβάς 945">
              <a:extLst>
                <a:ext uri="{FF2B5EF4-FFF2-40B4-BE49-F238E27FC236}">
                  <a16:creationId xmlns:a16="http://schemas.microsoft.com/office/drawing/2014/main" id="{A4C7DB98-EF85-C456-D15D-6281FCAA318A}"/>
                </a:ext>
              </a:extLst>
            </p:cNvPr>
            <p:cNvGrpSpPr/>
            <p:nvPr/>
          </p:nvGrpSpPr>
          <p:grpSpPr>
            <a:xfrm>
              <a:off x="762001" y="3558540"/>
              <a:ext cx="4114800" cy="1821180"/>
              <a:chOff x="0" y="1"/>
              <a:chExt cx="5274310" cy="3076574"/>
            </a:xfrm>
          </p:grpSpPr>
          <p:sp>
            <p:nvSpPr>
              <p:cNvPr id="12" name="Ορθογώνιο 11">
                <a:extLst>
                  <a:ext uri="{FF2B5EF4-FFF2-40B4-BE49-F238E27FC236}">
                    <a16:creationId xmlns:a16="http://schemas.microsoft.com/office/drawing/2014/main" id="{EF88093D-9D91-706D-7C15-D2E21D373912}"/>
                  </a:ext>
                </a:extLst>
              </p:cNvPr>
              <p:cNvSpPr/>
              <p:nvPr/>
            </p:nvSpPr>
            <p:spPr>
              <a:xfrm>
                <a:off x="0" y="1"/>
                <a:ext cx="5274310" cy="3076574"/>
              </a:xfrm>
              <a:prstGeom prst="rect">
                <a:avLst/>
              </a:prstGeom>
              <a:solidFill>
                <a:prstClr val="white"/>
              </a:solidFill>
            </p:spPr>
          </p:sp>
        </p:grpSp>
        <p:sp>
          <p:nvSpPr>
            <p:cNvPr id="23" name="Ορθογώνιο 22">
              <a:extLst>
                <a:ext uri="{FF2B5EF4-FFF2-40B4-BE49-F238E27FC236}">
                  <a16:creationId xmlns:a16="http://schemas.microsoft.com/office/drawing/2014/main" id="{BF09DDC6-9F60-AECC-ECD1-599DDF8336DC}"/>
                </a:ext>
              </a:extLst>
            </p:cNvPr>
            <p:cNvSpPr/>
            <p:nvPr/>
          </p:nvSpPr>
          <p:spPr>
            <a:xfrm>
              <a:off x="988878" y="4226631"/>
              <a:ext cx="1050925" cy="231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24" name="Ευθεία γραμμή σύνδεσης 23">
              <a:extLst>
                <a:ext uri="{FF2B5EF4-FFF2-40B4-BE49-F238E27FC236}">
                  <a16:creationId xmlns:a16="http://schemas.microsoft.com/office/drawing/2014/main" id="{27DC79EB-28C8-8ED2-D3DA-DF8EC7020081}"/>
                </a:ext>
              </a:extLst>
            </p:cNvPr>
            <p:cNvCxnSpPr/>
            <p:nvPr/>
          </p:nvCxnSpPr>
          <p:spPr>
            <a:xfrm>
              <a:off x="2042978" y="4342201"/>
              <a:ext cx="726440" cy="254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5" name="Εικόνα 24">
              <a:extLst>
                <a:ext uri="{FF2B5EF4-FFF2-40B4-BE49-F238E27FC236}">
                  <a16:creationId xmlns:a16="http://schemas.microsoft.com/office/drawing/2014/main" id="{8CEFFE45-3802-B80B-1143-7F023C9512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356543" y="4236156"/>
              <a:ext cx="170815" cy="170815"/>
            </a:xfrm>
            <a:prstGeom prst="rect">
              <a:avLst/>
            </a:prstGeom>
          </p:spPr>
        </p:pic>
        <p:pic>
          <p:nvPicPr>
            <p:cNvPr id="26" name="Εικόνα 25">
              <a:extLst>
                <a:ext uri="{FF2B5EF4-FFF2-40B4-BE49-F238E27FC236}">
                  <a16:creationId xmlns:a16="http://schemas.microsoft.com/office/drawing/2014/main" id="{1F07F21E-626D-66D9-7F4A-FEE58E01E55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5400000">
              <a:off x="1366703" y="4437451"/>
              <a:ext cx="170815" cy="170815"/>
            </a:xfrm>
            <a:prstGeom prst="rect">
              <a:avLst/>
            </a:prstGeom>
          </p:spPr>
        </p:pic>
        <p:pic>
          <p:nvPicPr>
            <p:cNvPr id="27" name="Εικόνα 26">
              <a:extLst>
                <a:ext uri="{FF2B5EF4-FFF2-40B4-BE49-F238E27FC236}">
                  <a16:creationId xmlns:a16="http://schemas.microsoft.com/office/drawing/2014/main" id="{23E2CA03-12C1-1D6D-F507-97AB67E468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6200000">
              <a:off x="1748338" y="4149161"/>
              <a:ext cx="205740" cy="205740"/>
            </a:xfrm>
            <a:prstGeom prst="rect">
              <a:avLst/>
            </a:prstGeom>
          </p:spPr>
        </p:pic>
        <p:sp>
          <p:nvSpPr>
            <p:cNvPr id="28" name="Ορθογώνιο 27">
              <a:extLst>
                <a:ext uri="{FF2B5EF4-FFF2-40B4-BE49-F238E27FC236}">
                  <a16:creationId xmlns:a16="http://schemas.microsoft.com/office/drawing/2014/main" id="{AA850AA3-DC84-F509-BAAA-F9B716923EC0}"/>
                </a:ext>
              </a:extLst>
            </p:cNvPr>
            <p:cNvSpPr/>
            <p:nvPr/>
          </p:nvSpPr>
          <p:spPr>
            <a:xfrm rot="16200000">
              <a:off x="3715885" y="4301879"/>
              <a:ext cx="1050925" cy="2311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29" name="Ευθεία γραμμή σύνδεσης 28">
              <a:extLst>
                <a:ext uri="{FF2B5EF4-FFF2-40B4-BE49-F238E27FC236}">
                  <a16:creationId xmlns:a16="http://schemas.microsoft.com/office/drawing/2014/main" id="{F06F16CD-C735-6EC2-C6AA-9DE955D62B01}"/>
                </a:ext>
              </a:extLst>
            </p:cNvPr>
            <p:cNvCxnSpPr/>
            <p:nvPr/>
          </p:nvCxnSpPr>
          <p:spPr>
            <a:xfrm>
              <a:off x="4247063" y="3655766"/>
              <a:ext cx="0" cy="241935"/>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30" name="Εικόνα 29">
              <a:extLst>
                <a:ext uri="{FF2B5EF4-FFF2-40B4-BE49-F238E27FC236}">
                  <a16:creationId xmlns:a16="http://schemas.microsoft.com/office/drawing/2014/main" id="{DF780AA8-53ED-B49E-4DDE-F7363E0664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4346758" y="4412051"/>
              <a:ext cx="170815" cy="170815"/>
            </a:xfrm>
            <a:prstGeom prst="rect">
              <a:avLst/>
            </a:prstGeom>
          </p:spPr>
        </p:pic>
        <p:pic>
          <p:nvPicPr>
            <p:cNvPr id="31" name="Εικόνα 30">
              <a:extLst>
                <a:ext uri="{FF2B5EF4-FFF2-40B4-BE49-F238E27FC236}">
                  <a16:creationId xmlns:a16="http://schemas.microsoft.com/office/drawing/2014/main" id="{1A72BD2E-40CB-4D01-C7C3-8A561913059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a:off x="3959408" y="4406971"/>
              <a:ext cx="170815" cy="170815"/>
            </a:xfrm>
            <a:prstGeom prst="rect">
              <a:avLst/>
            </a:prstGeom>
          </p:spPr>
        </p:pic>
        <p:pic>
          <p:nvPicPr>
            <p:cNvPr id="32" name="Εικόνα 31">
              <a:extLst>
                <a:ext uri="{FF2B5EF4-FFF2-40B4-BE49-F238E27FC236}">
                  <a16:creationId xmlns:a16="http://schemas.microsoft.com/office/drawing/2014/main" id="{6586A22E-233C-DFCD-3BC4-F52FE5612D1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4988" y="3959931"/>
              <a:ext cx="205740" cy="205740"/>
            </a:xfrm>
            <a:prstGeom prst="rect">
              <a:avLst/>
            </a:prstGeom>
          </p:spPr>
        </p:pic>
        <p:sp>
          <p:nvSpPr>
            <p:cNvPr id="43" name="Πλαίσιο κειμένου 506">
              <a:extLst>
                <a:ext uri="{FF2B5EF4-FFF2-40B4-BE49-F238E27FC236}">
                  <a16:creationId xmlns:a16="http://schemas.microsoft.com/office/drawing/2014/main" id="{F4731005-F28A-EA4E-3B1A-9CFE5206B9B3}"/>
                </a:ext>
              </a:extLst>
            </p:cNvPr>
            <p:cNvSpPr txBox="1"/>
            <p:nvPr/>
          </p:nvSpPr>
          <p:spPr>
            <a:xfrm>
              <a:off x="3885430" y="5014102"/>
              <a:ext cx="723265" cy="240665"/>
            </a:xfrm>
            <a:prstGeom prst="rect">
              <a:avLst/>
            </a:prstGeom>
            <a:solidFill>
              <a:schemeClr val="bg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l-GR" sz="1000" dirty="0">
                  <a:effectLst/>
                  <a:latin typeface="Calibri" panose="020F0502020204030204" pitchFamily="34" charset="0"/>
                  <a:ea typeface="Calibri" panose="020F0502020204030204" pitchFamily="34" charset="0"/>
                  <a:cs typeface="Arial" panose="020B0604020202020204" pitchFamily="34" charset="0"/>
                </a:rPr>
                <a:t>κάτοψη</a:t>
              </a:r>
              <a:endParaRPr lang="el-GR" sz="16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44" name="Πλαίσιο κειμένου 505">
              <a:extLst>
                <a:ext uri="{FF2B5EF4-FFF2-40B4-BE49-F238E27FC236}">
                  <a16:creationId xmlns:a16="http://schemas.microsoft.com/office/drawing/2014/main" id="{EE12707A-F646-C161-2F8A-3F3F4E8B060D}"/>
                </a:ext>
              </a:extLst>
            </p:cNvPr>
            <p:cNvSpPr txBox="1"/>
            <p:nvPr/>
          </p:nvSpPr>
          <p:spPr>
            <a:xfrm>
              <a:off x="1093470" y="4651517"/>
              <a:ext cx="917758" cy="240665"/>
            </a:xfrm>
            <a:prstGeom prst="rect">
              <a:avLst/>
            </a:prstGeom>
            <a:solidFill>
              <a:schemeClr val="bg1"/>
            </a:solidFill>
            <a:ln w="6350">
              <a:solidFill>
                <a:schemeClr val="bg1"/>
              </a:solid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l-GR" sz="1000" dirty="0">
                  <a:effectLst/>
                  <a:latin typeface="Calibri" panose="020F0502020204030204" pitchFamily="34" charset="0"/>
                  <a:ea typeface="Calibri" panose="020F0502020204030204" pitchFamily="34" charset="0"/>
                  <a:cs typeface="Arial" panose="020B0604020202020204" pitchFamily="34" charset="0"/>
                </a:rPr>
                <a:t>πλάγια όψη</a:t>
              </a:r>
              <a:endParaRPr lang="el-GR" sz="1600" dirty="0">
                <a:effectLst/>
                <a:latin typeface="Calibri" panose="020F0502020204030204" pitchFamily="34" charset="0"/>
                <a:ea typeface="Calibri" panose="020F0502020204030204" pitchFamily="34" charset="0"/>
                <a:cs typeface="Arial" panose="020B0604020202020204" pitchFamily="34" charset="0"/>
              </a:endParaRPr>
            </a:p>
          </p:txBody>
        </p:sp>
      </p:grpSp>
    </p:spTree>
    <p:extLst>
      <p:ext uri="{BB962C8B-B14F-4D97-AF65-F5344CB8AC3E}">
        <p14:creationId xmlns:p14="http://schemas.microsoft.com/office/powerpoint/2010/main" val="415262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29AF8268-A2D0-6F21-514F-7E75303CF197}"/>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ΕΣΩΤΕΡΙΚΗ ΚΑΙ ΕΞΩΤΕΡΙΚΗ ΛΕΙΤΟΥΡΓΙΑ</a:t>
            </a:r>
            <a:endParaRPr lang="en-US" sz="4000" dirty="0">
              <a:latin typeface="Times New Roman" panose="02020603050405020304" pitchFamily="18" charset="0"/>
              <a:cs typeface="Times New Roman" panose="02020603050405020304" pitchFamily="18" charset="0"/>
            </a:endParaRPr>
          </a:p>
        </p:txBody>
      </p:sp>
      <p:sp>
        <p:nvSpPr>
          <p:cNvPr id="3" name="Θέση περιεχομένου 2">
            <a:extLst>
              <a:ext uri="{FF2B5EF4-FFF2-40B4-BE49-F238E27FC236}">
                <a16:creationId xmlns:a16="http://schemas.microsoft.com/office/drawing/2014/main" id="{B2523F03-39F5-7BAD-C9EC-5D6A1383E059}"/>
              </a:ext>
            </a:extLst>
          </p:cNvPr>
          <p:cNvSpPr>
            <a:spLocks noGrp="1"/>
          </p:cNvSpPr>
          <p:nvPr>
            <p:ph idx="1"/>
          </p:nvPr>
        </p:nvSpPr>
        <p:spPr>
          <a:xfrm>
            <a:off x="1097279" y="1905000"/>
            <a:ext cx="10411045" cy="3928533"/>
          </a:xfrm>
        </p:spPr>
        <p:txBody>
          <a:bodyPr>
            <a:noAutofit/>
          </a:bodyPr>
          <a:lstStyle/>
          <a:p>
            <a:r>
              <a:rPr lang="el-GR" dirty="0">
                <a:latin typeface="Times New Roman" panose="02020603050405020304" pitchFamily="18" charset="0"/>
                <a:cs typeface="Times New Roman" panose="02020603050405020304" pitchFamily="18" charset="0"/>
              </a:rPr>
              <a:t>Απαιτείται ένας διακόπτης που θα κάνει εναλλαγή ανάμεσα σε δύο λειτουργίες, «εσωτερική» και «εξωτερική». Σε κλειστούς χώρους τα εμπόδια είναι πιο κοντά στον χρήστη αρά θέλουμε μικρότερη εμβέλεια εντοπισμού.</a:t>
            </a:r>
          </a:p>
          <a:p>
            <a:r>
              <a:rPr lang="el-GR" b="1" dirty="0">
                <a:latin typeface="Times New Roman" panose="02020603050405020304" pitchFamily="18" charset="0"/>
                <a:cs typeface="Times New Roman" panose="02020603050405020304" pitchFamily="18" charset="0"/>
              </a:rPr>
              <a:t>Λειτουργία εσωτερικού χώρου</a:t>
            </a:r>
            <a:r>
              <a:rPr lang="en-US" b="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l-GR" b="1"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Μέγιστη εμβέλεια: 1,5 μέτρα. </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 Τέσσερα επίπεδα δόνησης</a:t>
            </a:r>
          </a:p>
          <a:p>
            <a:r>
              <a:rPr lang="el-GR" b="1" dirty="0">
                <a:latin typeface="Times New Roman" panose="02020603050405020304" pitchFamily="18" charset="0"/>
                <a:cs typeface="Times New Roman" panose="02020603050405020304" pitchFamily="18" charset="0"/>
              </a:rPr>
              <a:t>Λειτουργία εξωτερικού χώρου</a:t>
            </a:r>
            <a:r>
              <a:rPr lang="en-US" b="1"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l-GR" b="1" dirty="0">
                <a:latin typeface="Times New Roman" panose="02020603050405020304" pitchFamily="18" charset="0"/>
                <a:cs typeface="Times New Roman" panose="02020603050405020304" pitchFamily="18" charset="0"/>
              </a:rPr>
              <a:t> </a:t>
            </a:r>
            <a:r>
              <a:rPr lang="el-GR" dirty="0">
                <a:latin typeface="Times New Roman" panose="02020603050405020304" pitchFamily="18" charset="0"/>
                <a:cs typeface="Times New Roman" panose="02020603050405020304" pitchFamily="18" charset="0"/>
              </a:rPr>
              <a:t>Μέγιστη εμβέλεια: 4 μέτρα.</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 Πέντε επίπεδα δόνησης</a:t>
            </a:r>
            <a:r>
              <a:rPr lang="el-GR"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grpSp>
        <p:nvGrpSpPr>
          <p:cNvPr id="4" name="Καμβάς 949">
            <a:extLst>
              <a:ext uri="{FF2B5EF4-FFF2-40B4-BE49-F238E27FC236}">
                <a16:creationId xmlns:a16="http://schemas.microsoft.com/office/drawing/2014/main" id="{1B8347A4-826A-009A-FCF2-A51EAAD56895}"/>
              </a:ext>
            </a:extLst>
          </p:cNvPr>
          <p:cNvGrpSpPr/>
          <p:nvPr/>
        </p:nvGrpSpPr>
        <p:grpSpPr>
          <a:xfrm>
            <a:off x="5966460" y="2756958"/>
            <a:ext cx="4168140" cy="3003762"/>
            <a:chOff x="0" y="0"/>
            <a:chExt cx="5274310" cy="3076575"/>
          </a:xfrm>
        </p:grpSpPr>
        <p:sp>
          <p:nvSpPr>
            <p:cNvPr id="5" name="Ορθογώνιο 4">
              <a:extLst>
                <a:ext uri="{FF2B5EF4-FFF2-40B4-BE49-F238E27FC236}">
                  <a16:creationId xmlns:a16="http://schemas.microsoft.com/office/drawing/2014/main" id="{1347ADF6-B8F5-DA93-7A92-0086F628609B}"/>
                </a:ext>
              </a:extLst>
            </p:cNvPr>
            <p:cNvSpPr/>
            <p:nvPr/>
          </p:nvSpPr>
          <p:spPr>
            <a:xfrm>
              <a:off x="0" y="0"/>
              <a:ext cx="5274310" cy="3076575"/>
            </a:xfrm>
            <a:prstGeom prst="rect">
              <a:avLst/>
            </a:prstGeom>
            <a:solidFill>
              <a:prstClr val="white"/>
            </a:solidFill>
          </p:spPr>
        </p:sp>
      </p:grpSp>
      <p:cxnSp>
        <p:nvCxnSpPr>
          <p:cNvPr id="6" name="Ευθεία γραμμή σύνδεσης 5">
            <a:extLst>
              <a:ext uri="{FF2B5EF4-FFF2-40B4-BE49-F238E27FC236}">
                <a16:creationId xmlns:a16="http://schemas.microsoft.com/office/drawing/2014/main" id="{B1237438-898D-0988-6C2F-0BE499BD7859}"/>
              </a:ext>
            </a:extLst>
          </p:cNvPr>
          <p:cNvCxnSpPr/>
          <p:nvPr/>
        </p:nvCxnSpPr>
        <p:spPr>
          <a:xfrm>
            <a:off x="6208849" y="3611994"/>
            <a:ext cx="330517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8" name="Ορθογώνιο 7">
            <a:extLst>
              <a:ext uri="{FF2B5EF4-FFF2-40B4-BE49-F238E27FC236}">
                <a16:creationId xmlns:a16="http://schemas.microsoft.com/office/drawing/2014/main" id="{CE78C43A-5ECC-0628-8A54-21A16D3C8600}"/>
              </a:ext>
            </a:extLst>
          </p:cNvPr>
          <p:cNvSpPr/>
          <p:nvPr/>
        </p:nvSpPr>
        <p:spPr>
          <a:xfrm>
            <a:off x="9514659" y="2984614"/>
            <a:ext cx="465455" cy="634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l-GR" sz="600">
                <a:effectLst/>
                <a:ea typeface="Calibri" panose="020F0502020204030204" pitchFamily="34" charset="0"/>
                <a:cs typeface="Arial" panose="020B0604020202020204" pitchFamily="34" charset="0"/>
              </a:rPr>
              <a:t>Εμπόδιο</a:t>
            </a:r>
            <a:endParaRPr lang="el-GR" sz="1100">
              <a:effectLst/>
              <a:ea typeface="Calibri" panose="020F0502020204030204" pitchFamily="34" charset="0"/>
              <a:cs typeface="Arial" panose="020B0604020202020204" pitchFamily="34" charset="0"/>
            </a:endParaRPr>
          </a:p>
        </p:txBody>
      </p:sp>
      <p:cxnSp>
        <p:nvCxnSpPr>
          <p:cNvPr id="10" name="Ευθεία γραμμή σύνδεσης 9">
            <a:extLst>
              <a:ext uri="{FF2B5EF4-FFF2-40B4-BE49-F238E27FC236}">
                <a16:creationId xmlns:a16="http://schemas.microsoft.com/office/drawing/2014/main" id="{F4981DD6-C99B-ADAC-3BC9-473A79FE6AD1}"/>
              </a:ext>
            </a:extLst>
          </p:cNvPr>
          <p:cNvCxnSpPr/>
          <p:nvPr/>
        </p:nvCxnSpPr>
        <p:spPr>
          <a:xfrm>
            <a:off x="8989514" y="3526904"/>
            <a:ext cx="0" cy="16827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1" name="Ευθεία γραμμή σύνδεσης 10">
            <a:extLst>
              <a:ext uri="{FF2B5EF4-FFF2-40B4-BE49-F238E27FC236}">
                <a16:creationId xmlns:a16="http://schemas.microsoft.com/office/drawing/2014/main" id="{E682A0D0-060A-C64C-822D-E236325A33C4}"/>
              </a:ext>
            </a:extLst>
          </p:cNvPr>
          <p:cNvCxnSpPr/>
          <p:nvPr/>
        </p:nvCxnSpPr>
        <p:spPr>
          <a:xfrm>
            <a:off x="8494849" y="3528174"/>
            <a:ext cx="0" cy="16827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2" name="Ευθεία γραμμή σύνδεσης 11">
            <a:extLst>
              <a:ext uri="{FF2B5EF4-FFF2-40B4-BE49-F238E27FC236}">
                <a16:creationId xmlns:a16="http://schemas.microsoft.com/office/drawing/2014/main" id="{D552BFEF-D647-017F-20AF-05F628DA5813}"/>
              </a:ext>
            </a:extLst>
          </p:cNvPr>
          <p:cNvCxnSpPr/>
          <p:nvPr/>
        </p:nvCxnSpPr>
        <p:spPr>
          <a:xfrm>
            <a:off x="7589339" y="3530079"/>
            <a:ext cx="0" cy="16827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13" name="Ευθεία γραμμή σύνδεσης 12">
            <a:extLst>
              <a:ext uri="{FF2B5EF4-FFF2-40B4-BE49-F238E27FC236}">
                <a16:creationId xmlns:a16="http://schemas.microsoft.com/office/drawing/2014/main" id="{D4B42843-F405-5E9A-AD48-0308F60AA43D}"/>
              </a:ext>
            </a:extLst>
          </p:cNvPr>
          <p:cNvCxnSpPr/>
          <p:nvPr/>
        </p:nvCxnSpPr>
        <p:spPr>
          <a:xfrm>
            <a:off x="6739074" y="3530714"/>
            <a:ext cx="0" cy="168275"/>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14" name="Πλαίσιο κειμένου 534">
            <a:extLst>
              <a:ext uri="{FF2B5EF4-FFF2-40B4-BE49-F238E27FC236}">
                <a16:creationId xmlns:a16="http://schemas.microsoft.com/office/drawing/2014/main" id="{346F3E9F-61D0-AF51-D551-C4FF07E6E74E}"/>
              </a:ext>
            </a:extLst>
          </p:cNvPr>
          <p:cNvSpPr txBox="1"/>
          <p:nvPr/>
        </p:nvSpPr>
        <p:spPr>
          <a:xfrm>
            <a:off x="8817429" y="3631044"/>
            <a:ext cx="363220" cy="19621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0.25</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15" name="Πλαίσιο κειμένου 536">
            <a:extLst>
              <a:ext uri="{FF2B5EF4-FFF2-40B4-BE49-F238E27FC236}">
                <a16:creationId xmlns:a16="http://schemas.microsoft.com/office/drawing/2014/main" id="{5A476495-6931-819B-758C-E6BEA620FD3F}"/>
              </a:ext>
            </a:extLst>
          </p:cNvPr>
          <p:cNvSpPr txBox="1"/>
          <p:nvPr/>
        </p:nvSpPr>
        <p:spPr>
          <a:xfrm>
            <a:off x="8346259" y="3645014"/>
            <a:ext cx="363220" cy="19621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0.5</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16" name="Πλαίσιο κειμένου 537">
            <a:extLst>
              <a:ext uri="{FF2B5EF4-FFF2-40B4-BE49-F238E27FC236}">
                <a16:creationId xmlns:a16="http://schemas.microsoft.com/office/drawing/2014/main" id="{94CC635C-31AC-B2CE-4E76-AAD64719FC36}"/>
              </a:ext>
            </a:extLst>
          </p:cNvPr>
          <p:cNvSpPr txBox="1"/>
          <p:nvPr/>
        </p:nvSpPr>
        <p:spPr>
          <a:xfrm>
            <a:off x="7480754" y="3631679"/>
            <a:ext cx="234950" cy="19621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1</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17" name="Πλαίσιο κειμένου 538">
            <a:extLst>
              <a:ext uri="{FF2B5EF4-FFF2-40B4-BE49-F238E27FC236}">
                <a16:creationId xmlns:a16="http://schemas.microsoft.com/office/drawing/2014/main" id="{AF3BE460-3A71-BF56-AD5C-E6A16BB2C455}"/>
              </a:ext>
            </a:extLst>
          </p:cNvPr>
          <p:cNvSpPr txBox="1"/>
          <p:nvPr/>
        </p:nvSpPr>
        <p:spPr>
          <a:xfrm>
            <a:off x="6591754" y="3645014"/>
            <a:ext cx="363220" cy="19621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1.5</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18" name="Οβάλ 17">
            <a:extLst>
              <a:ext uri="{FF2B5EF4-FFF2-40B4-BE49-F238E27FC236}">
                <a16:creationId xmlns:a16="http://schemas.microsoft.com/office/drawing/2014/main" id="{916C818A-E096-721A-904B-6BB87AB45388}"/>
              </a:ext>
            </a:extLst>
          </p:cNvPr>
          <p:cNvSpPr/>
          <p:nvPr/>
        </p:nvSpPr>
        <p:spPr>
          <a:xfrm>
            <a:off x="6643189" y="3545954"/>
            <a:ext cx="60960" cy="65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19" name="Ευθεία γραμμή σύνδεσης 18">
            <a:extLst>
              <a:ext uri="{FF2B5EF4-FFF2-40B4-BE49-F238E27FC236}">
                <a16:creationId xmlns:a16="http://schemas.microsoft.com/office/drawing/2014/main" id="{8307BC6D-55F1-29EC-F506-4F07D9E01AD5}"/>
              </a:ext>
            </a:extLst>
          </p:cNvPr>
          <p:cNvCxnSpPr/>
          <p:nvPr/>
        </p:nvCxnSpPr>
        <p:spPr>
          <a:xfrm flipH="1" flipV="1">
            <a:off x="6188529" y="2998584"/>
            <a:ext cx="464185" cy="550545"/>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0" name="Δεξί άγκιστρο 19">
            <a:extLst>
              <a:ext uri="{FF2B5EF4-FFF2-40B4-BE49-F238E27FC236}">
                <a16:creationId xmlns:a16="http://schemas.microsoft.com/office/drawing/2014/main" id="{D15E54E0-0502-9A4B-833C-21BFA650FD18}"/>
              </a:ext>
            </a:extLst>
          </p:cNvPr>
          <p:cNvSpPr/>
          <p:nvPr/>
        </p:nvSpPr>
        <p:spPr>
          <a:xfrm rot="5400000">
            <a:off x="7066099" y="3575164"/>
            <a:ext cx="234315" cy="805815"/>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21" name="Δεξί άγκιστρο 20">
            <a:extLst>
              <a:ext uri="{FF2B5EF4-FFF2-40B4-BE49-F238E27FC236}">
                <a16:creationId xmlns:a16="http://schemas.microsoft.com/office/drawing/2014/main" id="{A15EB022-8FD4-F284-56A1-821F60A2783F}"/>
              </a:ext>
            </a:extLst>
          </p:cNvPr>
          <p:cNvSpPr/>
          <p:nvPr/>
        </p:nvSpPr>
        <p:spPr>
          <a:xfrm rot="5400000">
            <a:off x="7916681" y="3556432"/>
            <a:ext cx="234315" cy="839470"/>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22" name="Δεξί άγκιστρο 21">
            <a:extLst>
              <a:ext uri="{FF2B5EF4-FFF2-40B4-BE49-F238E27FC236}">
                <a16:creationId xmlns:a16="http://schemas.microsoft.com/office/drawing/2014/main" id="{52F767A5-79DE-9EF1-84CD-90B193626E06}"/>
              </a:ext>
            </a:extLst>
          </p:cNvPr>
          <p:cNvSpPr/>
          <p:nvPr/>
        </p:nvSpPr>
        <p:spPr>
          <a:xfrm rot="5400000">
            <a:off x="8627246" y="3743757"/>
            <a:ext cx="234315" cy="464820"/>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23" name="Δεξί άγκιστρο 22">
            <a:extLst>
              <a:ext uri="{FF2B5EF4-FFF2-40B4-BE49-F238E27FC236}">
                <a16:creationId xmlns:a16="http://schemas.microsoft.com/office/drawing/2014/main" id="{3871DDCF-56D5-9D69-0828-01CB0C18E22F}"/>
              </a:ext>
            </a:extLst>
          </p:cNvPr>
          <p:cNvSpPr/>
          <p:nvPr/>
        </p:nvSpPr>
        <p:spPr>
          <a:xfrm rot="5400000">
            <a:off x="9121276" y="3745027"/>
            <a:ext cx="234315" cy="464820"/>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24" name="Πλαίσιο κειμένου 548">
            <a:extLst>
              <a:ext uri="{FF2B5EF4-FFF2-40B4-BE49-F238E27FC236}">
                <a16:creationId xmlns:a16="http://schemas.microsoft.com/office/drawing/2014/main" id="{1D3DC43F-8DE2-C605-5A29-404D160BB36E}"/>
              </a:ext>
            </a:extLst>
          </p:cNvPr>
          <p:cNvSpPr txBox="1"/>
          <p:nvPr/>
        </p:nvSpPr>
        <p:spPr>
          <a:xfrm>
            <a:off x="8992689" y="4021569"/>
            <a:ext cx="497205" cy="3067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l-GR" sz="700">
                <a:effectLst/>
                <a:latin typeface="Calibri" panose="020F0502020204030204" pitchFamily="34" charset="0"/>
                <a:ea typeface="Calibri" panose="020F0502020204030204" pitchFamily="34" charset="0"/>
                <a:cs typeface="Arial" panose="020B0604020202020204" pitchFamily="34" charset="0"/>
              </a:rPr>
              <a:t>επίπεδο </a:t>
            </a:r>
            <a:r>
              <a:rPr lang="en-US" sz="700">
                <a:effectLst/>
                <a:latin typeface="Calibri" panose="020F0502020204030204" pitchFamily="34" charset="0"/>
                <a:ea typeface="Calibri" panose="020F0502020204030204" pitchFamily="34" charset="0"/>
                <a:cs typeface="Arial" panose="020B0604020202020204" pitchFamily="34" charset="0"/>
              </a:rPr>
              <a:t>1</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25" name="Πλαίσιο κειμένου 547">
            <a:extLst>
              <a:ext uri="{FF2B5EF4-FFF2-40B4-BE49-F238E27FC236}">
                <a16:creationId xmlns:a16="http://schemas.microsoft.com/office/drawing/2014/main" id="{62C172E7-D20B-E366-C1A8-F84018E49AD5}"/>
              </a:ext>
            </a:extLst>
          </p:cNvPr>
          <p:cNvSpPr txBox="1"/>
          <p:nvPr/>
        </p:nvSpPr>
        <p:spPr>
          <a:xfrm>
            <a:off x="8494849" y="4053954"/>
            <a:ext cx="497205" cy="3067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l-GR" sz="700">
                <a:effectLst/>
                <a:latin typeface="Calibri" panose="020F0502020204030204" pitchFamily="34" charset="0"/>
                <a:ea typeface="Calibri" panose="020F0502020204030204" pitchFamily="34" charset="0"/>
                <a:cs typeface="Arial" panose="020B0604020202020204" pitchFamily="34" charset="0"/>
              </a:rPr>
              <a:t>επίπεδο </a:t>
            </a:r>
            <a:r>
              <a:rPr lang="en-US" sz="700">
                <a:effectLst/>
                <a:latin typeface="Calibri" panose="020F0502020204030204" pitchFamily="34" charset="0"/>
                <a:ea typeface="Calibri" panose="020F0502020204030204" pitchFamily="34" charset="0"/>
                <a:cs typeface="Arial" panose="020B0604020202020204" pitchFamily="34" charset="0"/>
              </a:rPr>
              <a:t>2</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26" name="Πλαίσιο κειμένου 545">
            <a:extLst>
              <a:ext uri="{FF2B5EF4-FFF2-40B4-BE49-F238E27FC236}">
                <a16:creationId xmlns:a16="http://schemas.microsoft.com/office/drawing/2014/main" id="{670FDFA7-53D9-A18B-5B7F-0E473FCDA496}"/>
              </a:ext>
            </a:extLst>
          </p:cNvPr>
          <p:cNvSpPr txBox="1"/>
          <p:nvPr/>
        </p:nvSpPr>
        <p:spPr>
          <a:xfrm>
            <a:off x="6925129" y="4083164"/>
            <a:ext cx="497205" cy="3067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l-GR" sz="700">
                <a:effectLst/>
                <a:latin typeface="Calibri" panose="020F0502020204030204" pitchFamily="34" charset="0"/>
                <a:ea typeface="Calibri" panose="020F0502020204030204" pitchFamily="34" charset="0"/>
                <a:cs typeface="Arial" panose="020B0604020202020204" pitchFamily="34" charset="0"/>
              </a:rPr>
              <a:t>επίπεδο </a:t>
            </a:r>
            <a:r>
              <a:rPr lang="en-US" sz="700">
                <a:effectLst/>
                <a:latin typeface="Calibri" panose="020F0502020204030204" pitchFamily="34" charset="0"/>
                <a:ea typeface="Calibri" panose="020F0502020204030204" pitchFamily="34" charset="0"/>
                <a:cs typeface="Arial" panose="020B0604020202020204" pitchFamily="34" charset="0"/>
              </a:rPr>
              <a:t>4</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27" name="Πλαίσιο κειμένου 546">
            <a:extLst>
              <a:ext uri="{FF2B5EF4-FFF2-40B4-BE49-F238E27FC236}">
                <a16:creationId xmlns:a16="http://schemas.microsoft.com/office/drawing/2014/main" id="{0112FE6C-D1DF-DBC5-9CC1-C4EC60F78D3C}"/>
              </a:ext>
            </a:extLst>
          </p:cNvPr>
          <p:cNvSpPr txBox="1"/>
          <p:nvPr/>
        </p:nvSpPr>
        <p:spPr>
          <a:xfrm>
            <a:off x="7786189" y="4062844"/>
            <a:ext cx="497205" cy="3067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l-GR" sz="700">
                <a:effectLst/>
                <a:latin typeface="Calibri" panose="020F0502020204030204" pitchFamily="34" charset="0"/>
                <a:ea typeface="Calibri" panose="020F0502020204030204" pitchFamily="34" charset="0"/>
                <a:cs typeface="Arial" panose="020B0604020202020204" pitchFamily="34" charset="0"/>
              </a:rPr>
              <a:t>επίπεδο </a:t>
            </a:r>
            <a:r>
              <a:rPr lang="en-US" sz="700">
                <a:effectLst/>
                <a:latin typeface="Calibri" panose="020F0502020204030204" pitchFamily="34" charset="0"/>
                <a:ea typeface="Calibri" panose="020F0502020204030204" pitchFamily="34" charset="0"/>
                <a:cs typeface="Arial" panose="020B0604020202020204" pitchFamily="34" charset="0"/>
              </a:rPr>
              <a:t>3</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cxnSp>
        <p:nvCxnSpPr>
          <p:cNvPr id="28" name="Ευθεία γραμμή σύνδεσης 27">
            <a:extLst>
              <a:ext uri="{FF2B5EF4-FFF2-40B4-BE49-F238E27FC236}">
                <a16:creationId xmlns:a16="http://schemas.microsoft.com/office/drawing/2014/main" id="{D8D684BD-8AD0-D5BF-EC29-00CC84D47C42}"/>
              </a:ext>
            </a:extLst>
          </p:cNvPr>
          <p:cNvCxnSpPr/>
          <p:nvPr/>
        </p:nvCxnSpPr>
        <p:spPr>
          <a:xfrm>
            <a:off x="6210211" y="4929430"/>
            <a:ext cx="3305175"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 name="Ορθογώνιο 28">
            <a:extLst>
              <a:ext uri="{FF2B5EF4-FFF2-40B4-BE49-F238E27FC236}">
                <a16:creationId xmlns:a16="http://schemas.microsoft.com/office/drawing/2014/main" id="{F4E9351A-A544-C998-A0D1-C793C4E03175}"/>
              </a:ext>
            </a:extLst>
          </p:cNvPr>
          <p:cNvSpPr/>
          <p:nvPr/>
        </p:nvSpPr>
        <p:spPr>
          <a:xfrm>
            <a:off x="9516021" y="4301415"/>
            <a:ext cx="465455" cy="6343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l-GR" sz="600">
                <a:effectLst/>
                <a:ea typeface="Calibri" panose="020F0502020204030204" pitchFamily="34" charset="0"/>
                <a:cs typeface="Arial" panose="020B0604020202020204" pitchFamily="34" charset="0"/>
              </a:rPr>
              <a:t>Εμπόδιο</a:t>
            </a:r>
            <a:endParaRPr lang="el-GR" sz="1100">
              <a:effectLst/>
              <a:ea typeface="Calibri" panose="020F0502020204030204" pitchFamily="34" charset="0"/>
              <a:cs typeface="Arial" panose="020B0604020202020204" pitchFamily="34" charset="0"/>
            </a:endParaRPr>
          </a:p>
        </p:txBody>
      </p:sp>
      <p:cxnSp>
        <p:nvCxnSpPr>
          <p:cNvPr id="30" name="Ευθεία γραμμή σύνδεσης 29">
            <a:extLst>
              <a:ext uri="{FF2B5EF4-FFF2-40B4-BE49-F238E27FC236}">
                <a16:creationId xmlns:a16="http://schemas.microsoft.com/office/drawing/2014/main" id="{C835C62C-7797-5966-EF52-17D2D4BEE6F9}"/>
              </a:ext>
            </a:extLst>
          </p:cNvPr>
          <p:cNvCxnSpPr/>
          <p:nvPr/>
        </p:nvCxnSpPr>
        <p:spPr>
          <a:xfrm>
            <a:off x="9185821" y="4817035"/>
            <a:ext cx="0" cy="16827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31" name="Ευθεία γραμμή σύνδεσης 30">
            <a:extLst>
              <a:ext uri="{FF2B5EF4-FFF2-40B4-BE49-F238E27FC236}">
                <a16:creationId xmlns:a16="http://schemas.microsoft.com/office/drawing/2014/main" id="{A59CB46C-BD84-9130-9AAB-8AC4D13254DE}"/>
              </a:ext>
            </a:extLst>
          </p:cNvPr>
          <p:cNvCxnSpPr/>
          <p:nvPr/>
        </p:nvCxnSpPr>
        <p:spPr>
          <a:xfrm>
            <a:off x="8807361" y="4818305"/>
            <a:ext cx="0" cy="16827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32" name="Ευθεία γραμμή σύνδεσης 31">
            <a:extLst>
              <a:ext uri="{FF2B5EF4-FFF2-40B4-BE49-F238E27FC236}">
                <a16:creationId xmlns:a16="http://schemas.microsoft.com/office/drawing/2014/main" id="{A4E677E6-ACCB-9256-4264-CFC9CF0BB95C}"/>
              </a:ext>
            </a:extLst>
          </p:cNvPr>
          <p:cNvCxnSpPr/>
          <p:nvPr/>
        </p:nvCxnSpPr>
        <p:spPr>
          <a:xfrm>
            <a:off x="8139341" y="4820210"/>
            <a:ext cx="0" cy="168275"/>
          </a:xfrm>
          <a:prstGeom prst="line">
            <a:avLst/>
          </a:prstGeom>
          <a:ln w="9525"/>
        </p:spPr>
        <p:style>
          <a:lnRef idx="1">
            <a:schemeClr val="accent1"/>
          </a:lnRef>
          <a:fillRef idx="0">
            <a:schemeClr val="accent1"/>
          </a:fillRef>
          <a:effectRef idx="0">
            <a:schemeClr val="accent1"/>
          </a:effectRef>
          <a:fontRef idx="minor">
            <a:schemeClr val="tx1"/>
          </a:fontRef>
        </p:style>
      </p:cxnSp>
      <p:cxnSp>
        <p:nvCxnSpPr>
          <p:cNvPr id="33" name="Ευθεία γραμμή σύνδεσης 32">
            <a:extLst>
              <a:ext uri="{FF2B5EF4-FFF2-40B4-BE49-F238E27FC236}">
                <a16:creationId xmlns:a16="http://schemas.microsoft.com/office/drawing/2014/main" id="{51B4DD61-5907-F7B5-0327-262AA6CBFFBC}"/>
              </a:ext>
            </a:extLst>
          </p:cNvPr>
          <p:cNvCxnSpPr/>
          <p:nvPr/>
        </p:nvCxnSpPr>
        <p:spPr>
          <a:xfrm>
            <a:off x="7466876" y="4820845"/>
            <a:ext cx="0" cy="168275"/>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34" name="Οβάλ 33">
            <a:extLst>
              <a:ext uri="{FF2B5EF4-FFF2-40B4-BE49-F238E27FC236}">
                <a16:creationId xmlns:a16="http://schemas.microsoft.com/office/drawing/2014/main" id="{9DB97B51-6FC9-DAA5-0BCB-C56BCE301310}"/>
              </a:ext>
            </a:extLst>
          </p:cNvPr>
          <p:cNvSpPr/>
          <p:nvPr/>
        </p:nvSpPr>
        <p:spPr>
          <a:xfrm>
            <a:off x="6701066" y="4846245"/>
            <a:ext cx="60960" cy="654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cxnSp>
        <p:nvCxnSpPr>
          <p:cNvPr id="35" name="Ευθεία γραμμή σύνδεσης 34">
            <a:extLst>
              <a:ext uri="{FF2B5EF4-FFF2-40B4-BE49-F238E27FC236}">
                <a16:creationId xmlns:a16="http://schemas.microsoft.com/office/drawing/2014/main" id="{CE7704A4-5888-E4C2-FBD4-F9445B7CA2F4}"/>
              </a:ext>
            </a:extLst>
          </p:cNvPr>
          <p:cNvCxnSpPr/>
          <p:nvPr/>
        </p:nvCxnSpPr>
        <p:spPr>
          <a:xfrm flipH="1" flipV="1">
            <a:off x="6256566" y="4317290"/>
            <a:ext cx="464185" cy="55054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Ευθεία γραμμή σύνδεσης 35">
            <a:extLst>
              <a:ext uri="{FF2B5EF4-FFF2-40B4-BE49-F238E27FC236}">
                <a16:creationId xmlns:a16="http://schemas.microsoft.com/office/drawing/2014/main" id="{4CA0E36C-7066-1119-F58C-2665AB58FBBF}"/>
              </a:ext>
            </a:extLst>
          </p:cNvPr>
          <p:cNvCxnSpPr/>
          <p:nvPr/>
        </p:nvCxnSpPr>
        <p:spPr>
          <a:xfrm>
            <a:off x="6797586" y="4820845"/>
            <a:ext cx="0" cy="168275"/>
          </a:xfrm>
          <a:prstGeom prst="line">
            <a:avLst/>
          </a:prstGeom>
          <a:ln w="9525"/>
        </p:spPr>
        <p:style>
          <a:lnRef idx="1">
            <a:schemeClr val="accent1"/>
          </a:lnRef>
          <a:fillRef idx="0">
            <a:schemeClr val="accent1"/>
          </a:fillRef>
          <a:effectRef idx="0">
            <a:schemeClr val="accent1"/>
          </a:effectRef>
          <a:fontRef idx="minor">
            <a:schemeClr val="tx1"/>
          </a:fontRef>
        </p:style>
      </p:cxnSp>
      <p:sp>
        <p:nvSpPr>
          <p:cNvPr id="37" name="Πλαίσιο κειμένου 563">
            <a:extLst>
              <a:ext uri="{FF2B5EF4-FFF2-40B4-BE49-F238E27FC236}">
                <a16:creationId xmlns:a16="http://schemas.microsoft.com/office/drawing/2014/main" id="{07D197E7-0548-9F5F-9D31-FFC8AE53CA89}"/>
              </a:ext>
            </a:extLst>
          </p:cNvPr>
          <p:cNvSpPr txBox="1"/>
          <p:nvPr/>
        </p:nvSpPr>
        <p:spPr>
          <a:xfrm>
            <a:off x="9036596" y="4948480"/>
            <a:ext cx="312420" cy="19621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0.5</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38" name="Πλαίσιο κειμένου 564">
            <a:extLst>
              <a:ext uri="{FF2B5EF4-FFF2-40B4-BE49-F238E27FC236}">
                <a16:creationId xmlns:a16="http://schemas.microsoft.com/office/drawing/2014/main" id="{20C80711-BE4D-F20E-2EEC-939F334C539C}"/>
              </a:ext>
            </a:extLst>
          </p:cNvPr>
          <p:cNvSpPr txBox="1"/>
          <p:nvPr/>
        </p:nvSpPr>
        <p:spPr>
          <a:xfrm>
            <a:off x="8694331" y="4948480"/>
            <a:ext cx="256540" cy="19621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1</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39" name="Πλαίσιο κειμένου 565">
            <a:extLst>
              <a:ext uri="{FF2B5EF4-FFF2-40B4-BE49-F238E27FC236}">
                <a16:creationId xmlns:a16="http://schemas.microsoft.com/office/drawing/2014/main" id="{ED305004-63E4-DC4F-6EE6-306D5B3A3951}"/>
              </a:ext>
            </a:extLst>
          </p:cNvPr>
          <p:cNvSpPr txBox="1"/>
          <p:nvPr/>
        </p:nvSpPr>
        <p:spPr>
          <a:xfrm>
            <a:off x="8025676" y="4958640"/>
            <a:ext cx="312420" cy="19621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2</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40" name="Πλαίσιο κειμένου 566">
            <a:extLst>
              <a:ext uri="{FF2B5EF4-FFF2-40B4-BE49-F238E27FC236}">
                <a16:creationId xmlns:a16="http://schemas.microsoft.com/office/drawing/2014/main" id="{737CBD97-F587-0794-3E0B-6695BE029C95}"/>
              </a:ext>
            </a:extLst>
          </p:cNvPr>
          <p:cNvSpPr txBox="1"/>
          <p:nvPr/>
        </p:nvSpPr>
        <p:spPr>
          <a:xfrm>
            <a:off x="7351941" y="4961180"/>
            <a:ext cx="312420" cy="19621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3</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41" name="Πλαίσιο κειμένου 567">
            <a:extLst>
              <a:ext uri="{FF2B5EF4-FFF2-40B4-BE49-F238E27FC236}">
                <a16:creationId xmlns:a16="http://schemas.microsoft.com/office/drawing/2014/main" id="{836D78B6-EEE4-F4CE-00DF-DCB1568D6CA9}"/>
              </a:ext>
            </a:extLst>
          </p:cNvPr>
          <p:cNvSpPr txBox="1"/>
          <p:nvPr/>
        </p:nvSpPr>
        <p:spPr>
          <a:xfrm>
            <a:off x="6684556" y="4962450"/>
            <a:ext cx="312420" cy="19621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4</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42" name="Δεξί άγκιστρο 41">
            <a:extLst>
              <a:ext uri="{FF2B5EF4-FFF2-40B4-BE49-F238E27FC236}">
                <a16:creationId xmlns:a16="http://schemas.microsoft.com/office/drawing/2014/main" id="{92E9F926-E30D-5D07-95F1-63505BE5DB84}"/>
              </a:ext>
            </a:extLst>
          </p:cNvPr>
          <p:cNvSpPr/>
          <p:nvPr/>
        </p:nvSpPr>
        <p:spPr>
          <a:xfrm rot="5400000">
            <a:off x="7016661" y="4897680"/>
            <a:ext cx="234315" cy="640715"/>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43" name="Δεξί άγκιστρο 42">
            <a:extLst>
              <a:ext uri="{FF2B5EF4-FFF2-40B4-BE49-F238E27FC236}">
                <a16:creationId xmlns:a16="http://schemas.microsoft.com/office/drawing/2014/main" id="{425194ED-E337-7D82-03CB-187537C30344}"/>
              </a:ext>
            </a:extLst>
          </p:cNvPr>
          <p:cNvSpPr/>
          <p:nvPr/>
        </p:nvSpPr>
        <p:spPr>
          <a:xfrm rot="5400000">
            <a:off x="7695793" y="4891013"/>
            <a:ext cx="234315" cy="646430"/>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44" name="Δεξί άγκιστρο 43">
            <a:extLst>
              <a:ext uri="{FF2B5EF4-FFF2-40B4-BE49-F238E27FC236}">
                <a16:creationId xmlns:a16="http://schemas.microsoft.com/office/drawing/2014/main" id="{F430C578-C45A-4199-9996-A7F6D02DE091}"/>
              </a:ext>
            </a:extLst>
          </p:cNvPr>
          <p:cNvSpPr/>
          <p:nvPr/>
        </p:nvSpPr>
        <p:spPr>
          <a:xfrm rot="5400000">
            <a:off x="8359368" y="4892283"/>
            <a:ext cx="234315" cy="646430"/>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45" name="Δεξί άγκιστρο 44">
            <a:extLst>
              <a:ext uri="{FF2B5EF4-FFF2-40B4-BE49-F238E27FC236}">
                <a16:creationId xmlns:a16="http://schemas.microsoft.com/office/drawing/2014/main" id="{DA1C0428-DAD8-F33B-391A-2F2D881F9D59}"/>
              </a:ext>
            </a:extLst>
          </p:cNvPr>
          <p:cNvSpPr/>
          <p:nvPr/>
        </p:nvSpPr>
        <p:spPr>
          <a:xfrm rot="5400000">
            <a:off x="8888006" y="5046270"/>
            <a:ext cx="234315" cy="339725"/>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46" name="Δεξί άγκιστρο 45">
            <a:extLst>
              <a:ext uri="{FF2B5EF4-FFF2-40B4-BE49-F238E27FC236}">
                <a16:creationId xmlns:a16="http://schemas.microsoft.com/office/drawing/2014/main" id="{1985EEFA-EDCC-38F2-6E4A-7070545D630B}"/>
              </a:ext>
            </a:extLst>
          </p:cNvPr>
          <p:cNvSpPr/>
          <p:nvPr/>
        </p:nvSpPr>
        <p:spPr>
          <a:xfrm rot="5400000">
            <a:off x="9228366" y="5086910"/>
            <a:ext cx="234315" cy="278765"/>
          </a:xfrm>
          <a:prstGeom prst="rightBrace">
            <a:avLst/>
          </a:prstGeom>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47" name="Πλαίσιο κειμένου 574">
            <a:extLst>
              <a:ext uri="{FF2B5EF4-FFF2-40B4-BE49-F238E27FC236}">
                <a16:creationId xmlns:a16="http://schemas.microsoft.com/office/drawing/2014/main" id="{1BEAF7D9-1B57-DC4D-50CD-96BD6F662DEC}"/>
              </a:ext>
            </a:extLst>
          </p:cNvPr>
          <p:cNvSpPr txBox="1"/>
          <p:nvPr/>
        </p:nvSpPr>
        <p:spPr>
          <a:xfrm>
            <a:off x="6889661" y="5354245"/>
            <a:ext cx="497205" cy="3067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l-GR" sz="700">
                <a:effectLst/>
                <a:latin typeface="Calibri" panose="020F0502020204030204" pitchFamily="34" charset="0"/>
                <a:ea typeface="Calibri" panose="020F0502020204030204" pitchFamily="34" charset="0"/>
                <a:cs typeface="Arial" panose="020B0604020202020204" pitchFamily="34" charset="0"/>
              </a:rPr>
              <a:t>επίπεδο </a:t>
            </a:r>
            <a:r>
              <a:rPr lang="en-US" sz="700">
                <a:effectLst/>
                <a:latin typeface="Calibri" panose="020F0502020204030204" pitchFamily="34" charset="0"/>
                <a:ea typeface="Calibri" panose="020F0502020204030204" pitchFamily="34" charset="0"/>
                <a:cs typeface="Arial" panose="020B0604020202020204" pitchFamily="34" charset="0"/>
              </a:rPr>
              <a:t>5 </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48" name="Πλαίσιο κειμένου 576">
            <a:extLst>
              <a:ext uri="{FF2B5EF4-FFF2-40B4-BE49-F238E27FC236}">
                <a16:creationId xmlns:a16="http://schemas.microsoft.com/office/drawing/2014/main" id="{2A6E9A60-269C-D1B6-715B-D500DDC3E658}"/>
              </a:ext>
            </a:extLst>
          </p:cNvPr>
          <p:cNvSpPr txBox="1"/>
          <p:nvPr/>
        </p:nvSpPr>
        <p:spPr>
          <a:xfrm>
            <a:off x="7539266" y="5352340"/>
            <a:ext cx="497205" cy="3067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l-GR" sz="700">
                <a:effectLst/>
                <a:latin typeface="Calibri" panose="020F0502020204030204" pitchFamily="34" charset="0"/>
                <a:ea typeface="Calibri" panose="020F0502020204030204" pitchFamily="34" charset="0"/>
                <a:cs typeface="Arial" panose="020B0604020202020204" pitchFamily="34" charset="0"/>
              </a:rPr>
              <a:t>επίπεδο </a:t>
            </a:r>
            <a:r>
              <a:rPr lang="en-US" sz="700">
                <a:effectLst/>
                <a:latin typeface="Calibri" panose="020F0502020204030204" pitchFamily="34" charset="0"/>
                <a:ea typeface="Calibri" panose="020F0502020204030204" pitchFamily="34" charset="0"/>
                <a:cs typeface="Arial" panose="020B0604020202020204" pitchFamily="34" charset="0"/>
              </a:rPr>
              <a:t>4 </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49" name="Πλαίσιο κειμένου 580">
            <a:extLst>
              <a:ext uri="{FF2B5EF4-FFF2-40B4-BE49-F238E27FC236}">
                <a16:creationId xmlns:a16="http://schemas.microsoft.com/office/drawing/2014/main" id="{4D9FBAA9-56D7-545A-AF34-551D0E8FE3B3}"/>
              </a:ext>
            </a:extLst>
          </p:cNvPr>
          <p:cNvSpPr txBox="1"/>
          <p:nvPr/>
        </p:nvSpPr>
        <p:spPr>
          <a:xfrm>
            <a:off x="8747036" y="5337100"/>
            <a:ext cx="497205" cy="3067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l-GR" sz="700">
                <a:effectLst/>
                <a:latin typeface="Calibri" panose="020F0502020204030204" pitchFamily="34" charset="0"/>
                <a:ea typeface="Calibri" panose="020F0502020204030204" pitchFamily="34" charset="0"/>
                <a:cs typeface="Arial" panose="020B0604020202020204" pitchFamily="34" charset="0"/>
              </a:rPr>
              <a:t>επίπεδο </a:t>
            </a:r>
            <a:r>
              <a:rPr lang="en-US" sz="700">
                <a:effectLst/>
                <a:latin typeface="Calibri" panose="020F0502020204030204" pitchFamily="34" charset="0"/>
                <a:ea typeface="Calibri" panose="020F0502020204030204" pitchFamily="34" charset="0"/>
                <a:cs typeface="Arial" panose="020B0604020202020204" pitchFamily="34" charset="0"/>
              </a:rPr>
              <a:t>2 </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50" name="Πλαίσιο κειμένου 578">
            <a:extLst>
              <a:ext uri="{FF2B5EF4-FFF2-40B4-BE49-F238E27FC236}">
                <a16:creationId xmlns:a16="http://schemas.microsoft.com/office/drawing/2014/main" id="{EC9E7C23-C8B8-7479-6BB8-1F62240CFCEF}"/>
              </a:ext>
            </a:extLst>
          </p:cNvPr>
          <p:cNvSpPr txBox="1"/>
          <p:nvPr/>
        </p:nvSpPr>
        <p:spPr>
          <a:xfrm>
            <a:off x="8218081" y="5342815"/>
            <a:ext cx="497205" cy="3067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l-GR" sz="700">
                <a:effectLst/>
                <a:latin typeface="Calibri" panose="020F0502020204030204" pitchFamily="34" charset="0"/>
                <a:ea typeface="Calibri" panose="020F0502020204030204" pitchFamily="34" charset="0"/>
                <a:cs typeface="Arial" panose="020B0604020202020204" pitchFamily="34" charset="0"/>
              </a:rPr>
              <a:t>επίπεδο </a:t>
            </a:r>
            <a:r>
              <a:rPr lang="en-US" sz="700">
                <a:effectLst/>
                <a:latin typeface="Calibri" panose="020F0502020204030204" pitchFamily="34" charset="0"/>
                <a:ea typeface="Calibri" panose="020F0502020204030204" pitchFamily="34" charset="0"/>
                <a:cs typeface="Arial" panose="020B0604020202020204" pitchFamily="34" charset="0"/>
              </a:rPr>
              <a:t>3 </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51" name="Πλαίσιο κειμένου 582">
            <a:extLst>
              <a:ext uri="{FF2B5EF4-FFF2-40B4-BE49-F238E27FC236}">
                <a16:creationId xmlns:a16="http://schemas.microsoft.com/office/drawing/2014/main" id="{D3624D84-A3B2-45AE-3395-39E9E9C026B4}"/>
              </a:ext>
            </a:extLst>
          </p:cNvPr>
          <p:cNvSpPr txBox="1"/>
          <p:nvPr/>
        </p:nvSpPr>
        <p:spPr>
          <a:xfrm>
            <a:off x="9155976" y="5337100"/>
            <a:ext cx="497205" cy="3067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l-GR" sz="700">
                <a:effectLst/>
                <a:latin typeface="Calibri" panose="020F0502020204030204" pitchFamily="34" charset="0"/>
                <a:ea typeface="Calibri" panose="020F0502020204030204" pitchFamily="34" charset="0"/>
                <a:cs typeface="Arial" panose="020B0604020202020204" pitchFamily="34" charset="0"/>
              </a:rPr>
              <a:t>επίπεδο </a:t>
            </a:r>
            <a:r>
              <a:rPr lang="en-US" sz="700">
                <a:effectLst/>
                <a:latin typeface="Calibri" panose="020F0502020204030204" pitchFamily="34" charset="0"/>
                <a:ea typeface="Calibri" panose="020F0502020204030204" pitchFamily="34" charset="0"/>
                <a:cs typeface="Arial" panose="020B0604020202020204" pitchFamily="34" charset="0"/>
              </a:rPr>
              <a:t>1 </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52" name="Πλαίσιο κειμένου 568">
            <a:extLst>
              <a:ext uri="{FF2B5EF4-FFF2-40B4-BE49-F238E27FC236}">
                <a16:creationId xmlns:a16="http://schemas.microsoft.com/office/drawing/2014/main" id="{917673D2-EEBA-BE87-3BB0-64985FB7949D}"/>
              </a:ext>
            </a:extLst>
          </p:cNvPr>
          <p:cNvSpPr txBox="1"/>
          <p:nvPr/>
        </p:nvSpPr>
        <p:spPr>
          <a:xfrm>
            <a:off x="6093070" y="3638143"/>
            <a:ext cx="249555" cy="2235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m</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53" name="Πλαίσιο κειμένου 568">
            <a:extLst>
              <a:ext uri="{FF2B5EF4-FFF2-40B4-BE49-F238E27FC236}">
                <a16:creationId xmlns:a16="http://schemas.microsoft.com/office/drawing/2014/main" id="{50F3DB6B-797D-3916-DB6F-EDCB5AF4C4EA}"/>
              </a:ext>
            </a:extLst>
          </p:cNvPr>
          <p:cNvSpPr txBox="1"/>
          <p:nvPr/>
        </p:nvSpPr>
        <p:spPr>
          <a:xfrm>
            <a:off x="6109564" y="4955578"/>
            <a:ext cx="249555" cy="22352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m</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585530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054EB085-4D45-65A6-50FA-F061CE30DE92}"/>
              </a:ext>
            </a:extLst>
          </p:cNvPr>
          <p:cNvSpPr>
            <a:spLocks noGrp="1"/>
          </p:cNvSpPr>
          <p:nvPr>
            <p:ph type="title"/>
          </p:nvPr>
        </p:nvSpPr>
        <p:spPr/>
        <p:txBody>
          <a:bodyPr>
            <a:normAutofit/>
          </a:bodyPr>
          <a:lstStyle/>
          <a:p>
            <a:r>
              <a:rPr lang="el-GR" sz="4000" dirty="0">
                <a:latin typeface="Times New Roman" panose="02020603050405020304" pitchFamily="18" charset="0"/>
                <a:cs typeface="Times New Roman" panose="02020603050405020304" pitchFamily="18" charset="0"/>
              </a:rPr>
              <a:t>ΑΡΧΙΤΕΚΤΟΝΙΚΗ ΥΛΙΚΟΥ</a:t>
            </a:r>
            <a:endParaRPr lang="en-US" sz="4000" dirty="0">
              <a:latin typeface="Times New Roman" panose="02020603050405020304" pitchFamily="18" charset="0"/>
              <a:cs typeface="Times New Roman" panose="02020603050405020304" pitchFamily="18" charset="0"/>
            </a:endParaRPr>
          </a:p>
        </p:txBody>
      </p:sp>
      <p:grpSp>
        <p:nvGrpSpPr>
          <p:cNvPr id="8" name="Καμβάς 745">
            <a:extLst>
              <a:ext uri="{FF2B5EF4-FFF2-40B4-BE49-F238E27FC236}">
                <a16:creationId xmlns:a16="http://schemas.microsoft.com/office/drawing/2014/main" id="{6A598295-3D40-DDA3-32B8-0800CB8FDFCF}"/>
              </a:ext>
            </a:extLst>
          </p:cNvPr>
          <p:cNvGrpSpPr/>
          <p:nvPr/>
        </p:nvGrpSpPr>
        <p:grpSpPr>
          <a:xfrm>
            <a:off x="4644571" y="1922399"/>
            <a:ext cx="6836228" cy="4216957"/>
            <a:chOff x="164829" y="0"/>
            <a:chExt cx="6454066" cy="3918819"/>
          </a:xfrm>
        </p:grpSpPr>
        <p:sp>
          <p:nvSpPr>
            <p:cNvPr id="9" name="Ορθογώνιο 8">
              <a:extLst>
                <a:ext uri="{FF2B5EF4-FFF2-40B4-BE49-F238E27FC236}">
                  <a16:creationId xmlns:a16="http://schemas.microsoft.com/office/drawing/2014/main" id="{2C69D9DE-D828-C0B7-6FD4-11360AC62DF1}"/>
                </a:ext>
              </a:extLst>
            </p:cNvPr>
            <p:cNvSpPr/>
            <p:nvPr/>
          </p:nvSpPr>
          <p:spPr>
            <a:xfrm>
              <a:off x="164829" y="492761"/>
              <a:ext cx="5555346" cy="3426058"/>
            </a:xfrm>
            <a:prstGeom prst="rect">
              <a:avLst/>
            </a:prstGeom>
            <a:solidFill>
              <a:prstClr val="white"/>
            </a:solidFill>
          </p:spPr>
        </p:sp>
        <p:cxnSp>
          <p:nvCxnSpPr>
            <p:cNvPr id="10" name="Ευθεία γραμμή σύνδεσης 9">
              <a:extLst>
                <a:ext uri="{FF2B5EF4-FFF2-40B4-BE49-F238E27FC236}">
                  <a16:creationId xmlns:a16="http://schemas.microsoft.com/office/drawing/2014/main" id="{B4E503E6-8900-5E6B-5FA5-8288032D6FBD}"/>
                </a:ext>
              </a:extLst>
            </p:cNvPr>
            <p:cNvCxnSpPr>
              <a:stCxn id="40" idx="2"/>
            </p:cNvCxnSpPr>
            <p:nvPr/>
          </p:nvCxnSpPr>
          <p:spPr>
            <a:xfrm>
              <a:off x="2884483" y="330929"/>
              <a:ext cx="0" cy="1340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Ευθεία γραμμή σύνδεσης 10">
              <a:extLst>
                <a:ext uri="{FF2B5EF4-FFF2-40B4-BE49-F238E27FC236}">
                  <a16:creationId xmlns:a16="http://schemas.microsoft.com/office/drawing/2014/main" id="{E54F098E-C305-3B21-3C88-DDB3A9813A62}"/>
                </a:ext>
              </a:extLst>
            </p:cNvPr>
            <p:cNvCxnSpPr/>
            <p:nvPr/>
          </p:nvCxnSpPr>
          <p:spPr>
            <a:xfrm>
              <a:off x="3582470" y="311265"/>
              <a:ext cx="0" cy="1473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2" name="Πλαίσιο κειμένου 929">
              <a:extLst>
                <a:ext uri="{FF2B5EF4-FFF2-40B4-BE49-F238E27FC236}">
                  <a16:creationId xmlns:a16="http://schemas.microsoft.com/office/drawing/2014/main" id="{7CEBF278-08AA-BA1F-74DC-A7D35E560A1C}"/>
                </a:ext>
              </a:extLst>
            </p:cNvPr>
            <p:cNvSpPr txBox="1"/>
            <p:nvPr/>
          </p:nvSpPr>
          <p:spPr>
            <a:xfrm>
              <a:off x="5500097" y="2812410"/>
              <a:ext cx="1118798" cy="23431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6000"/>
                </a:lnSpc>
                <a:spcBef>
                  <a:spcPts val="0"/>
                </a:spcBef>
                <a:spcAft>
                  <a:spcPts val="800"/>
                </a:spcAft>
              </a:pPr>
              <a:r>
                <a:rPr lang="en-US" sz="800">
                  <a:effectLst/>
                  <a:latin typeface="Calibri" panose="020F0502020204030204" pitchFamily="34" charset="0"/>
                  <a:ea typeface="Calibri" panose="020F0502020204030204" pitchFamily="34" charset="0"/>
                  <a:cs typeface="Arial" panose="020B0604020202020204" pitchFamily="34" charset="0"/>
                </a:rPr>
                <a:t>transmitter/receiver</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13" name="Πλαίσιο κειμένου 929">
              <a:extLst>
                <a:ext uri="{FF2B5EF4-FFF2-40B4-BE49-F238E27FC236}">
                  <a16:creationId xmlns:a16="http://schemas.microsoft.com/office/drawing/2014/main" id="{C3552645-4F9A-1AC1-9C36-484B9B75D42A}"/>
                </a:ext>
              </a:extLst>
            </p:cNvPr>
            <p:cNvSpPr txBox="1"/>
            <p:nvPr/>
          </p:nvSpPr>
          <p:spPr>
            <a:xfrm>
              <a:off x="5683874" y="1069857"/>
              <a:ext cx="683091" cy="23492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800">
                  <a:effectLst/>
                  <a:latin typeface="Calibri" panose="020F0502020204030204" pitchFamily="34" charset="0"/>
                  <a:ea typeface="Calibri" panose="020F0502020204030204" pitchFamily="34" charset="0"/>
                  <a:cs typeface="Arial" panose="020B0604020202020204" pitchFamily="34" charset="0"/>
                </a:rPr>
                <a:t>transmitter</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grpSp>
          <p:nvGrpSpPr>
            <p:cNvPr id="14" name="Ομάδα 13">
              <a:extLst>
                <a:ext uri="{FF2B5EF4-FFF2-40B4-BE49-F238E27FC236}">
                  <a16:creationId xmlns:a16="http://schemas.microsoft.com/office/drawing/2014/main" id="{036806C8-A2A2-E3F7-DA14-2E82BE207993}"/>
                </a:ext>
              </a:extLst>
            </p:cNvPr>
            <p:cNvGrpSpPr/>
            <p:nvPr/>
          </p:nvGrpSpPr>
          <p:grpSpPr>
            <a:xfrm>
              <a:off x="2506375" y="455301"/>
              <a:ext cx="1398905" cy="1494790"/>
              <a:chOff x="939800" y="27305"/>
              <a:chExt cx="1399430" cy="897918"/>
            </a:xfrm>
          </p:grpSpPr>
          <p:sp>
            <p:nvSpPr>
              <p:cNvPr id="57" name="Ορθογώνιο 56">
                <a:extLst>
                  <a:ext uri="{FF2B5EF4-FFF2-40B4-BE49-F238E27FC236}">
                    <a16:creationId xmlns:a16="http://schemas.microsoft.com/office/drawing/2014/main" id="{8022A7F5-AB50-038B-3A2A-496F28F96A7F}"/>
                  </a:ext>
                </a:extLst>
              </p:cNvPr>
              <p:cNvSpPr/>
              <p:nvPr/>
            </p:nvSpPr>
            <p:spPr>
              <a:xfrm>
                <a:off x="939800" y="27305"/>
                <a:ext cx="1399430" cy="897918"/>
              </a:xfrm>
              <a:prstGeom prst="rect">
                <a:avLst/>
              </a:prstGeo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58" name="Πλαίσιο κειμένου 2">
                <a:extLst>
                  <a:ext uri="{FF2B5EF4-FFF2-40B4-BE49-F238E27FC236}">
                    <a16:creationId xmlns:a16="http://schemas.microsoft.com/office/drawing/2014/main" id="{667145A1-51F8-AC33-858E-43727FE15F15}"/>
                  </a:ext>
                </a:extLst>
              </p:cNvPr>
              <p:cNvSpPr txBox="1">
                <a:spLocks noChangeArrowheads="1"/>
              </p:cNvSpPr>
              <p:nvPr/>
            </p:nvSpPr>
            <p:spPr bwMode="auto">
              <a:xfrm>
                <a:off x="1339711" y="230268"/>
                <a:ext cx="625387" cy="18418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6000"/>
                  </a:lnSpc>
                  <a:spcBef>
                    <a:spcPts val="0"/>
                  </a:spcBef>
                  <a:spcAft>
                    <a:spcPts val="800"/>
                  </a:spcAft>
                </a:pPr>
                <a:r>
                  <a:rPr lang="en-US" sz="1100">
                    <a:effectLst/>
                    <a:latin typeface="Calibri" panose="020F0502020204030204" pitchFamily="34" charset="0"/>
                    <a:ea typeface="Calibri" panose="020F0502020204030204" pitchFamily="34" charset="0"/>
                    <a:cs typeface="Arial" panose="020B0604020202020204" pitchFamily="34" charset="0"/>
                  </a:rPr>
                  <a:t>KME</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grpSp>
        <p:sp>
          <p:nvSpPr>
            <p:cNvPr id="15" name="Βέλος: Κάτω 14">
              <a:extLst>
                <a:ext uri="{FF2B5EF4-FFF2-40B4-BE49-F238E27FC236}">
                  <a16:creationId xmlns:a16="http://schemas.microsoft.com/office/drawing/2014/main" id="{D42EAB1C-7F09-1907-49B8-7BD94D2EC8F7}"/>
                </a:ext>
              </a:extLst>
            </p:cNvPr>
            <p:cNvSpPr/>
            <p:nvPr/>
          </p:nvSpPr>
          <p:spPr>
            <a:xfrm rot="16200000">
              <a:off x="4304060" y="88701"/>
              <a:ext cx="116205" cy="91376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16" name="Βέλος: Κάτω 15">
              <a:extLst>
                <a:ext uri="{FF2B5EF4-FFF2-40B4-BE49-F238E27FC236}">
                  <a16:creationId xmlns:a16="http://schemas.microsoft.com/office/drawing/2014/main" id="{6C766C3F-FB93-246B-3BFE-25045D8430BB}"/>
                </a:ext>
              </a:extLst>
            </p:cNvPr>
            <p:cNvSpPr/>
            <p:nvPr/>
          </p:nvSpPr>
          <p:spPr>
            <a:xfrm rot="16200000">
              <a:off x="4312151" y="708729"/>
              <a:ext cx="116205" cy="91376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17" name="Βέλος: Κάτω 16">
              <a:extLst>
                <a:ext uri="{FF2B5EF4-FFF2-40B4-BE49-F238E27FC236}">
                  <a16:creationId xmlns:a16="http://schemas.microsoft.com/office/drawing/2014/main" id="{7B832506-62E1-59CD-3281-8B766481882E}"/>
                </a:ext>
              </a:extLst>
            </p:cNvPr>
            <p:cNvSpPr/>
            <p:nvPr/>
          </p:nvSpPr>
          <p:spPr>
            <a:xfrm rot="16200000">
              <a:off x="1968381" y="85428"/>
              <a:ext cx="144780" cy="903977"/>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18" name="Βέλος: Κάτω 17">
              <a:extLst>
                <a:ext uri="{FF2B5EF4-FFF2-40B4-BE49-F238E27FC236}">
                  <a16:creationId xmlns:a16="http://schemas.microsoft.com/office/drawing/2014/main" id="{C3A2DE65-2157-3069-25A5-88B89AA49D31}"/>
                </a:ext>
              </a:extLst>
            </p:cNvPr>
            <p:cNvSpPr/>
            <p:nvPr/>
          </p:nvSpPr>
          <p:spPr>
            <a:xfrm rot="16200000">
              <a:off x="1975527" y="665453"/>
              <a:ext cx="144780" cy="876841"/>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grpSp>
          <p:nvGrpSpPr>
            <p:cNvPr id="19" name="Ομάδα 18">
              <a:extLst>
                <a:ext uri="{FF2B5EF4-FFF2-40B4-BE49-F238E27FC236}">
                  <a16:creationId xmlns:a16="http://schemas.microsoft.com/office/drawing/2014/main" id="{54579DEB-90D9-2548-8558-6D30AB898760}"/>
                </a:ext>
              </a:extLst>
            </p:cNvPr>
            <p:cNvGrpSpPr/>
            <p:nvPr/>
          </p:nvGrpSpPr>
          <p:grpSpPr>
            <a:xfrm>
              <a:off x="604386" y="256014"/>
              <a:ext cx="1001395" cy="483870"/>
              <a:chOff x="0" y="0"/>
              <a:chExt cx="954157" cy="503037"/>
            </a:xfrm>
          </p:grpSpPr>
          <p:sp>
            <p:nvSpPr>
              <p:cNvPr id="55" name="Ορθογώνιο: Στρογγύλεμα γωνιών 54">
                <a:extLst>
                  <a:ext uri="{FF2B5EF4-FFF2-40B4-BE49-F238E27FC236}">
                    <a16:creationId xmlns:a16="http://schemas.microsoft.com/office/drawing/2014/main" id="{466052B2-5DA5-CA20-DD2C-1AB26EF2C1E2}"/>
                  </a:ext>
                </a:extLst>
              </p:cNvPr>
              <p:cNvSpPr/>
              <p:nvPr/>
            </p:nvSpPr>
            <p:spPr>
              <a:xfrm>
                <a:off x="0" y="0"/>
                <a:ext cx="954157" cy="503037"/>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56" name="Πλαίσιο κειμένου 2">
                <a:extLst>
                  <a:ext uri="{FF2B5EF4-FFF2-40B4-BE49-F238E27FC236}">
                    <a16:creationId xmlns:a16="http://schemas.microsoft.com/office/drawing/2014/main" id="{ACD7B6FC-75D5-5465-1BE1-24BD62A2BEE4}"/>
                  </a:ext>
                </a:extLst>
              </p:cNvPr>
              <p:cNvSpPr txBox="1">
                <a:spLocks noChangeArrowheads="1"/>
              </p:cNvSpPr>
              <p:nvPr/>
            </p:nvSpPr>
            <p:spPr bwMode="auto">
              <a:xfrm>
                <a:off x="55657" y="33642"/>
                <a:ext cx="848995" cy="42688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6000"/>
                  </a:lnSpc>
                  <a:spcBef>
                    <a:spcPts val="0"/>
                  </a:spcBef>
                  <a:spcAft>
                    <a:spcPts val="800"/>
                  </a:spcAft>
                </a:pPr>
                <a:r>
                  <a:rPr lang="el-GR" sz="900">
                    <a:effectLst/>
                    <a:latin typeface="Calibri" panose="020F0502020204030204" pitchFamily="34" charset="0"/>
                    <a:ea typeface="Calibri" panose="020F0502020204030204" pitchFamily="34" charset="0"/>
                    <a:cs typeface="Arial" panose="020B0604020202020204" pitchFamily="34" charset="0"/>
                  </a:rPr>
                  <a:t>Υπερηχητικοί αισθητήρες</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grpSp>
        <p:grpSp>
          <p:nvGrpSpPr>
            <p:cNvPr id="20" name="Ομάδα 19">
              <a:extLst>
                <a:ext uri="{FF2B5EF4-FFF2-40B4-BE49-F238E27FC236}">
                  <a16:creationId xmlns:a16="http://schemas.microsoft.com/office/drawing/2014/main" id="{A57C83BA-7701-896C-B25A-7713C4D0B406}"/>
                </a:ext>
              </a:extLst>
            </p:cNvPr>
            <p:cNvGrpSpPr/>
            <p:nvPr/>
          </p:nvGrpSpPr>
          <p:grpSpPr>
            <a:xfrm>
              <a:off x="598243" y="851613"/>
              <a:ext cx="1011252" cy="483870"/>
              <a:chOff x="0" y="1431290"/>
              <a:chExt cx="954157" cy="460851"/>
            </a:xfrm>
          </p:grpSpPr>
          <p:sp>
            <p:nvSpPr>
              <p:cNvPr id="53" name="Ορθογώνιο: Στρογγύλεμα γωνιών 52">
                <a:extLst>
                  <a:ext uri="{FF2B5EF4-FFF2-40B4-BE49-F238E27FC236}">
                    <a16:creationId xmlns:a16="http://schemas.microsoft.com/office/drawing/2014/main" id="{4F1DE9CF-D08E-78BA-F292-1231F8EA4809}"/>
                  </a:ext>
                </a:extLst>
              </p:cNvPr>
              <p:cNvSpPr/>
              <p:nvPr/>
            </p:nvSpPr>
            <p:spPr>
              <a:xfrm>
                <a:off x="0" y="1431290"/>
                <a:ext cx="954157" cy="46085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54" name="Πλαίσιο κειμένου 2">
                <a:extLst>
                  <a:ext uri="{FF2B5EF4-FFF2-40B4-BE49-F238E27FC236}">
                    <a16:creationId xmlns:a16="http://schemas.microsoft.com/office/drawing/2014/main" id="{8EE903B1-124E-B327-49F9-0FEEF9867A63}"/>
                  </a:ext>
                </a:extLst>
              </p:cNvPr>
              <p:cNvSpPr txBox="1">
                <a:spLocks noChangeArrowheads="1"/>
              </p:cNvSpPr>
              <p:nvPr/>
            </p:nvSpPr>
            <p:spPr bwMode="auto">
              <a:xfrm>
                <a:off x="55659" y="1467476"/>
                <a:ext cx="848995" cy="367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6000"/>
                  </a:lnSpc>
                  <a:spcBef>
                    <a:spcPts val="0"/>
                  </a:spcBef>
                  <a:spcAft>
                    <a:spcPts val="800"/>
                  </a:spcAft>
                </a:pPr>
                <a:r>
                  <a:rPr lang="el-GR" sz="900">
                    <a:effectLst/>
                    <a:latin typeface="Calibri" panose="020F0502020204030204" pitchFamily="34" charset="0"/>
                    <a:ea typeface="Calibri" panose="020F0502020204030204" pitchFamily="34" charset="0"/>
                    <a:cs typeface="Arial" panose="020B0604020202020204" pitchFamily="34" charset="0"/>
                  </a:rPr>
                  <a:t>Αισθητήρας νερού</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grpSp>
        <p:grpSp>
          <p:nvGrpSpPr>
            <p:cNvPr id="21" name="Ομάδα 20">
              <a:extLst>
                <a:ext uri="{FF2B5EF4-FFF2-40B4-BE49-F238E27FC236}">
                  <a16:creationId xmlns:a16="http://schemas.microsoft.com/office/drawing/2014/main" id="{6C91D2B6-E39C-FB44-2D94-1A28C06460F2}"/>
                </a:ext>
              </a:extLst>
            </p:cNvPr>
            <p:cNvGrpSpPr/>
            <p:nvPr/>
          </p:nvGrpSpPr>
          <p:grpSpPr>
            <a:xfrm>
              <a:off x="4827136" y="311265"/>
              <a:ext cx="1014823" cy="591833"/>
              <a:chOff x="0" y="0"/>
              <a:chExt cx="954157" cy="636105"/>
            </a:xfrm>
            <a:solidFill>
              <a:schemeClr val="accent1">
                <a:lumMod val="75000"/>
              </a:schemeClr>
            </a:solidFill>
          </p:grpSpPr>
          <p:sp>
            <p:nvSpPr>
              <p:cNvPr id="51" name="Ορθογώνιο: Στρογγύλεμα γωνιών 50">
                <a:extLst>
                  <a:ext uri="{FF2B5EF4-FFF2-40B4-BE49-F238E27FC236}">
                    <a16:creationId xmlns:a16="http://schemas.microsoft.com/office/drawing/2014/main" id="{E9EBDDF7-DDE1-EE9B-A2FB-249ACE8319EF}"/>
                  </a:ext>
                </a:extLst>
              </p:cNvPr>
              <p:cNvSpPr/>
              <p:nvPr/>
            </p:nvSpPr>
            <p:spPr>
              <a:xfrm>
                <a:off x="0" y="0"/>
                <a:ext cx="954157" cy="636105"/>
              </a:xfrm>
              <a:prstGeom prst="roundRect">
                <a:avLst>
                  <a:gd name="adj"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52" name="Πλαίσιο κειμένου 2">
                <a:extLst>
                  <a:ext uri="{FF2B5EF4-FFF2-40B4-BE49-F238E27FC236}">
                    <a16:creationId xmlns:a16="http://schemas.microsoft.com/office/drawing/2014/main" id="{8157EDD5-75E6-13AB-D2F4-0FBC3245C67C}"/>
                  </a:ext>
                </a:extLst>
              </p:cNvPr>
              <p:cNvSpPr txBox="1">
                <a:spLocks noChangeArrowheads="1"/>
              </p:cNvSpPr>
              <p:nvPr/>
            </p:nvSpPr>
            <p:spPr bwMode="auto">
              <a:xfrm>
                <a:off x="55659" y="55659"/>
                <a:ext cx="848995" cy="516255"/>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6000"/>
                  </a:lnSpc>
                  <a:spcBef>
                    <a:spcPts val="0"/>
                  </a:spcBef>
                  <a:spcAft>
                    <a:spcPts val="800"/>
                  </a:spcAft>
                </a:pPr>
                <a:r>
                  <a:rPr lang="el-GR" sz="900">
                    <a:effectLst/>
                    <a:latin typeface="Calibri" panose="020F0502020204030204" pitchFamily="34" charset="0"/>
                    <a:ea typeface="Calibri" panose="020F0502020204030204" pitchFamily="34" charset="0"/>
                    <a:cs typeface="Arial" panose="020B0604020202020204" pitchFamily="34" charset="0"/>
                  </a:rPr>
                  <a:t>Συσκευές Δόνησης</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grpSp>
        <p:grpSp>
          <p:nvGrpSpPr>
            <p:cNvPr id="22" name="Ομάδα 21">
              <a:extLst>
                <a:ext uri="{FF2B5EF4-FFF2-40B4-BE49-F238E27FC236}">
                  <a16:creationId xmlns:a16="http://schemas.microsoft.com/office/drawing/2014/main" id="{C1408236-1995-2C37-502E-AD37E2FC7B65}"/>
                </a:ext>
              </a:extLst>
            </p:cNvPr>
            <p:cNvGrpSpPr/>
            <p:nvPr/>
          </p:nvGrpSpPr>
          <p:grpSpPr>
            <a:xfrm>
              <a:off x="4838567" y="971926"/>
              <a:ext cx="796916" cy="371282"/>
              <a:chOff x="8890" y="1120775"/>
              <a:chExt cx="954157" cy="636105"/>
            </a:xfrm>
            <a:solidFill>
              <a:schemeClr val="accent1">
                <a:lumMod val="75000"/>
              </a:schemeClr>
            </a:solidFill>
          </p:grpSpPr>
          <p:sp>
            <p:nvSpPr>
              <p:cNvPr id="49" name="Ορθογώνιο: Στρογγύλεμα γωνιών 48">
                <a:extLst>
                  <a:ext uri="{FF2B5EF4-FFF2-40B4-BE49-F238E27FC236}">
                    <a16:creationId xmlns:a16="http://schemas.microsoft.com/office/drawing/2014/main" id="{DAA1C3B6-4A2B-8008-861C-33A96AB83AC6}"/>
                  </a:ext>
                </a:extLst>
              </p:cNvPr>
              <p:cNvSpPr/>
              <p:nvPr/>
            </p:nvSpPr>
            <p:spPr>
              <a:xfrm>
                <a:off x="8890" y="1120775"/>
                <a:ext cx="954157" cy="636105"/>
              </a:xfrm>
              <a:prstGeom prst="roundRect">
                <a:avLst>
                  <a:gd name="adj"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50" name="Πλαίσιο κειμένου 2">
                <a:extLst>
                  <a:ext uri="{FF2B5EF4-FFF2-40B4-BE49-F238E27FC236}">
                    <a16:creationId xmlns:a16="http://schemas.microsoft.com/office/drawing/2014/main" id="{1AC2B26B-AABC-BD98-456E-B50519F41FD3}"/>
                  </a:ext>
                </a:extLst>
              </p:cNvPr>
              <p:cNvSpPr txBox="1">
                <a:spLocks noChangeArrowheads="1"/>
              </p:cNvSpPr>
              <p:nvPr/>
            </p:nvSpPr>
            <p:spPr bwMode="auto">
              <a:xfrm>
                <a:off x="64549" y="1176434"/>
                <a:ext cx="848995" cy="516255"/>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6000"/>
                  </a:lnSpc>
                  <a:spcBef>
                    <a:spcPts val="0"/>
                  </a:spcBef>
                  <a:spcAft>
                    <a:spcPts val="800"/>
                  </a:spcAft>
                </a:pPr>
                <a:r>
                  <a:rPr lang="el-GR" sz="900">
                    <a:effectLst/>
                    <a:latin typeface="Calibri" panose="020F0502020204030204" pitchFamily="34" charset="0"/>
                    <a:ea typeface="Calibri" panose="020F0502020204030204" pitchFamily="34" charset="0"/>
                    <a:cs typeface="Arial" panose="020B0604020202020204" pitchFamily="34" charset="0"/>
                  </a:rPr>
                  <a:t>Ηχείο</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grpSp>
        <p:sp>
          <p:nvSpPr>
            <p:cNvPr id="23" name="Πλαίσιο κειμένου 2">
              <a:extLst>
                <a:ext uri="{FF2B5EF4-FFF2-40B4-BE49-F238E27FC236}">
                  <a16:creationId xmlns:a16="http://schemas.microsoft.com/office/drawing/2014/main" id="{9042DDEE-31E5-4A4B-26FC-B63463506C9C}"/>
                </a:ext>
              </a:extLst>
            </p:cNvPr>
            <p:cNvSpPr txBox="1">
              <a:spLocks noChangeArrowheads="1"/>
            </p:cNvSpPr>
            <p:nvPr/>
          </p:nvSpPr>
          <p:spPr bwMode="auto">
            <a:xfrm>
              <a:off x="2906448" y="1304782"/>
              <a:ext cx="624840" cy="306070"/>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5000"/>
                </a:lnSpc>
                <a:spcBef>
                  <a:spcPts val="0"/>
                </a:spcBef>
                <a:spcAft>
                  <a:spcPts val="800"/>
                </a:spcAft>
              </a:pPr>
              <a:r>
                <a:rPr lang="el-GR" sz="1100">
                  <a:effectLst/>
                  <a:latin typeface="Calibri" panose="020F0502020204030204" pitchFamily="34" charset="0"/>
                  <a:ea typeface="Calibri" panose="020F0502020204030204" pitchFamily="34" charset="0"/>
                  <a:cs typeface="Arial" panose="020B0604020202020204" pitchFamily="34" charset="0"/>
                </a:rPr>
                <a:t> </a:t>
              </a:r>
              <a:r>
                <a:rPr lang="en-US" sz="1100">
                  <a:effectLst/>
                  <a:latin typeface="Calibri" panose="020F0502020204030204" pitchFamily="34" charset="0"/>
                  <a:ea typeface="Calibri" panose="020F0502020204030204" pitchFamily="34" charset="0"/>
                  <a:cs typeface="Arial" panose="020B0604020202020204" pitchFamily="34" charset="0"/>
                </a:rPr>
                <a:t>RAM</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cxnSp>
          <p:nvCxnSpPr>
            <p:cNvPr id="24" name="Straight Connector 17">
              <a:extLst>
                <a:ext uri="{FF2B5EF4-FFF2-40B4-BE49-F238E27FC236}">
                  <a16:creationId xmlns:a16="http://schemas.microsoft.com/office/drawing/2014/main" id="{E6DE21D5-60AF-8E11-9758-F05A0886D535}"/>
                </a:ext>
              </a:extLst>
            </p:cNvPr>
            <p:cNvCxnSpPr>
              <a:stCxn id="58" idx="2"/>
              <a:endCxn id="23" idx="0"/>
            </p:cNvCxnSpPr>
            <p:nvPr/>
          </p:nvCxnSpPr>
          <p:spPr>
            <a:xfrm>
              <a:off x="3218712" y="1099795"/>
              <a:ext cx="156" cy="204987"/>
            </a:xfrm>
            <a:prstGeom prst="line">
              <a:avLst/>
            </a:prstGeom>
          </p:spPr>
          <p:style>
            <a:lnRef idx="3">
              <a:schemeClr val="accent1"/>
            </a:lnRef>
            <a:fillRef idx="0">
              <a:schemeClr val="accent1"/>
            </a:fillRef>
            <a:effectRef idx="2">
              <a:schemeClr val="accent1"/>
            </a:effectRef>
            <a:fontRef idx="minor">
              <a:schemeClr val="tx1"/>
            </a:fontRef>
          </p:style>
        </p:cxnSp>
        <p:grpSp>
          <p:nvGrpSpPr>
            <p:cNvPr id="25" name="Ομάδα 24">
              <a:extLst>
                <a:ext uri="{FF2B5EF4-FFF2-40B4-BE49-F238E27FC236}">
                  <a16:creationId xmlns:a16="http://schemas.microsoft.com/office/drawing/2014/main" id="{86817687-5F18-7AD7-081D-C1791F0E39B6}"/>
                </a:ext>
              </a:extLst>
            </p:cNvPr>
            <p:cNvGrpSpPr/>
            <p:nvPr/>
          </p:nvGrpSpPr>
          <p:grpSpPr>
            <a:xfrm>
              <a:off x="4827136" y="1446891"/>
              <a:ext cx="796290" cy="523008"/>
              <a:chOff x="0" y="0"/>
              <a:chExt cx="954157" cy="636105"/>
            </a:xfrm>
            <a:solidFill>
              <a:schemeClr val="accent1">
                <a:lumMod val="75000"/>
              </a:schemeClr>
            </a:solidFill>
          </p:grpSpPr>
          <p:sp>
            <p:nvSpPr>
              <p:cNvPr id="47" name="Ορθογώνιο: Στρογγύλεμα γωνιών 46">
                <a:extLst>
                  <a:ext uri="{FF2B5EF4-FFF2-40B4-BE49-F238E27FC236}">
                    <a16:creationId xmlns:a16="http://schemas.microsoft.com/office/drawing/2014/main" id="{AB629348-DBD7-82A3-AD21-492AB0734E4C}"/>
                  </a:ext>
                </a:extLst>
              </p:cNvPr>
              <p:cNvSpPr/>
              <p:nvPr/>
            </p:nvSpPr>
            <p:spPr>
              <a:xfrm>
                <a:off x="0" y="0"/>
                <a:ext cx="954157" cy="636105"/>
              </a:xfrm>
              <a:prstGeom prst="roundRect">
                <a:avLst>
                  <a:gd name="adj" fmla="val 0"/>
                </a:avLst>
              </a:prstGeom>
              <a:grp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48" name="Πλαίσιο κειμένου 2">
                <a:extLst>
                  <a:ext uri="{FF2B5EF4-FFF2-40B4-BE49-F238E27FC236}">
                    <a16:creationId xmlns:a16="http://schemas.microsoft.com/office/drawing/2014/main" id="{EFBA2D2B-67A2-CB5F-9360-2BAF1E3B584F}"/>
                  </a:ext>
                </a:extLst>
              </p:cNvPr>
              <p:cNvSpPr txBox="1">
                <a:spLocks noChangeArrowheads="1"/>
              </p:cNvSpPr>
              <p:nvPr/>
            </p:nvSpPr>
            <p:spPr bwMode="auto">
              <a:xfrm>
                <a:off x="55659" y="55658"/>
                <a:ext cx="848995" cy="516255"/>
              </a:xfrm>
              <a:prstGeom prst="rect">
                <a:avLst/>
              </a:prstGeom>
              <a:solidFill>
                <a:schemeClr val="bg1"/>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5000"/>
                  </a:lnSpc>
                  <a:spcBef>
                    <a:spcPts val="0"/>
                  </a:spcBef>
                  <a:spcAft>
                    <a:spcPts val="800"/>
                  </a:spcAft>
                </a:pPr>
                <a:r>
                  <a:rPr lang="en-US" sz="900">
                    <a:effectLst/>
                    <a:latin typeface="Calibri" panose="020F0502020204030204" pitchFamily="34" charset="0"/>
                    <a:ea typeface="Calibri" panose="020F0502020204030204" pitchFamily="34" charset="0"/>
                    <a:cs typeface="Arial" panose="020B0604020202020204" pitchFamily="34" charset="0"/>
                  </a:rPr>
                  <a:t>Bluetooth module</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grpSp>
        <p:sp>
          <p:nvSpPr>
            <p:cNvPr id="26" name="Βέλος: Κάτω 25">
              <a:extLst>
                <a:ext uri="{FF2B5EF4-FFF2-40B4-BE49-F238E27FC236}">
                  <a16:creationId xmlns:a16="http://schemas.microsoft.com/office/drawing/2014/main" id="{2E3A71A1-93C5-B5C7-47F5-C4435581F95B}"/>
                </a:ext>
              </a:extLst>
            </p:cNvPr>
            <p:cNvSpPr/>
            <p:nvPr/>
          </p:nvSpPr>
          <p:spPr>
            <a:xfrm rot="16200000">
              <a:off x="4312151" y="1117366"/>
              <a:ext cx="116205" cy="913765"/>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27" name="Βέλος: Κάτω 26">
              <a:extLst>
                <a:ext uri="{FF2B5EF4-FFF2-40B4-BE49-F238E27FC236}">
                  <a16:creationId xmlns:a16="http://schemas.microsoft.com/office/drawing/2014/main" id="{638AC6F0-7284-1378-F1AB-59839B6A6024}"/>
                </a:ext>
              </a:extLst>
            </p:cNvPr>
            <p:cNvSpPr/>
            <p:nvPr/>
          </p:nvSpPr>
          <p:spPr>
            <a:xfrm rot="16200000">
              <a:off x="5780788" y="1395055"/>
              <a:ext cx="70492" cy="361101"/>
            </a:xfrm>
            <a:prstGeom prst="downArrow">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pic>
          <p:nvPicPr>
            <p:cNvPr id="28" name="Εικόνα 27">
              <a:extLst>
                <a:ext uri="{FF2B5EF4-FFF2-40B4-BE49-F238E27FC236}">
                  <a16:creationId xmlns:a16="http://schemas.microsoft.com/office/drawing/2014/main" id="{FDF2DCA3-1BE2-30CC-EC79-A9B5EC3412C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37166" y="1235733"/>
              <a:ext cx="365760" cy="365760"/>
            </a:xfrm>
            <a:prstGeom prst="rect">
              <a:avLst/>
            </a:prstGeom>
          </p:spPr>
        </p:pic>
        <p:sp>
          <p:nvSpPr>
            <p:cNvPr id="29" name="Ορθογώνιο 28">
              <a:extLst>
                <a:ext uri="{FF2B5EF4-FFF2-40B4-BE49-F238E27FC236}">
                  <a16:creationId xmlns:a16="http://schemas.microsoft.com/office/drawing/2014/main" id="{CD2B89C6-F898-6CCA-B193-DE64BA98B72A}"/>
                </a:ext>
              </a:extLst>
            </p:cNvPr>
            <p:cNvSpPr/>
            <p:nvPr/>
          </p:nvSpPr>
          <p:spPr>
            <a:xfrm>
              <a:off x="4536225" y="2212862"/>
              <a:ext cx="911238" cy="1614210"/>
            </a:xfrm>
            <a:prstGeom prst="rect">
              <a:avLst/>
            </a:prstGeom>
            <a:solidFill>
              <a:schemeClr val="accent5">
                <a:lumMod val="40000"/>
                <a:lumOff val="60000"/>
              </a:schemeClr>
            </a:solidFill>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30" name="Πλαίσιο κειμένου 2">
              <a:extLst>
                <a:ext uri="{FF2B5EF4-FFF2-40B4-BE49-F238E27FC236}">
                  <a16:creationId xmlns:a16="http://schemas.microsoft.com/office/drawing/2014/main" id="{9C371CF1-9633-8252-EECA-A26966854438}"/>
                </a:ext>
              </a:extLst>
            </p:cNvPr>
            <p:cNvSpPr txBox="1">
              <a:spLocks noChangeArrowheads="1"/>
            </p:cNvSpPr>
            <p:nvPr/>
          </p:nvSpPr>
          <p:spPr bwMode="auto">
            <a:xfrm>
              <a:off x="4638839" y="2300262"/>
              <a:ext cx="680500" cy="23389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5000"/>
                </a:lnSpc>
                <a:spcBef>
                  <a:spcPts val="0"/>
                </a:spcBef>
                <a:spcAft>
                  <a:spcPts val="800"/>
                </a:spcAft>
              </a:pPr>
              <a:r>
                <a:rPr lang="el-GR" sz="800" u="sng">
                  <a:effectLst/>
                  <a:latin typeface="Calibri" panose="020F0502020204030204" pitchFamily="34" charset="0"/>
                  <a:ea typeface="Calibri" panose="020F0502020204030204" pitchFamily="34" charset="0"/>
                  <a:cs typeface="Arial" panose="020B0604020202020204" pitchFamily="34" charset="0"/>
                </a:rPr>
                <a:t>Κινητό</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31" name="Πλαίσιο κειμένου 2">
              <a:extLst>
                <a:ext uri="{FF2B5EF4-FFF2-40B4-BE49-F238E27FC236}">
                  <a16:creationId xmlns:a16="http://schemas.microsoft.com/office/drawing/2014/main" id="{2ACDA7A6-6BF1-EB8E-065A-2528805861D0}"/>
                </a:ext>
              </a:extLst>
            </p:cNvPr>
            <p:cNvSpPr txBox="1">
              <a:spLocks noChangeArrowheads="1"/>
            </p:cNvSpPr>
            <p:nvPr/>
          </p:nvSpPr>
          <p:spPr bwMode="auto">
            <a:xfrm>
              <a:off x="4813769" y="2801590"/>
              <a:ext cx="365760" cy="258061"/>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5000"/>
                </a:lnSpc>
                <a:spcBef>
                  <a:spcPts val="0"/>
                </a:spcBef>
                <a:spcAft>
                  <a:spcPts val="800"/>
                </a:spcAft>
              </a:pPr>
              <a:r>
                <a:rPr lang="en-US" sz="800">
                  <a:effectLst/>
                  <a:latin typeface="Calibri" panose="020F0502020204030204" pitchFamily="34" charset="0"/>
                  <a:ea typeface="Calibri" panose="020F0502020204030204" pitchFamily="34" charset="0"/>
                  <a:cs typeface="Arial" panose="020B0604020202020204" pitchFamily="34" charset="0"/>
                </a:rPr>
                <a:t>GPS</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grpSp>
          <p:nvGrpSpPr>
            <p:cNvPr id="32" name="Ομάδα 31">
              <a:extLst>
                <a:ext uri="{FF2B5EF4-FFF2-40B4-BE49-F238E27FC236}">
                  <a16:creationId xmlns:a16="http://schemas.microsoft.com/office/drawing/2014/main" id="{F187980A-166C-C89E-5BD9-C70143109924}"/>
                </a:ext>
              </a:extLst>
            </p:cNvPr>
            <p:cNvGrpSpPr/>
            <p:nvPr/>
          </p:nvGrpSpPr>
          <p:grpSpPr>
            <a:xfrm>
              <a:off x="604386" y="1524463"/>
              <a:ext cx="1010920" cy="350930"/>
              <a:chOff x="0" y="0"/>
              <a:chExt cx="954157" cy="460851"/>
            </a:xfrm>
          </p:grpSpPr>
          <p:sp>
            <p:nvSpPr>
              <p:cNvPr id="45" name="Ορθογώνιο: Στρογγύλεμα γωνιών 44">
                <a:extLst>
                  <a:ext uri="{FF2B5EF4-FFF2-40B4-BE49-F238E27FC236}">
                    <a16:creationId xmlns:a16="http://schemas.microsoft.com/office/drawing/2014/main" id="{ED306829-901D-18AD-C6ED-6C9E08DC44E1}"/>
                  </a:ext>
                </a:extLst>
              </p:cNvPr>
              <p:cNvSpPr/>
              <p:nvPr/>
            </p:nvSpPr>
            <p:spPr>
              <a:xfrm>
                <a:off x="0" y="0"/>
                <a:ext cx="954157" cy="46085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46" name="Πλαίσιο κειμένου 2">
                <a:extLst>
                  <a:ext uri="{FF2B5EF4-FFF2-40B4-BE49-F238E27FC236}">
                    <a16:creationId xmlns:a16="http://schemas.microsoft.com/office/drawing/2014/main" id="{1B78959E-9D60-7DE6-E56D-C5A446E464D6}"/>
                  </a:ext>
                </a:extLst>
              </p:cNvPr>
              <p:cNvSpPr txBox="1">
                <a:spLocks noChangeArrowheads="1"/>
              </p:cNvSpPr>
              <p:nvPr/>
            </p:nvSpPr>
            <p:spPr bwMode="auto">
              <a:xfrm>
                <a:off x="55659" y="36186"/>
                <a:ext cx="848995" cy="36773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5000"/>
                  </a:lnSpc>
                  <a:spcBef>
                    <a:spcPts val="0"/>
                  </a:spcBef>
                  <a:spcAft>
                    <a:spcPts val="800"/>
                  </a:spcAft>
                </a:pPr>
                <a:r>
                  <a:rPr lang="el-GR" sz="900">
                    <a:effectLst/>
                    <a:latin typeface="Calibri" panose="020F0502020204030204" pitchFamily="34" charset="0"/>
                    <a:ea typeface="Calibri" panose="020F0502020204030204" pitchFamily="34" charset="0"/>
                    <a:cs typeface="Arial" panose="020B0604020202020204" pitchFamily="34" charset="0"/>
                  </a:rPr>
                  <a:t>Μικρόφωνο</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grpSp>
        <p:sp>
          <p:nvSpPr>
            <p:cNvPr id="33" name="Βέλος: Κάτω 32">
              <a:extLst>
                <a:ext uri="{FF2B5EF4-FFF2-40B4-BE49-F238E27FC236}">
                  <a16:creationId xmlns:a16="http://schemas.microsoft.com/office/drawing/2014/main" id="{0D94B3A3-A094-B507-1AFA-38CBDC8021D7}"/>
                </a:ext>
              </a:extLst>
            </p:cNvPr>
            <p:cNvSpPr/>
            <p:nvPr/>
          </p:nvSpPr>
          <p:spPr>
            <a:xfrm rot="16200000">
              <a:off x="1988453" y="1270159"/>
              <a:ext cx="144780" cy="891070"/>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34" name="Βέλος: Αριστερό-δεξιό 33">
              <a:extLst>
                <a:ext uri="{FF2B5EF4-FFF2-40B4-BE49-F238E27FC236}">
                  <a16:creationId xmlns:a16="http://schemas.microsoft.com/office/drawing/2014/main" id="{157A80FD-6D59-7BB6-63A6-8871C66CFC82}"/>
                </a:ext>
              </a:extLst>
            </p:cNvPr>
            <p:cNvSpPr/>
            <p:nvPr/>
          </p:nvSpPr>
          <p:spPr>
            <a:xfrm>
              <a:off x="5332304" y="3344309"/>
              <a:ext cx="698905" cy="104835"/>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7000"/>
                </a:lnSpc>
                <a:spcBef>
                  <a:spcPts val="0"/>
                </a:spcBef>
                <a:spcAft>
                  <a:spcPts val="800"/>
                </a:spcAft>
              </a:pPr>
              <a:r>
                <a:rPr lang="el-GR" sz="1100">
                  <a:effectLst/>
                  <a:ea typeface="Calibri" panose="020F0502020204030204" pitchFamily="34" charset="0"/>
                  <a:cs typeface="Arial" panose="020B0604020202020204" pitchFamily="34" charset="0"/>
                </a:rPr>
                <a:t> </a:t>
              </a:r>
            </a:p>
          </p:txBody>
        </p:sp>
        <p:pic>
          <p:nvPicPr>
            <p:cNvPr id="35" name="Εικόνα 34">
              <a:extLst>
                <a:ext uri="{FF2B5EF4-FFF2-40B4-BE49-F238E27FC236}">
                  <a16:creationId xmlns:a16="http://schemas.microsoft.com/office/drawing/2014/main" id="{794B7E84-AF1C-EA65-07DF-6F16D6848D1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61807" y="3046725"/>
              <a:ext cx="365760" cy="365760"/>
            </a:xfrm>
            <a:prstGeom prst="rect">
              <a:avLst/>
            </a:prstGeom>
          </p:spPr>
        </p:pic>
        <p:sp>
          <p:nvSpPr>
            <p:cNvPr id="36" name="Πλαίσιο κειμένου 2">
              <a:extLst>
                <a:ext uri="{FF2B5EF4-FFF2-40B4-BE49-F238E27FC236}">
                  <a16:creationId xmlns:a16="http://schemas.microsoft.com/office/drawing/2014/main" id="{B9465386-B13C-7C4A-067E-DCE62DE8FA9D}"/>
                </a:ext>
              </a:extLst>
            </p:cNvPr>
            <p:cNvSpPr txBox="1">
              <a:spLocks noChangeArrowheads="1"/>
            </p:cNvSpPr>
            <p:nvPr/>
          </p:nvSpPr>
          <p:spPr bwMode="auto">
            <a:xfrm>
              <a:off x="4691090" y="3268045"/>
              <a:ext cx="617916" cy="239342"/>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5000"/>
                </a:lnSpc>
                <a:spcBef>
                  <a:spcPts val="0"/>
                </a:spcBef>
                <a:spcAft>
                  <a:spcPts val="800"/>
                </a:spcAft>
              </a:pPr>
              <a:r>
                <a:rPr lang="en-US" sz="800">
                  <a:effectLst/>
                  <a:latin typeface="Calibri" panose="020F0502020204030204" pitchFamily="34" charset="0"/>
                  <a:ea typeface="Calibri" panose="020F0502020204030204" pitchFamily="34" charset="0"/>
                  <a:cs typeface="Arial" panose="020B0604020202020204" pitchFamily="34" charset="0"/>
                </a:rPr>
                <a:t>Bluetooth</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37" name="Βέλος: Αριστερό-δεξιό 36">
              <a:extLst>
                <a:ext uri="{FF2B5EF4-FFF2-40B4-BE49-F238E27FC236}">
                  <a16:creationId xmlns:a16="http://schemas.microsoft.com/office/drawing/2014/main" id="{09AE24B7-2289-F438-E198-8AE1D6AFCE94}"/>
                </a:ext>
              </a:extLst>
            </p:cNvPr>
            <p:cNvSpPr/>
            <p:nvPr/>
          </p:nvSpPr>
          <p:spPr>
            <a:xfrm rot="5400000">
              <a:off x="3054998" y="2057913"/>
              <a:ext cx="303327" cy="10108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06000"/>
                </a:lnSpc>
                <a:spcBef>
                  <a:spcPts val="0"/>
                </a:spcBef>
                <a:spcAft>
                  <a:spcPts val="800"/>
                </a:spcAft>
              </a:pPr>
              <a:r>
                <a:rPr lang="el-GR" sz="1100">
                  <a:effectLst/>
                  <a:ea typeface="Calibri" panose="020F0502020204030204" pitchFamily="34" charset="0"/>
                  <a:cs typeface="Arial" panose="020B0604020202020204" pitchFamily="34" charset="0"/>
                </a:rPr>
                <a:t> </a:t>
              </a:r>
            </a:p>
          </p:txBody>
        </p:sp>
        <p:pic>
          <p:nvPicPr>
            <p:cNvPr id="38" name="Εικόνα 37">
              <a:extLst>
                <a:ext uri="{FF2B5EF4-FFF2-40B4-BE49-F238E27FC236}">
                  <a16:creationId xmlns:a16="http://schemas.microsoft.com/office/drawing/2014/main" id="{95B4E440-5530-1701-AA6B-D3B485CDC43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7691" t="13330" r="49303" b="18118"/>
            <a:stretch/>
          </p:blipFill>
          <p:spPr>
            <a:xfrm>
              <a:off x="1069384" y="2577885"/>
              <a:ext cx="268637" cy="557940"/>
            </a:xfrm>
            <a:prstGeom prst="rect">
              <a:avLst/>
            </a:prstGeom>
          </p:spPr>
        </p:pic>
        <p:sp>
          <p:nvSpPr>
            <p:cNvPr id="39" name="Πλαίσιο κειμένου 929">
              <a:extLst>
                <a:ext uri="{FF2B5EF4-FFF2-40B4-BE49-F238E27FC236}">
                  <a16:creationId xmlns:a16="http://schemas.microsoft.com/office/drawing/2014/main" id="{B29BDEB0-4F73-429E-F706-30D5D3DCAABD}"/>
                </a:ext>
              </a:extLst>
            </p:cNvPr>
            <p:cNvSpPr txBox="1"/>
            <p:nvPr/>
          </p:nvSpPr>
          <p:spPr>
            <a:xfrm>
              <a:off x="541626" y="3190415"/>
              <a:ext cx="1307839" cy="508513"/>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5000"/>
                </a:lnSpc>
                <a:spcBef>
                  <a:spcPts val="0"/>
                </a:spcBef>
                <a:spcAft>
                  <a:spcPts val="800"/>
                </a:spcAft>
              </a:pPr>
              <a:r>
                <a:rPr lang="en-US" sz="800">
                  <a:effectLst/>
                  <a:latin typeface="Calibri" panose="020F0502020204030204" pitchFamily="34" charset="0"/>
                  <a:ea typeface="Calibri" panose="020F0502020204030204" pitchFamily="34" charset="0"/>
                  <a:cs typeface="Arial" panose="020B0604020202020204" pitchFamily="34" charset="0"/>
                </a:rPr>
                <a:t>Bluetooth </a:t>
              </a:r>
              <a:r>
                <a:rPr lang="el-GR" sz="800">
                  <a:effectLst/>
                  <a:latin typeface="Calibri" panose="020F0502020204030204" pitchFamily="34" charset="0"/>
                  <a:ea typeface="Calibri" panose="020F0502020204030204" pitchFamily="34" charset="0"/>
                  <a:cs typeface="Arial" panose="020B0604020202020204" pitchFamily="34" charset="0"/>
                </a:rPr>
                <a:t>ή κανονικό ακουστικά για οδηγίες πλοήγησης</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40" name="Πλαίσιο κειμένου 2">
              <a:extLst>
                <a:ext uri="{FF2B5EF4-FFF2-40B4-BE49-F238E27FC236}">
                  <a16:creationId xmlns:a16="http://schemas.microsoft.com/office/drawing/2014/main" id="{6CC2E48C-4AE5-F45B-4EAA-1DFC7CBC0483}"/>
                </a:ext>
              </a:extLst>
            </p:cNvPr>
            <p:cNvSpPr txBox="1">
              <a:spLocks noChangeArrowheads="1"/>
            </p:cNvSpPr>
            <p:nvPr/>
          </p:nvSpPr>
          <p:spPr bwMode="auto">
            <a:xfrm>
              <a:off x="2651447" y="0"/>
              <a:ext cx="466071" cy="330929"/>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5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Power Button</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sp>
          <p:nvSpPr>
            <p:cNvPr id="41" name="Πλαίσιο κειμένου 2">
              <a:extLst>
                <a:ext uri="{FF2B5EF4-FFF2-40B4-BE49-F238E27FC236}">
                  <a16:creationId xmlns:a16="http://schemas.microsoft.com/office/drawing/2014/main" id="{D2D34708-0FE7-8E04-A71A-D50CFA8BCE24}"/>
                </a:ext>
              </a:extLst>
            </p:cNvPr>
            <p:cNvSpPr txBox="1">
              <a:spLocks noChangeArrowheads="1"/>
            </p:cNvSpPr>
            <p:nvPr/>
          </p:nvSpPr>
          <p:spPr bwMode="auto">
            <a:xfrm>
              <a:off x="3357484" y="0"/>
              <a:ext cx="448236" cy="311265"/>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5000"/>
                </a:lnSpc>
                <a:spcBef>
                  <a:spcPts val="0"/>
                </a:spcBef>
                <a:spcAft>
                  <a:spcPts val="800"/>
                </a:spcAft>
              </a:pPr>
              <a:r>
                <a:rPr lang="en-US" sz="700">
                  <a:effectLst/>
                  <a:latin typeface="Calibri" panose="020F0502020204030204" pitchFamily="34" charset="0"/>
                  <a:ea typeface="Calibri" panose="020F0502020204030204" pitchFamily="34" charset="0"/>
                  <a:cs typeface="Arial" panose="020B0604020202020204" pitchFamily="34" charset="0"/>
                </a:rPr>
                <a:t>In/Out Switch</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grpSp>
          <p:nvGrpSpPr>
            <p:cNvPr id="42" name="Ομάδα 41">
              <a:extLst>
                <a:ext uri="{FF2B5EF4-FFF2-40B4-BE49-F238E27FC236}">
                  <a16:creationId xmlns:a16="http://schemas.microsoft.com/office/drawing/2014/main" id="{EE4D9C6F-F555-6938-568A-82E3354C28A5}"/>
                </a:ext>
              </a:extLst>
            </p:cNvPr>
            <p:cNvGrpSpPr/>
            <p:nvPr/>
          </p:nvGrpSpPr>
          <p:grpSpPr>
            <a:xfrm>
              <a:off x="2959277" y="2274865"/>
              <a:ext cx="513306" cy="373307"/>
              <a:chOff x="0" y="0"/>
              <a:chExt cx="954157" cy="460851"/>
            </a:xfrm>
          </p:grpSpPr>
          <p:sp>
            <p:nvSpPr>
              <p:cNvPr id="43" name="Ορθογώνιο: Στρογγύλεμα γωνιών 42">
                <a:extLst>
                  <a:ext uri="{FF2B5EF4-FFF2-40B4-BE49-F238E27FC236}">
                    <a16:creationId xmlns:a16="http://schemas.microsoft.com/office/drawing/2014/main" id="{52BBFC85-57EA-0832-CDE5-79F2C74E2ECC}"/>
                  </a:ext>
                </a:extLst>
              </p:cNvPr>
              <p:cNvSpPr/>
              <p:nvPr/>
            </p:nvSpPr>
            <p:spPr>
              <a:xfrm>
                <a:off x="0" y="0"/>
                <a:ext cx="954157" cy="460851"/>
              </a:xfrm>
              <a:prstGeom prst="roundRect">
                <a:avLst>
                  <a:gd name="adj" fmla="val 0"/>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l-GR"/>
              </a:p>
            </p:txBody>
          </p:sp>
          <p:sp>
            <p:nvSpPr>
              <p:cNvPr id="44" name="Πλαίσιο κειμένου 2">
                <a:extLst>
                  <a:ext uri="{FF2B5EF4-FFF2-40B4-BE49-F238E27FC236}">
                    <a16:creationId xmlns:a16="http://schemas.microsoft.com/office/drawing/2014/main" id="{8BE561A4-49C9-11D6-6D52-BEA245C6D961}"/>
                  </a:ext>
                </a:extLst>
              </p:cNvPr>
              <p:cNvSpPr txBox="1">
                <a:spLocks noChangeArrowheads="1"/>
              </p:cNvSpPr>
              <p:nvPr/>
            </p:nvSpPr>
            <p:spPr bwMode="auto">
              <a:xfrm>
                <a:off x="55659" y="36186"/>
                <a:ext cx="848995" cy="367734"/>
              </a:xfrm>
              <a:prstGeom prst="rect">
                <a:avLst/>
              </a:prstGeom>
              <a:solidFill>
                <a:srgbClr val="FFFFFF"/>
              </a:solidFill>
              <a:ln w="9525">
                <a:solidFill>
                  <a:srgbClr val="000000"/>
                </a:solidFill>
                <a:miter lim="800000"/>
                <a:headEnd/>
                <a:tailEnd/>
              </a:ln>
            </p:spPr>
            <p:txBody>
              <a:bodyPr rot="0" vert="horz" wrap="square" lIns="91440" tIns="45720" rIns="91440" bIns="45720" anchor="t" anchorCtr="0">
                <a:noAutofit/>
              </a:bodyPr>
              <a:lstStyle/>
              <a:p>
                <a:pPr marL="0" marR="0" algn="ctr">
                  <a:lnSpc>
                    <a:spcPct val="105000"/>
                  </a:lnSpc>
                  <a:spcBef>
                    <a:spcPts val="0"/>
                  </a:spcBef>
                  <a:spcAft>
                    <a:spcPts val="800"/>
                  </a:spcAft>
                </a:pPr>
                <a:r>
                  <a:rPr lang="en-US" sz="900">
                    <a:effectLst/>
                    <a:latin typeface="Calibri" panose="020F0502020204030204" pitchFamily="34" charset="0"/>
                    <a:ea typeface="Calibri" panose="020F0502020204030204" pitchFamily="34" charset="0"/>
                    <a:cs typeface="Arial" panose="020B0604020202020204" pitchFamily="34" charset="0"/>
                  </a:rPr>
                  <a:t>Flash</a:t>
                </a:r>
                <a:endParaRPr lang="el-GR" sz="1100">
                  <a:effectLst/>
                  <a:latin typeface="Calibri" panose="020F0502020204030204" pitchFamily="34" charset="0"/>
                  <a:ea typeface="Calibri" panose="020F0502020204030204" pitchFamily="34" charset="0"/>
                  <a:cs typeface="Arial" panose="020B0604020202020204" pitchFamily="34" charset="0"/>
                </a:endParaRPr>
              </a:p>
            </p:txBody>
          </p:sp>
        </p:grpSp>
      </p:grpSp>
      <p:sp>
        <p:nvSpPr>
          <p:cNvPr id="3" name="Θέση περιεχομένου 2">
            <a:extLst>
              <a:ext uri="{FF2B5EF4-FFF2-40B4-BE49-F238E27FC236}">
                <a16:creationId xmlns:a16="http://schemas.microsoft.com/office/drawing/2014/main" id="{275CF83E-AA17-A155-F5B6-3136A34C29E8}"/>
              </a:ext>
            </a:extLst>
          </p:cNvPr>
          <p:cNvSpPr>
            <a:spLocks noGrp="1"/>
          </p:cNvSpPr>
          <p:nvPr>
            <p:ph idx="1"/>
          </p:nvPr>
        </p:nvSpPr>
        <p:spPr>
          <a:xfrm>
            <a:off x="1101453" y="1737360"/>
            <a:ext cx="4312071" cy="5006486"/>
          </a:xfrm>
        </p:spPr>
        <p:txBody>
          <a:bodyPr numCol="2">
            <a:noAutofit/>
          </a:bodyPr>
          <a:lstStyle/>
          <a:p>
            <a:r>
              <a:rPr lang="el-GR" dirty="0">
                <a:latin typeface="Times New Roman" panose="02020603050405020304" pitchFamily="18" charset="0"/>
                <a:cs typeface="Times New Roman" panose="02020603050405020304" pitchFamily="18" charset="0"/>
              </a:rPr>
              <a:t>Το σύστημα θα αποτελείται από</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l-GR" dirty="0">
                <a:latin typeface="Times New Roman" panose="02020603050405020304" pitchFamily="18" charset="0"/>
                <a:cs typeface="Times New Roman" panose="02020603050405020304" pitchFamily="18" charset="0"/>
              </a:rPr>
              <a:t> </a:t>
            </a:r>
            <a:r>
              <a:rPr lang="el-GR" sz="1600" dirty="0">
                <a:latin typeface="Times New Roman" panose="02020603050405020304" pitchFamily="18" charset="0"/>
                <a:cs typeface="Times New Roman" panose="02020603050405020304" pitchFamily="18" charset="0"/>
              </a:rPr>
              <a:t>ΚΜΕ (</a:t>
            </a:r>
            <a:r>
              <a:rPr lang="en-US" sz="1600" dirty="0">
                <a:latin typeface="Times New Roman" panose="02020603050405020304" pitchFamily="18" charset="0"/>
                <a:cs typeface="Times New Roman" panose="02020603050405020304" pitchFamily="18" charset="0"/>
              </a:rPr>
              <a:t>14.2 </a:t>
            </a:r>
            <a:r>
              <a:rPr lang="en-US" sz="1600" dirty="0" err="1">
                <a:latin typeface="Times New Roman" panose="02020603050405020304" pitchFamily="18" charset="0"/>
                <a:cs typeface="Times New Roman" panose="02020603050405020304" pitchFamily="18" charset="0"/>
              </a:rPr>
              <a:t>KHz</a:t>
            </a:r>
            <a:r>
              <a:rPr lang="el-GR" sz="1600"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SRAM (2.8KB)</a:t>
            </a:r>
          </a:p>
          <a:p>
            <a:pPr>
              <a:buFont typeface="Arial" panose="020B0604020202020204" pitchFamily="34" charset="0"/>
              <a:buChar char="•"/>
            </a:pPr>
            <a:r>
              <a:rPr lang="el-GR" sz="1600" dirty="0">
                <a:latin typeface="Times New Roman" panose="02020603050405020304" pitchFamily="18" charset="0"/>
                <a:cs typeface="Times New Roman" panose="02020603050405020304" pitchFamily="18" charset="0"/>
              </a:rPr>
              <a:t> Μνήμη </a:t>
            </a:r>
            <a:r>
              <a:rPr lang="en-US" sz="1600" dirty="0">
                <a:latin typeface="Times New Roman" panose="02020603050405020304" pitchFamily="18" charset="0"/>
                <a:cs typeface="Times New Roman" panose="02020603050405020304" pitchFamily="18" charset="0"/>
              </a:rPr>
              <a:t>FLASH (200 KB)</a:t>
            </a:r>
            <a:endParaRPr lang="el-GR"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l-G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GPS (</a:t>
            </a:r>
            <a:r>
              <a:rPr lang="el-GR" sz="1600" dirty="0">
                <a:latin typeface="Times New Roman" panose="02020603050405020304" pitchFamily="18" charset="0"/>
                <a:cs typeface="Times New Roman" panose="02020603050405020304" pitchFamily="18" charset="0"/>
              </a:rPr>
              <a:t>στο κινητό του χρήστη</a:t>
            </a:r>
            <a:r>
              <a:rPr lang="en-US" sz="1600" dirty="0">
                <a:latin typeface="Times New Roman" panose="02020603050405020304" pitchFamily="18" charset="0"/>
                <a:cs typeface="Times New Roman" panose="02020603050405020304" pitchFamily="18" charset="0"/>
              </a:rPr>
              <a:t>)</a:t>
            </a:r>
            <a:endParaRPr lang="el-GR"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l-GR" sz="1600" dirty="0">
                <a:latin typeface="Times New Roman" panose="02020603050405020304" pitchFamily="18" charset="0"/>
                <a:cs typeface="Times New Roman" panose="02020603050405020304" pitchFamily="18" charset="0"/>
              </a:rPr>
              <a:t> 5 Υπερηχητικούς αισθητήρες </a:t>
            </a:r>
          </a:p>
          <a:p>
            <a:pPr>
              <a:buFont typeface="Arial" panose="020B0604020202020204" pitchFamily="34" charset="0"/>
              <a:buChar char="•"/>
            </a:pPr>
            <a:r>
              <a:rPr lang="el-GR" sz="1600" dirty="0">
                <a:latin typeface="Times New Roman" panose="02020603050405020304" pitchFamily="18" charset="0"/>
                <a:cs typeface="Times New Roman" panose="02020603050405020304" pitchFamily="18" charset="0"/>
              </a:rPr>
              <a:t> Αισθητήρα νερού </a:t>
            </a:r>
          </a:p>
          <a:p>
            <a:pPr>
              <a:buFont typeface="Arial" panose="020B0604020202020204" pitchFamily="34" charset="0"/>
              <a:buChar char="•"/>
            </a:pPr>
            <a:r>
              <a:rPr lang="el-GR"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Power button</a:t>
            </a:r>
            <a:r>
              <a:rPr lang="el-GR" sz="16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l-GR" sz="1600" dirty="0">
                <a:latin typeface="Times New Roman" panose="02020603050405020304" pitchFamily="18" charset="0"/>
                <a:cs typeface="Times New Roman" panose="02020603050405020304" pitchFamily="18" charset="0"/>
              </a:rPr>
              <a:t> 3 Συσκευές δόνησης</a:t>
            </a:r>
          </a:p>
          <a:p>
            <a:pPr>
              <a:buFont typeface="Arial" panose="020B0604020202020204" pitchFamily="34" charset="0"/>
              <a:buChar char="•"/>
            </a:pPr>
            <a:endParaRPr lang="el-GR"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l-GR"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l-GR"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l-GR" sz="1600" dirty="0">
                <a:latin typeface="Times New Roman" panose="02020603050405020304" pitchFamily="18" charset="0"/>
                <a:cs typeface="Times New Roman" panose="02020603050405020304" pitchFamily="18" charset="0"/>
              </a:rPr>
              <a:t>Ηχείο</a:t>
            </a:r>
          </a:p>
          <a:p>
            <a:pPr>
              <a:buFont typeface="Arial" panose="020B0604020202020204" pitchFamily="34" charset="0"/>
              <a:buChar char="•"/>
            </a:pPr>
            <a:r>
              <a:rPr lang="el-GR" sz="1600" dirty="0">
                <a:latin typeface="Times New Roman" panose="02020603050405020304" pitchFamily="18" charset="0"/>
                <a:cs typeface="Times New Roman" panose="02020603050405020304" pitchFamily="18" charset="0"/>
              </a:rPr>
              <a:t> Β</a:t>
            </a:r>
            <a:r>
              <a:rPr lang="en-US" sz="1600" dirty="0" err="1">
                <a:latin typeface="Times New Roman" panose="02020603050405020304" pitchFamily="18" charset="0"/>
                <a:cs typeface="Times New Roman" panose="02020603050405020304" pitchFamily="18" charset="0"/>
              </a:rPr>
              <a:t>luetooth</a:t>
            </a:r>
            <a:r>
              <a:rPr lang="en-US" sz="1600" dirty="0">
                <a:latin typeface="Times New Roman" panose="02020603050405020304" pitchFamily="18" charset="0"/>
                <a:cs typeface="Times New Roman" panose="02020603050405020304" pitchFamily="18" charset="0"/>
              </a:rPr>
              <a:t> module</a:t>
            </a:r>
            <a:endParaRPr lang="el-GR"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l-GR" sz="160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Switch</a:t>
            </a:r>
          </a:p>
        </p:txBody>
      </p:sp>
    </p:spTree>
    <p:extLst>
      <p:ext uri="{BB962C8B-B14F-4D97-AF65-F5344CB8AC3E}">
        <p14:creationId xmlns:p14="http://schemas.microsoft.com/office/powerpoint/2010/main" val="685225747"/>
      </p:ext>
    </p:extLst>
  </p:cSld>
  <p:clrMapOvr>
    <a:masterClrMapping/>
  </p:clrMapOvr>
</p:sld>
</file>

<file path=ppt/theme/theme1.xml><?xml version="1.0" encoding="utf-8"?>
<a:theme xmlns:a="http://schemas.openxmlformats.org/drawingml/2006/main" name="Minimalist Grayscale Pitch Deck XL by Slidesgo">
  <a:themeElements>
    <a:clrScheme name="Simple Light">
      <a:dk1>
        <a:srgbClr val="383838"/>
      </a:dk1>
      <a:lt1>
        <a:srgbClr val="EEEEEE"/>
      </a:lt1>
      <a:dk2>
        <a:srgbClr val="DBDBDB"/>
      </a:dk2>
      <a:lt2>
        <a:srgbClr val="929292"/>
      </a:lt2>
      <a:accent1>
        <a:srgbClr val="383838"/>
      </a:accent1>
      <a:accent2>
        <a:srgbClr val="383838"/>
      </a:accent2>
      <a:accent3>
        <a:srgbClr val="383838"/>
      </a:accent3>
      <a:accent4>
        <a:srgbClr val="383838"/>
      </a:accent4>
      <a:accent5>
        <a:srgbClr val="FFFFFF"/>
      </a:accent5>
      <a:accent6>
        <a:srgbClr val="FFFFFF"/>
      </a:accent6>
      <a:hlink>
        <a:srgbClr val="3838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00000"/>
      </a:dk1>
      <a:lt1>
        <a:srgbClr val="F5F6F1"/>
      </a:lt1>
      <a:dk2>
        <a:srgbClr val="E5E5DB"/>
      </a:dk2>
      <a:lt2>
        <a:srgbClr val="C7C0B5"/>
      </a:lt2>
      <a:accent1>
        <a:srgbClr val="B9B5AA"/>
      </a:accent1>
      <a:accent2>
        <a:srgbClr val="212121"/>
      </a:accent2>
      <a:accent3>
        <a:srgbClr val="B7B7B7"/>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Berlin">
  <a:themeElements>
    <a:clrScheme name="Berlin">
      <a:dk1>
        <a:sysClr val="windowText" lastClr="000000"/>
      </a:dk1>
      <a:lt1>
        <a:sysClr val="window" lastClr="FFFFFF"/>
      </a:lt1>
      <a:dk2>
        <a:srgbClr val="6A9C41"/>
      </a:dk2>
      <a:lt2>
        <a:srgbClr val="E7E6E6"/>
      </a:lt2>
      <a:accent1>
        <a:srgbClr val="A7D535"/>
      </a:accent1>
      <a:accent2>
        <a:srgbClr val="EACA4F"/>
      </a:accent2>
      <a:accent3>
        <a:srgbClr val="FD9850"/>
      </a:accent3>
      <a:accent4>
        <a:srgbClr val="F46442"/>
      </a:accent4>
      <a:accent5>
        <a:srgbClr val="54D289"/>
      </a:accent5>
      <a:accent6>
        <a:srgbClr val="6AD8CB"/>
      </a:accent6>
      <a:hlink>
        <a:srgbClr val="CAFB50"/>
      </a:hlink>
      <a:folHlink>
        <a:srgbClr val="DEFF8B"/>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38000"/>
              </a:schemeClr>
            </a:gs>
            <a:gs pos="50000">
              <a:schemeClr val="phClr">
                <a:shade val="100000"/>
                <a:hueMod val="100000"/>
                <a:satMod val="110000"/>
                <a:lumMod val="130000"/>
              </a:schemeClr>
            </a:gs>
            <a:gs pos="100000">
              <a:schemeClr val="phClr">
                <a:shade val="78000"/>
                <a:hueMod val="106000"/>
                <a:satMod val="120000"/>
                <a:lumMod val="7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B587E4A9-1405-4B4F-8BC3-512EE08D2EBF}"/>
    </a:ext>
  </a:extLst>
</a:theme>
</file>

<file path=ppt/theme/theme6.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7.xml><?xml version="1.0" encoding="utf-8"?>
<a:theme xmlns:a="http://schemas.openxmlformats.org/drawingml/2006/main" name="2_Berli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ppt/theme/theme8.xml><?xml version="1.0" encoding="utf-8"?>
<a:theme xmlns:a="http://schemas.openxmlformats.org/drawingml/2006/main" name="3_Berlin">
  <a:themeElements>
    <a:clrScheme name="Berlin">
      <a:dk1>
        <a:sysClr val="windowText" lastClr="000000"/>
      </a:dk1>
      <a:lt1>
        <a:sysClr val="window" lastClr="FFFFFF"/>
      </a:lt1>
      <a:dk2>
        <a:srgbClr val="8D4585"/>
      </a:dk2>
      <a:lt2>
        <a:srgbClr val="E7E6E6"/>
      </a:lt2>
      <a:accent1>
        <a:srgbClr val="F35AE6"/>
      </a:accent1>
      <a:accent2>
        <a:srgbClr val="FC5283"/>
      </a:accent2>
      <a:accent3>
        <a:srgbClr val="F67C64"/>
      </a:accent3>
      <a:accent4>
        <a:srgbClr val="F89F65"/>
      </a:accent4>
      <a:accent5>
        <a:srgbClr val="55C6BA"/>
      </a:accent5>
      <a:accent6>
        <a:srgbClr val="84A3FD"/>
      </a:accent6>
      <a:hlink>
        <a:srgbClr val="6ED4F6"/>
      </a:hlink>
      <a:folHlink>
        <a:srgbClr val="9FECFC"/>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106000"/>
                <a:satMod val="220000"/>
                <a:lumMod val="140000"/>
              </a:schemeClr>
            </a:gs>
            <a:gs pos="50000">
              <a:schemeClr val="phClr">
                <a:shade val="100000"/>
                <a:hueMod val="100000"/>
                <a:satMod val="110000"/>
                <a:lumMod val="130000"/>
              </a:schemeClr>
            </a:gs>
            <a:gs pos="100000">
              <a:schemeClr val="phClr">
                <a:shade val="69000"/>
                <a:hueMod val="88000"/>
                <a:satMod val="16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7D30EEFE-7128-4DE5-8A0D-8D4EF32CB0AF}"/>
    </a:ext>
  </a:extLst>
</a:theme>
</file>

<file path=ppt/theme/theme9.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Minimalist Grayscale Pitch Deck XL by Slidesgo</Template>
  <TotalTime>379</TotalTime>
  <Words>1361</Words>
  <Application>Microsoft Office PowerPoint</Application>
  <PresentationFormat>Ευρεία οθόνη</PresentationFormat>
  <Paragraphs>184</Paragraphs>
  <Slides>17</Slides>
  <Notes>0</Notes>
  <HiddenSlides>0</HiddenSlides>
  <MMClips>0</MMClips>
  <ScaleCrop>false</ScaleCrop>
  <HeadingPairs>
    <vt:vector size="6" baseType="variant">
      <vt:variant>
        <vt:lpstr>Γραμματοσειρές που χρησιμοποιούνται</vt:lpstr>
      </vt:variant>
      <vt:variant>
        <vt:i4>12</vt:i4>
      </vt:variant>
      <vt:variant>
        <vt:lpstr>Θέμα</vt:lpstr>
      </vt:variant>
      <vt:variant>
        <vt:i4>9</vt:i4>
      </vt:variant>
      <vt:variant>
        <vt:lpstr>Τίτλοι διαφανειών</vt:lpstr>
      </vt:variant>
      <vt:variant>
        <vt:i4>17</vt:i4>
      </vt:variant>
    </vt:vector>
  </HeadingPairs>
  <TitlesOfParts>
    <vt:vector size="38" baseType="lpstr">
      <vt:lpstr>Arial</vt:lpstr>
      <vt:lpstr>Calibri</vt:lpstr>
      <vt:lpstr>Calibri Light</vt:lpstr>
      <vt:lpstr>Didact Gothic</vt:lpstr>
      <vt:lpstr>Julius Sans One</vt:lpstr>
      <vt:lpstr>Montserrat</vt:lpstr>
      <vt:lpstr>Proxima Nova</vt:lpstr>
      <vt:lpstr>Proxima Nova Semibold</vt:lpstr>
      <vt:lpstr>Questrial</vt:lpstr>
      <vt:lpstr>Times New Roman</vt:lpstr>
      <vt:lpstr>Trebuchet MS</vt:lpstr>
      <vt:lpstr>Wingdings</vt:lpstr>
      <vt:lpstr>Minimalist Grayscale Pitch Deck XL by Slidesgo</vt:lpstr>
      <vt:lpstr>Slidesgo Final Pages</vt:lpstr>
      <vt:lpstr>1_Slidesgo Final Pages</vt:lpstr>
      <vt:lpstr>2_Slidesgo Final Pages</vt:lpstr>
      <vt:lpstr>1_Berlin</vt:lpstr>
      <vt:lpstr>Berlin</vt:lpstr>
      <vt:lpstr>2_Berlin</vt:lpstr>
      <vt:lpstr>3_Berlin</vt:lpstr>
      <vt:lpstr>Retrospect</vt:lpstr>
      <vt:lpstr>ΕΞΥΠΝΟ ΜΠΑΣΤΟΥΝΙ ΓΙΑ ΑΤΟΜΑ ΜΕ ΠΡΟΒΛΗΜΑΤΑ ΟΡΑΣΗΣ </vt:lpstr>
      <vt:lpstr>ΠΡΟΒΛΗΜΑΤΑ</vt:lpstr>
      <vt:lpstr>ΠΕΡΙΓΡΑΦΗ ΕΦΑΡΜΟΓΗΣ </vt:lpstr>
      <vt:lpstr>ΣΧΕΔΙΑΣΤΙΚΟΙ ΣΤΟΧΟΙ</vt:lpstr>
      <vt:lpstr>ΤΡΟΠΟΣ ΛΕΙΤΟΥΡΓΙΑΣ </vt:lpstr>
      <vt:lpstr>Παρουσίαση του PowerPoint</vt:lpstr>
      <vt:lpstr>ΠΕΡΙΓΡΑΦΗ ΛΑΒΗΣ</vt:lpstr>
      <vt:lpstr>ΕΣΩΤΕΡΙΚΗ ΚΑΙ ΕΞΩΤΕΡΙΚΗ ΛΕΙΤΟΥΡΓΙΑ</vt:lpstr>
      <vt:lpstr>ΑΡΧΙΤΕΚΤΟΝΙΚΗ ΥΛΙΚΟΥ</vt:lpstr>
      <vt:lpstr>ΑΡΧΙΤΕΚΤΟΝΙΗ ΛΟΓΙΣΜΙΚΟΥ</vt:lpstr>
      <vt:lpstr>ΥΛΟΠΟΙΗΣΗ ΥΛΙΚΟΥ 1</vt:lpstr>
      <vt:lpstr>ΥΛΟΠΟΙΗΣΗ ΥΛΙΚΟΥ 2</vt:lpstr>
      <vt:lpstr>ΥΛΟΠΟΙΗΣΗ ΛΟΓΙΣΜΙΚΟΥ </vt:lpstr>
      <vt:lpstr>ΠΕΙΡΑΜΑΤΙΚΕΣ ΜΕΤΡΗΣΕΙΣ</vt:lpstr>
      <vt:lpstr>Χρήση του πρότυπου ελέγχου IEEE 1149.1</vt:lpstr>
      <vt:lpstr>ΒΕΛΤΙΣΤΟΠΟΙΗΣΕΙΣ 1</vt:lpstr>
      <vt:lpstr>ΒΕΛΤΙΣΤΟΠΟΙΗΣΕΙΣ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ΕΞΥΠΝΟ ΜΠΑΣΤΟΥΝΙ ΓΙΑ ΑΤΟΜΑ ΜΕ ΠΡΟΒΛΗΜΑΤΑ ΟΡΑΣΗΣ</dc:title>
  <dc:creator>RU6</dc:creator>
  <cp:lastModifiedBy>ΔΕΛΗΜΠΑΛΤΑΔΑΚΗΣ ΓΡΗΓΟΡΙΟΣ</cp:lastModifiedBy>
  <cp:revision>11</cp:revision>
  <dcterms:created xsi:type="dcterms:W3CDTF">2023-01-09T07:19:01Z</dcterms:created>
  <dcterms:modified xsi:type="dcterms:W3CDTF">2023-01-20T18:20:24Z</dcterms:modified>
</cp:coreProperties>
</file>