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59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064173"/>
            <a:ext cx="486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Internal System Blibli.com</a:t>
            </a:r>
            <a:endParaRPr kumimoji="0" lang="en-US" altLang="ko-KR" sz="14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931790"/>
            <a:ext cx="48600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BOOKING 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MEETING ROOM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altLang="ko-KR" b="1" dirty="0" smtClean="0"/>
              <a:t>Booking Meeting Room </a:t>
            </a:r>
            <a:r>
              <a:rPr lang="en-US" altLang="ko-KR" b="1" dirty="0" smtClean="0"/>
              <a:t>System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1800" dirty="0" err="1" smtClean="0"/>
              <a:t>Sistem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yang </a:t>
            </a:r>
            <a:r>
              <a:rPr lang="en-US" altLang="ko-KR" sz="1800" dirty="0" err="1"/>
              <a:t>digunakan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melakukan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pengelolaan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peminjaman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ruangan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meeting</a:t>
            </a:r>
          </a:p>
          <a:p>
            <a:endParaRPr lang="en-US" altLang="ko-KR" sz="1800" dirty="0"/>
          </a:p>
          <a:p>
            <a:r>
              <a:rPr lang="en-US" altLang="ko-KR" sz="1800" dirty="0" err="1" smtClean="0"/>
              <a:t>Dibangun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dengan</a:t>
            </a:r>
            <a:r>
              <a:rPr lang="en-US" altLang="ko-KR" sz="1800" dirty="0" smtClean="0"/>
              <a:t> :</a:t>
            </a:r>
          </a:p>
          <a:p>
            <a:endParaRPr lang="en-US" altLang="ko-KR" sz="1800" dirty="0" smtClean="0"/>
          </a:p>
          <a:p>
            <a:r>
              <a:rPr lang="en-US" altLang="ko-KR" sz="1800" dirty="0"/>
              <a:t>	</a:t>
            </a:r>
            <a:r>
              <a:rPr lang="en-US" altLang="ko-KR" sz="1800" dirty="0" smtClean="0"/>
              <a:t>Back-end		</a:t>
            </a:r>
            <a:r>
              <a:rPr lang="en-US" altLang="ko-KR" sz="1800" dirty="0" err="1" smtClean="0"/>
              <a:t>SpringBoot</a:t>
            </a:r>
            <a:r>
              <a:rPr lang="en-US" altLang="ko-KR" sz="1800" dirty="0" smtClean="0"/>
              <a:t> 1.4.4</a:t>
            </a:r>
          </a:p>
          <a:p>
            <a:r>
              <a:rPr lang="en-US" altLang="ko-KR" sz="1800" dirty="0"/>
              <a:t>	</a:t>
            </a:r>
            <a:endParaRPr lang="en-US" altLang="ko-KR" sz="1800" dirty="0" smtClean="0"/>
          </a:p>
          <a:p>
            <a:r>
              <a:rPr lang="en-US" altLang="ko-KR" sz="1800" dirty="0"/>
              <a:t>	</a:t>
            </a:r>
            <a:r>
              <a:rPr lang="en-US" altLang="ko-KR" sz="1800" dirty="0" smtClean="0"/>
              <a:t>Front-end		AngularJS 1.6</a:t>
            </a:r>
            <a:endParaRPr lang="en-US" altLang="ko-KR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892480" cy="884466"/>
          </a:xfrm>
        </p:spPr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59832" y="357986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9832" y="422793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95936" y="3939902"/>
            <a:ext cx="486003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54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Fitur</a:t>
            </a:r>
            <a:r>
              <a:rPr lang="en-US" altLang="ko-KR" sz="5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Sistem</a:t>
            </a:r>
            <a:endParaRPr lang="en-US" altLang="ko-KR" sz="54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Non-login </a:t>
            </a:r>
            <a:r>
              <a:rPr lang="en-US" altLang="ko-KR" dirty="0" err="1" smtClean="0"/>
              <a:t>Fitur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/>
            <a:r>
              <a:rPr lang="en-US" b="1" dirty="0" err="1" smtClean="0"/>
              <a:t>Fitur</a:t>
            </a:r>
            <a:r>
              <a:rPr lang="en-US" b="1" dirty="0" smtClean="0"/>
              <a:t> </a:t>
            </a:r>
            <a:r>
              <a:rPr lang="en-US" b="1" dirty="0" err="1" smtClean="0"/>
              <a:t>tanpa</a:t>
            </a:r>
            <a:r>
              <a:rPr lang="en-US" b="1" dirty="0" smtClean="0"/>
              <a:t> </a:t>
            </a:r>
            <a:r>
              <a:rPr lang="en-US" b="1" dirty="0" err="1" smtClean="0"/>
              <a:t>perlu</a:t>
            </a:r>
            <a:r>
              <a:rPr lang="en-US" b="1" dirty="0" smtClean="0"/>
              <a:t> </a:t>
            </a:r>
            <a:r>
              <a:rPr lang="en-US" b="1" dirty="0" err="1" smtClean="0"/>
              <a:t>melakukan</a:t>
            </a:r>
            <a:r>
              <a:rPr lang="en-US" b="1" dirty="0" smtClean="0"/>
              <a:t> </a:t>
            </a:r>
            <a:r>
              <a:rPr lang="en-US" b="1" dirty="0" err="1" smtClean="0"/>
              <a:t>autentikasi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Upcoming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Check </a:t>
            </a:r>
            <a:r>
              <a:rPr lang="en-US" altLang="ko-KR" sz="1800" dirty="0"/>
              <a:t>Available </a:t>
            </a:r>
            <a:r>
              <a:rPr lang="en-US" altLang="ko-KR" sz="1800" dirty="0" smtClean="0"/>
              <a:t>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Check </a:t>
            </a:r>
            <a:r>
              <a:rPr lang="en-US" altLang="ko-KR" sz="1800" dirty="0"/>
              <a:t>Booking by Ticket</a:t>
            </a:r>
            <a:endParaRPr lang="ko-KR" altLang="en-US" sz="1800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Fitur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user yang login </a:t>
            </a:r>
            <a:r>
              <a:rPr lang="en-US" b="1" dirty="0" err="1" smtClean="0"/>
              <a:t>sebagai</a:t>
            </a:r>
            <a:r>
              <a:rPr lang="en-US" b="1" dirty="0" smtClean="0"/>
              <a:t> admin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Room Manage (Create, Update, Delete, Restore)	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Office </a:t>
            </a:r>
            <a:r>
              <a:rPr lang="en-US" sz="1800" dirty="0"/>
              <a:t>Manage (Create, Update, Delete, </a:t>
            </a:r>
            <a:r>
              <a:rPr lang="en-US" sz="1800" dirty="0" smtClean="0"/>
              <a:t>Restore)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Employee </a:t>
            </a:r>
            <a:r>
              <a:rPr lang="en-US" sz="1800" dirty="0"/>
              <a:t>Manage (Create, Update, Delete, </a:t>
            </a:r>
            <a:r>
              <a:rPr lang="en-US" sz="1800" dirty="0" smtClean="0"/>
              <a:t>Restore)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Booking </a:t>
            </a:r>
            <a:r>
              <a:rPr lang="en-US" sz="1800" dirty="0"/>
              <a:t>manage (Delete, </a:t>
            </a:r>
            <a:r>
              <a:rPr lang="en-US" sz="1800" dirty="0" smtClean="0"/>
              <a:t>Restore)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Logout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3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Fitur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user yang login </a:t>
            </a:r>
            <a:r>
              <a:rPr lang="en-US" b="1" dirty="0" err="1" smtClean="0"/>
              <a:t>sebagai</a:t>
            </a:r>
            <a:r>
              <a:rPr lang="en-US" b="1" dirty="0" smtClean="0"/>
              <a:t> employee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Upcoming </a:t>
            </a:r>
            <a:r>
              <a:rPr lang="en-US" dirty="0" smtClean="0"/>
              <a:t>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</a:t>
            </a:r>
            <a:r>
              <a:rPr lang="en-US" dirty="0"/>
              <a:t>Booking (Upcoming, Past, </a:t>
            </a:r>
            <a:r>
              <a:rPr lang="en-US" dirty="0" smtClean="0"/>
              <a:t>Cancelled)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Extends Booking</a:t>
            </a:r>
            <a:endParaRPr lang="en-US" dirty="0"/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9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884466"/>
          </a:xfrm>
        </p:spPr>
        <p:txBody>
          <a:bodyPr/>
          <a:lstStyle/>
          <a:p>
            <a:r>
              <a:rPr lang="en-US" dirty="0" err="1" smtClean="0"/>
              <a:t>Penanggung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275606"/>
            <a:ext cx="4373876" cy="3528392"/>
          </a:xfrm>
        </p:spPr>
        <p:txBody>
          <a:bodyPr anchor="t"/>
          <a:lstStyle/>
          <a:p>
            <a:pPr algn="ctr"/>
            <a:r>
              <a:rPr lang="en-US" sz="1800" b="1" dirty="0" smtClean="0"/>
              <a:t>DIAS</a:t>
            </a:r>
            <a:endParaRPr lang="en-US" sz="1800" b="1" dirty="0"/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Upcoming Booking</a:t>
            </a:r>
          </a:p>
          <a:p>
            <a:pPr algn="ctr"/>
            <a:r>
              <a:rPr lang="en-US" sz="1800" dirty="0"/>
              <a:t>Check Booking by Ticket</a:t>
            </a:r>
          </a:p>
          <a:p>
            <a:pPr algn="ctr"/>
            <a:r>
              <a:rPr lang="en-US" sz="1800" dirty="0"/>
              <a:t>Room Manage</a:t>
            </a:r>
          </a:p>
          <a:p>
            <a:pPr algn="ctr"/>
            <a:r>
              <a:rPr lang="en-US" sz="1800" dirty="0"/>
              <a:t>Office Manage</a:t>
            </a:r>
          </a:p>
          <a:p>
            <a:pPr algn="ctr"/>
            <a:r>
              <a:rPr lang="en-US" sz="1800" dirty="0"/>
              <a:t>Employee Manage</a:t>
            </a:r>
          </a:p>
          <a:p>
            <a:pPr algn="ctr"/>
            <a:r>
              <a:rPr lang="en-US" sz="1800" dirty="0"/>
              <a:t>Booking </a:t>
            </a:r>
            <a:r>
              <a:rPr lang="en-US" sz="1800" dirty="0" smtClean="0"/>
              <a:t>Manage</a:t>
            </a:r>
            <a:endParaRPr lang="en-US" sz="1800" dirty="0"/>
          </a:p>
          <a:p>
            <a:pPr algn="ctr"/>
            <a:r>
              <a:rPr lang="en-US" sz="1800" dirty="0"/>
              <a:t>Logout</a:t>
            </a:r>
          </a:p>
          <a:p>
            <a:pPr algn="ctr"/>
            <a:endParaRPr lang="en-US" sz="1800" dirty="0" smtClean="0"/>
          </a:p>
          <a:p>
            <a:pPr algn="just"/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1275606"/>
            <a:ext cx="4427984" cy="3528393"/>
          </a:xfrm>
        </p:spPr>
        <p:txBody>
          <a:bodyPr/>
          <a:lstStyle/>
          <a:p>
            <a:pPr algn="ctr"/>
            <a:r>
              <a:rPr lang="en-US" sz="1800" b="1" dirty="0"/>
              <a:t>AUDINE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Login</a:t>
            </a:r>
          </a:p>
          <a:p>
            <a:pPr algn="ctr"/>
            <a:r>
              <a:rPr lang="en-US" sz="1800" dirty="0" smtClean="0"/>
              <a:t>Register</a:t>
            </a:r>
          </a:p>
          <a:p>
            <a:pPr algn="ctr"/>
            <a:r>
              <a:rPr lang="en-US" sz="1800" dirty="0" smtClean="0"/>
              <a:t>Check Available Room</a:t>
            </a:r>
            <a:endParaRPr lang="en-US" sz="1800" dirty="0"/>
          </a:p>
          <a:p>
            <a:pPr algn="ctr"/>
            <a:r>
              <a:rPr lang="en-US" sz="1800" dirty="0"/>
              <a:t>Your Booking</a:t>
            </a:r>
          </a:p>
          <a:p>
            <a:pPr algn="ctr"/>
            <a:r>
              <a:rPr lang="en-US" sz="1800" dirty="0"/>
              <a:t>Add Booking</a:t>
            </a:r>
          </a:p>
          <a:p>
            <a:pPr algn="ctr"/>
            <a:r>
              <a:rPr lang="en-US" sz="1800" dirty="0"/>
              <a:t>Image Uploading</a:t>
            </a:r>
          </a:p>
          <a:p>
            <a:pPr algn="ctr"/>
            <a:endParaRPr lang="en-US" sz="1800" dirty="0"/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6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185</Words>
  <Application>Microsoft Office PowerPoint</Application>
  <PresentationFormat>On-screen Show (16:9)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Custom Design</vt:lpstr>
      <vt:lpstr>PowerPoint Presentation</vt:lpstr>
      <vt:lpstr>Penjelasan Awal</vt:lpstr>
      <vt:lpstr>PowerPoint Presentation</vt:lpstr>
      <vt:lpstr>Non-login Fitur</vt:lpstr>
      <vt:lpstr>Admin Fitur</vt:lpstr>
      <vt:lpstr>Employee Fitur</vt:lpstr>
      <vt:lpstr>Penanggung Jawab Fitur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Dias</cp:lastModifiedBy>
  <cp:revision>37</cp:revision>
  <dcterms:created xsi:type="dcterms:W3CDTF">2014-04-01T16:27:38Z</dcterms:created>
  <dcterms:modified xsi:type="dcterms:W3CDTF">2017-08-09T03:44:16Z</dcterms:modified>
</cp:coreProperties>
</file>