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64173"/>
            <a:ext cx="486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Internal System Blibli.com</a:t>
            </a:r>
            <a:endParaRPr kumimoji="0" lang="en-US" altLang="ko-KR" sz="1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931790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BOOKING 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MEETING ROOM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altLang="ko-KR" b="1" dirty="0" smtClean="0"/>
              <a:t>Booking Meeting Room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dirty="0" err="1" smtClean="0"/>
              <a:t>Sistem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yang </a:t>
            </a:r>
            <a:r>
              <a:rPr lang="en-US" altLang="ko-KR" sz="1800" dirty="0" err="1"/>
              <a:t>digunakan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melakukan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pengelolaan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peminjaman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ruangan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meeting</a:t>
            </a:r>
          </a:p>
          <a:p>
            <a:endParaRPr lang="en-US" altLang="ko-KR" sz="1800" dirty="0"/>
          </a:p>
          <a:p>
            <a:r>
              <a:rPr lang="en-US" altLang="ko-KR" sz="1800" b="1" dirty="0" err="1" smtClean="0"/>
              <a:t>Teknologi</a:t>
            </a:r>
            <a:r>
              <a:rPr lang="en-US" altLang="ko-KR" sz="1800" b="1" dirty="0" smtClean="0"/>
              <a:t> :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Back-end		</a:t>
            </a:r>
            <a:r>
              <a:rPr lang="en-US" altLang="ko-KR" sz="1800" dirty="0" err="1" smtClean="0"/>
              <a:t>SpringBoot</a:t>
            </a:r>
            <a:r>
              <a:rPr lang="en-US" altLang="ko-KR" sz="1800" dirty="0" smtClean="0"/>
              <a:t> 1.4.4</a:t>
            </a:r>
          </a:p>
          <a:p>
            <a:r>
              <a:rPr lang="en-US" altLang="ko-KR" sz="1800" dirty="0"/>
              <a:t>	</a:t>
            </a:r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Front-end		AngularJS 1.6</a:t>
            </a:r>
            <a:endParaRPr lang="en-US" altLang="ko-K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892480" cy="884466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357986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422793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95936" y="3939902"/>
            <a:ext cx="48600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Fitur</a:t>
            </a:r>
            <a:r>
              <a:rPr lang="en-US" altLang="ko-KR" sz="5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</a:t>
            </a:r>
            <a:endParaRPr lang="en-US" altLang="ko-KR" sz="5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Non-login </a:t>
            </a:r>
            <a:r>
              <a:rPr lang="en-US" altLang="ko-KR" dirty="0" err="1" smtClean="0"/>
              <a:t>Fitur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autentikasi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Upcoming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Available </a:t>
            </a:r>
            <a:r>
              <a:rPr lang="en-US" altLang="ko-KR" sz="1800" dirty="0" smtClean="0"/>
              <a:t>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Booking by Ticket</a:t>
            </a:r>
            <a:endParaRPr lang="ko-KR" altLang="en-US" sz="18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admin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Room Manage (Create, Update, Delete, Restore)	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Office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Employee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Booking </a:t>
            </a:r>
            <a:r>
              <a:rPr lang="en-US" sz="1800" dirty="0"/>
              <a:t>manage (Delete,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Logout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3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employee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Upcoming </a:t>
            </a:r>
            <a:r>
              <a:rPr lang="en-US" dirty="0" smtClean="0"/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Booking (Upcoming, Past, </a:t>
            </a:r>
            <a:r>
              <a:rPr lang="en-US" dirty="0" smtClean="0"/>
              <a:t>Cancelled)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Booking</a:t>
            </a:r>
            <a:endParaRPr lang="en-US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9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142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Presentation</vt:lpstr>
      <vt:lpstr>Penjelasan Awal</vt:lpstr>
      <vt:lpstr>PowerPoint Presentation</vt:lpstr>
      <vt:lpstr>Non-login Fitur</vt:lpstr>
      <vt:lpstr>Admin Fitur</vt:lpstr>
      <vt:lpstr>Employee Fitur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Dias</cp:lastModifiedBy>
  <cp:revision>38</cp:revision>
  <dcterms:created xsi:type="dcterms:W3CDTF">2014-04-01T16:27:38Z</dcterms:created>
  <dcterms:modified xsi:type="dcterms:W3CDTF">2017-08-09T14:22:25Z</dcterms:modified>
</cp:coreProperties>
</file>