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59" r:id="rId6"/>
    <p:sldId id="261" r:id="rId7"/>
    <p:sldId id="262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064173"/>
            <a:ext cx="4860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Internal System Blibli.com</a:t>
            </a:r>
            <a:endParaRPr kumimoji="0" lang="en-US" altLang="ko-KR" sz="14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2931790"/>
            <a:ext cx="48600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BOOKING </a:t>
            </a:r>
          </a:p>
          <a:p>
            <a:pPr algn="r"/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MEETING ROOM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03998"/>
            <a:ext cx="8783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Future Program Batch 1 – </a:t>
            </a:r>
            <a:r>
              <a:rPr lang="en-US" altLang="ko-KR" sz="9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Audine</a:t>
            </a:r>
            <a:r>
              <a:rPr lang="en-US" altLang="ko-KR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Amelly</a:t>
            </a:r>
            <a:r>
              <a:rPr lang="en-US" altLang="ko-KR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&amp; </a:t>
            </a:r>
            <a:r>
              <a:rPr lang="en-US" altLang="ko-KR" sz="9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Mikhael</a:t>
            </a:r>
            <a:r>
              <a:rPr lang="en-US" altLang="ko-KR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Diastama</a:t>
            </a:r>
            <a:r>
              <a:rPr lang="en-US" altLang="ko-KR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Santoso</a:t>
            </a:r>
            <a:endParaRPr lang="ko-KR" alt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altLang="ko-KR" b="1" dirty="0" smtClean="0"/>
              <a:t>Booking Meeting Room System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1800" dirty="0" err="1" smtClean="0"/>
              <a:t>Sistem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yang </a:t>
            </a:r>
            <a:r>
              <a:rPr lang="en-US" altLang="ko-KR" sz="1800" dirty="0" err="1"/>
              <a:t>digunakan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untuk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melakukan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pengelolaan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peminjaman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ruangan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meeting</a:t>
            </a:r>
          </a:p>
          <a:p>
            <a:endParaRPr lang="en-US" altLang="ko-KR" sz="1800" dirty="0"/>
          </a:p>
          <a:p>
            <a:r>
              <a:rPr lang="en-US" altLang="ko-KR" sz="1800" b="1" dirty="0" err="1" smtClean="0"/>
              <a:t>Teknologi</a:t>
            </a:r>
            <a:r>
              <a:rPr lang="en-US" altLang="ko-KR" sz="1800" b="1" dirty="0" smtClean="0"/>
              <a:t> :</a:t>
            </a:r>
          </a:p>
          <a:p>
            <a:endParaRPr lang="en-US" altLang="ko-KR" sz="1800" dirty="0" smtClean="0"/>
          </a:p>
          <a:p>
            <a:r>
              <a:rPr lang="en-US" altLang="ko-KR" sz="1800" dirty="0"/>
              <a:t>	</a:t>
            </a:r>
            <a:r>
              <a:rPr lang="en-US" altLang="ko-KR" sz="1800" dirty="0" smtClean="0"/>
              <a:t>Back-end		</a:t>
            </a:r>
            <a:r>
              <a:rPr lang="en-US" altLang="ko-KR" sz="1800" dirty="0" err="1" smtClean="0"/>
              <a:t>SpringBoot</a:t>
            </a:r>
            <a:r>
              <a:rPr lang="en-US" altLang="ko-KR" sz="1800" dirty="0" smtClean="0"/>
              <a:t> 1.4.4</a:t>
            </a:r>
          </a:p>
          <a:p>
            <a:r>
              <a:rPr lang="en-US" altLang="ko-KR" sz="1800" dirty="0"/>
              <a:t>	</a:t>
            </a:r>
            <a:endParaRPr lang="en-US" altLang="ko-KR" sz="1800" dirty="0" smtClean="0"/>
          </a:p>
          <a:p>
            <a:r>
              <a:rPr lang="en-US" altLang="ko-KR" sz="1800" dirty="0"/>
              <a:t>	</a:t>
            </a:r>
            <a:r>
              <a:rPr lang="en-US" altLang="ko-KR" sz="1800" dirty="0" smtClean="0"/>
              <a:t>Front-end		AngularJS 1.6</a:t>
            </a:r>
            <a:endParaRPr lang="en-US" altLang="ko-KR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892480" cy="884466"/>
          </a:xfrm>
        </p:spPr>
        <p:txBody>
          <a:bodyPr/>
          <a:lstStyle/>
          <a:p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59832" y="3579862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059832" y="4227934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2"/>
          </p:cNvPr>
          <p:cNvSpPr txBox="1"/>
          <p:nvPr/>
        </p:nvSpPr>
        <p:spPr>
          <a:xfrm>
            <a:off x="0" y="4803998"/>
            <a:ext cx="8783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Future Program Batch 1 –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Audine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Amelly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&amp;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Mikhael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Diastama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Santoso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995936" y="3939902"/>
            <a:ext cx="486003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54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Fitur</a:t>
            </a:r>
            <a:r>
              <a:rPr lang="en-US" altLang="ko-KR" sz="5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Sistem</a:t>
            </a:r>
            <a:endParaRPr lang="en-US" altLang="ko-KR" sz="54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11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Non-login </a:t>
            </a:r>
            <a:r>
              <a:rPr lang="en-US" altLang="ko-KR" dirty="0" err="1" smtClean="0"/>
              <a:t>Fitur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r"/>
            <a:r>
              <a:rPr lang="en-US" b="1" dirty="0" err="1" smtClean="0"/>
              <a:t>Fitur</a:t>
            </a:r>
            <a:r>
              <a:rPr lang="en-US" b="1" dirty="0" smtClean="0"/>
              <a:t> </a:t>
            </a:r>
            <a:r>
              <a:rPr lang="en-US" b="1" dirty="0" err="1" smtClean="0"/>
              <a:t>tanpa</a:t>
            </a:r>
            <a:r>
              <a:rPr lang="en-US" b="1" dirty="0" smtClean="0"/>
              <a:t> </a:t>
            </a:r>
            <a:r>
              <a:rPr lang="en-US" b="1" dirty="0" err="1" smtClean="0"/>
              <a:t>perlu</a:t>
            </a:r>
            <a:r>
              <a:rPr lang="en-US" b="1" dirty="0" smtClean="0"/>
              <a:t> </a:t>
            </a:r>
            <a:r>
              <a:rPr lang="en-US" b="1" dirty="0" err="1" smtClean="0"/>
              <a:t>melakukan</a:t>
            </a:r>
            <a:r>
              <a:rPr lang="en-US" b="1" dirty="0" smtClean="0"/>
              <a:t> </a:t>
            </a:r>
            <a:r>
              <a:rPr lang="en-US" b="1" dirty="0" err="1" smtClean="0"/>
              <a:t>autentikasi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Upcoming Booking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Check </a:t>
            </a:r>
            <a:r>
              <a:rPr lang="en-US" altLang="ko-KR" sz="1800" dirty="0"/>
              <a:t>Available </a:t>
            </a:r>
            <a:r>
              <a:rPr lang="en-US" altLang="ko-KR" sz="1800" dirty="0" smtClean="0"/>
              <a:t>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Check </a:t>
            </a:r>
            <a:r>
              <a:rPr lang="en-US" altLang="ko-KR" sz="1800" dirty="0"/>
              <a:t>Booking by Ticket</a:t>
            </a:r>
            <a:endParaRPr lang="ko-KR" altLang="en-US" sz="1800" dirty="0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03998"/>
            <a:ext cx="8783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Future Program Batch 1 –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Audine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Amelly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&amp;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Mikhael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Diastama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Santoso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</a:t>
            </a:r>
            <a:r>
              <a:rPr lang="en-US" dirty="0" err="1" smtClean="0"/>
              <a:t>Fitur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b="1" dirty="0" err="1" smtClean="0"/>
              <a:t>Fitur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user yang login </a:t>
            </a:r>
            <a:r>
              <a:rPr lang="en-US" b="1" dirty="0" err="1" smtClean="0"/>
              <a:t>sebagai</a:t>
            </a:r>
            <a:r>
              <a:rPr lang="en-US" b="1" dirty="0" smtClean="0"/>
              <a:t> admin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Room Manage (Create, Update, Delete, Restore)	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Office </a:t>
            </a:r>
            <a:r>
              <a:rPr lang="en-US" sz="1800" dirty="0"/>
              <a:t>Manage (Create, Update, Delete, </a:t>
            </a:r>
            <a:r>
              <a:rPr lang="en-US" sz="1800" dirty="0" smtClean="0"/>
              <a:t>Restore)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Employee </a:t>
            </a:r>
            <a:r>
              <a:rPr lang="en-US" sz="1800" dirty="0"/>
              <a:t>Manage (Create, Update, Delete, </a:t>
            </a:r>
            <a:r>
              <a:rPr lang="en-US" sz="1800" dirty="0" smtClean="0"/>
              <a:t>Restore)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Booking </a:t>
            </a:r>
            <a:r>
              <a:rPr lang="en-US" sz="1800" dirty="0"/>
              <a:t>manage (Delete, </a:t>
            </a:r>
            <a:r>
              <a:rPr lang="en-US" sz="1800" dirty="0" smtClean="0"/>
              <a:t>Restore)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Logout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5" name="TextBox 4">
            <a:hlinkClick r:id="rId2"/>
          </p:cNvPr>
          <p:cNvSpPr txBox="1"/>
          <p:nvPr/>
        </p:nvSpPr>
        <p:spPr>
          <a:xfrm>
            <a:off x="0" y="4803998"/>
            <a:ext cx="8783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Future Program Batch 1 –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Audine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Amelly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&amp;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Mikhael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Diastama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Santoso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13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</a:t>
            </a:r>
            <a:r>
              <a:rPr lang="en-US" dirty="0" err="1" smtClean="0"/>
              <a:t>Fitur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b="1" dirty="0" err="1" smtClean="0"/>
              <a:t>Fitur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user yang login </a:t>
            </a:r>
            <a:r>
              <a:rPr lang="en-US" b="1" dirty="0" err="1" smtClean="0"/>
              <a:t>sebagai</a:t>
            </a:r>
            <a:r>
              <a:rPr lang="en-US" b="1" dirty="0" smtClean="0"/>
              <a:t> employee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Upcoming </a:t>
            </a:r>
            <a:r>
              <a:rPr lang="en-US" sz="1800" dirty="0" smtClean="0"/>
              <a:t>Booking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Your </a:t>
            </a:r>
            <a:r>
              <a:rPr lang="en-US" sz="1800" dirty="0"/>
              <a:t>Booking (Upcoming, Past, </a:t>
            </a:r>
            <a:r>
              <a:rPr lang="en-US" sz="1800" dirty="0" smtClean="0"/>
              <a:t>Cancelled)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Add Booking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Extends Booking</a:t>
            </a:r>
            <a:endParaRPr lang="en-US" sz="1800" dirty="0"/>
          </a:p>
        </p:txBody>
      </p:sp>
      <p:sp>
        <p:nvSpPr>
          <p:cNvPr id="5" name="TextBox 4">
            <a:hlinkClick r:id="rId2"/>
          </p:cNvPr>
          <p:cNvSpPr txBox="1"/>
          <p:nvPr/>
        </p:nvSpPr>
        <p:spPr>
          <a:xfrm>
            <a:off x="0" y="4803998"/>
            <a:ext cx="8783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Future Program Batch 1 –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Audine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Amelly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&amp;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Mikhael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Diastama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Santoso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79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142</Words>
  <Application>Microsoft Office PowerPoint</Application>
  <PresentationFormat>On-screen Show (16:9)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Office Theme</vt:lpstr>
      <vt:lpstr>Custom Design</vt:lpstr>
      <vt:lpstr>PowerPoint Presentation</vt:lpstr>
      <vt:lpstr>Penjelasan Awal</vt:lpstr>
      <vt:lpstr>PowerPoint Presentation</vt:lpstr>
      <vt:lpstr>Non-login Fitur</vt:lpstr>
      <vt:lpstr>Admin Fitur</vt:lpstr>
      <vt:lpstr>Employee Fitur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Dias</cp:lastModifiedBy>
  <cp:revision>39</cp:revision>
  <dcterms:created xsi:type="dcterms:W3CDTF">2014-04-01T16:27:38Z</dcterms:created>
  <dcterms:modified xsi:type="dcterms:W3CDTF">2017-08-09T23:55:35Z</dcterms:modified>
</cp:coreProperties>
</file>