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6"/>
  </p:notesMasterIdLst>
  <p:handoutMasterIdLst>
    <p:handoutMasterId r:id="rId17"/>
  </p:handoutMasterIdLst>
  <p:sldIdLst>
    <p:sldId id="361" r:id="rId4"/>
    <p:sldId id="328" r:id="rId5"/>
    <p:sldId id="271" r:id="rId6"/>
    <p:sldId id="303" r:id="rId7"/>
    <p:sldId id="356" r:id="rId8"/>
    <p:sldId id="277" r:id="rId9"/>
    <p:sldId id="278" r:id="rId10"/>
    <p:sldId id="297" r:id="rId11"/>
    <p:sldId id="323" r:id="rId12"/>
    <p:sldId id="352" r:id="rId13"/>
    <p:sldId id="327" r:id="rId14"/>
    <p:sldId id="350" r:id="rId15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828" y="48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C535D-AE87-46ED-AF01-0A295916F20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67872-80A3-4BBB-B762-1226CD7C7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4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350"/>
                            </p:stCondLst>
                            <p:childTnLst>
                              <p:par>
                                <p:cTn id="1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8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800"/>
                            </p:stCondLst>
                            <p:childTnLst>
                              <p:par>
                                <p:cTn id="16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1" grpId="0"/>
      <p:bldP spid="61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047388" y="1995233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163976" y="2111821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416657" y="2227428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6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50"/>
                            </p:stCondLst>
                            <p:childTnLst>
                              <p:par>
                                <p:cTn id="1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450"/>
                            </p:stCondLst>
                            <p:childTnLst>
                              <p:par>
                                <p:cTn id="15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573866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995883" y="546753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1418100" y="7087713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573866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95883" y="6019596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418100" y="7639775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95883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418100" y="6199616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43913" y="781979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5"/>
          <p:cNvSpPr/>
          <p:nvPr userDrawn="1"/>
        </p:nvSpPr>
        <p:spPr>
          <a:xfrm>
            <a:off x="11101922" y="2716248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1525349" y="289626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smtClean="0"/>
              <a:t>DSDSDSD</a:t>
            </a:r>
            <a:endParaRPr kumimoji="1" lang="ja-JP" altLang="en-US" dirty="0"/>
          </a:p>
        </p:txBody>
      </p:sp>
      <p:sp>
        <p:nvSpPr>
          <p:cNvPr id="36" name="平行四辺形 11"/>
          <p:cNvSpPr/>
          <p:nvPr userDrawn="1"/>
        </p:nvSpPr>
        <p:spPr>
          <a:xfrm>
            <a:off x="12901922" y="3796366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8"/>
          <p:cNvSpPr/>
          <p:nvPr userDrawn="1"/>
        </p:nvSpPr>
        <p:spPr>
          <a:xfrm>
            <a:off x="10344464" y="434842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623103" y="4553882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 err="1" smtClean="0"/>
              <a:t>fdfdf</a:t>
            </a:r>
            <a:endParaRPr kumimoji="1" lang="ja-JP" altLang="en-US" dirty="0"/>
          </a:p>
        </p:txBody>
      </p:sp>
      <p:sp>
        <p:nvSpPr>
          <p:cNvPr id="39" name="平行四辺形 21"/>
          <p:cNvSpPr/>
          <p:nvPr userDrawn="1"/>
        </p:nvSpPr>
        <p:spPr>
          <a:xfrm>
            <a:off x="12124698" y="542854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9"/>
          <p:cNvSpPr/>
          <p:nvPr userDrawn="1"/>
        </p:nvSpPr>
        <p:spPr>
          <a:xfrm>
            <a:off x="9578609" y="5980606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0000826" y="6160626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24250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 flipV="1">
            <a:off x="3238549" y="1340979"/>
            <a:ext cx="13060139" cy="58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5671" y="622531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2259" y="634190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3050" y="646078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9064" y="73420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ChatBot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Reminder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Oleh</a:t>
            </a:r>
            <a:r>
              <a:rPr lang="en-US" altLang="ja-JP" dirty="0" smtClean="0"/>
              <a:t> :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Tim </a:t>
            </a:r>
            <a:r>
              <a:rPr kumimoji="1" lang="en-US" altLang="ja-JP" dirty="0" err="1" smtClean="0"/>
              <a:t>Sayang</a:t>
            </a:r>
            <a:r>
              <a:rPr kumimoji="1" lang="en-US" altLang="ja-JP" dirty="0" smtClean="0"/>
              <a:t> Mama </a:t>
            </a:r>
          </a:p>
          <a:p>
            <a:r>
              <a:rPr lang="en-US" altLang="ja-JP" dirty="0" smtClean="0"/>
              <a:t>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5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Bahasa </a:t>
            </a:r>
            <a:r>
              <a:rPr kumimoji="1" lang="en-US" altLang="ja-JP" dirty="0" err="1" smtClean="0"/>
              <a:t>Pemrograman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dan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Aplikasi</a:t>
            </a:r>
            <a:r>
              <a:rPr kumimoji="1" lang="en-US" altLang="ja-JP" dirty="0" smtClean="0"/>
              <a:t> yang </a:t>
            </a:r>
            <a:r>
              <a:rPr kumimoji="1" lang="en-US" altLang="ja-JP" dirty="0" err="1" smtClean="0"/>
              <a:t>Digunakan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7"/>
          </p:nvPr>
        </p:nvSpPr>
        <p:spPr>
          <a:xfrm>
            <a:off x="10706654" y="1736594"/>
            <a:ext cx="7119363" cy="2057660"/>
          </a:xfrm>
        </p:spPr>
        <p:txBody>
          <a:bodyPr/>
          <a:lstStyle/>
          <a:p>
            <a:r>
              <a:rPr kumimoji="1" lang="en-US" altLang="ja-JP" sz="3000" dirty="0" smtClean="0"/>
              <a:t>PHP (</a:t>
            </a:r>
            <a:r>
              <a:rPr kumimoji="1" lang="en-US" altLang="ja-JP" sz="3000" dirty="0" err="1" smtClean="0"/>
              <a:t>Laravel</a:t>
            </a:r>
            <a:r>
              <a:rPr kumimoji="1" lang="en-US" altLang="ja-JP" sz="3000" dirty="0" smtClean="0"/>
              <a:t> 5.4 Framework), HTML 5, CSS 3, </a:t>
            </a:r>
            <a:r>
              <a:rPr kumimoji="1" lang="en-US" altLang="ja-JP" sz="3000" dirty="0" err="1" smtClean="0"/>
              <a:t>dan</a:t>
            </a:r>
            <a:r>
              <a:rPr kumimoji="1" lang="en-US" altLang="ja-JP" sz="3000" dirty="0" smtClean="0"/>
              <a:t> Java Script</a:t>
            </a:r>
            <a:endParaRPr kumimoji="1" lang="ja-JP" altLang="en-US" sz="300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9"/>
          </p:nvPr>
        </p:nvSpPr>
        <p:spPr>
          <a:xfrm>
            <a:off x="10706653" y="6405847"/>
            <a:ext cx="7119363" cy="790352"/>
          </a:xfrm>
        </p:spPr>
        <p:txBody>
          <a:bodyPr/>
          <a:lstStyle/>
          <a:p>
            <a:r>
              <a:rPr lang="en-US" altLang="ja-JP" dirty="0" smtClean="0"/>
              <a:t>Sublime Text Editor, XAMPP</a:t>
            </a:r>
            <a:endParaRPr kumimoji="1" lang="ja-JP" alt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" b="50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5" r="124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521256"/>
      </p:ext>
    </p:extLst>
  </p:cSld>
  <p:clrMapOvr>
    <a:masterClrMapping/>
  </p:clrMapOvr>
  <p:transition spd="slow" advTm="8575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Kesimpulan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4"/>
          </p:nvPr>
        </p:nvSpPr>
        <p:spPr>
          <a:xfrm>
            <a:off x="682170" y="4760682"/>
            <a:ext cx="17199429" cy="4339775"/>
          </a:xfrm>
        </p:spPr>
        <p:txBody>
          <a:bodyPr/>
          <a:lstStyle/>
          <a:p>
            <a:r>
              <a:rPr lang="en-US" altLang="ja-JP" sz="3000" dirty="0" err="1" smtClean="0"/>
              <a:t>Kesimpulan</a:t>
            </a:r>
            <a:r>
              <a:rPr lang="en-US" altLang="ja-JP" sz="3000" dirty="0" smtClean="0"/>
              <a:t> yang </a:t>
            </a:r>
            <a:r>
              <a:rPr lang="en-US" altLang="ja-JP" sz="3000" dirty="0" err="1" smtClean="0"/>
              <a:t>dapat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diambil</a:t>
            </a:r>
            <a:r>
              <a:rPr lang="en-US" altLang="ja-JP" sz="3000" dirty="0" smtClean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000" dirty="0" err="1" smtClean="0"/>
              <a:t>Aplikasi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ini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akan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berguna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bagi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mahasiswa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dalam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keseharian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perkuliahan</a:t>
            </a:r>
            <a:endParaRPr kumimoji="1" lang="en-US" altLang="ja-JP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000" dirty="0" err="1" smtClean="0"/>
              <a:t>Dengan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aplikasi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ini</a:t>
            </a:r>
            <a:r>
              <a:rPr lang="en-US" altLang="ja-JP" sz="3000" dirty="0" smtClean="0"/>
              <a:t>, </a:t>
            </a:r>
            <a:r>
              <a:rPr lang="en-US" altLang="ja-JP" sz="3000" dirty="0" err="1" smtClean="0"/>
              <a:t>diharapkan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dapat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meningkatkan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partisipasi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mahasiswa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dalam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perkuliahan</a:t>
            </a:r>
            <a:endParaRPr lang="en-US" altLang="ja-JP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3000" dirty="0" err="1" smtClean="0"/>
              <a:t>Dengan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aplikasi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ini</a:t>
            </a:r>
            <a:r>
              <a:rPr kumimoji="1" lang="en-US" altLang="ja-JP" sz="3000" dirty="0" smtClean="0"/>
              <a:t>, </a:t>
            </a:r>
            <a:r>
              <a:rPr kumimoji="1" lang="en-US" altLang="ja-JP" sz="3000" dirty="0" err="1" smtClean="0"/>
              <a:t>diharapkan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dapat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mengurangi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tingkat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mahasiswa</a:t>
            </a:r>
            <a:r>
              <a:rPr kumimoji="1" lang="en-US" altLang="ja-JP" sz="3000" dirty="0" smtClean="0"/>
              <a:t> yang </a:t>
            </a:r>
            <a:r>
              <a:rPr kumimoji="1" lang="en-US" altLang="ja-JP" sz="3000" dirty="0" err="1" smtClean="0"/>
              <a:t>lupa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dalam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mengumpulkan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tugas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atau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mengerjakan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kuis</a:t>
            </a:r>
            <a:endParaRPr kumimoji="1" lang="en-US" altLang="ja-JP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000" dirty="0" err="1" smtClean="0"/>
              <a:t>Dengan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aplikasi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ini</a:t>
            </a:r>
            <a:r>
              <a:rPr lang="en-US" altLang="ja-JP" sz="3000" dirty="0" smtClean="0"/>
              <a:t>, </a:t>
            </a:r>
            <a:r>
              <a:rPr lang="en-US" altLang="ja-JP" sz="3000" dirty="0" err="1" smtClean="0"/>
              <a:t>diharapkan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dapat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meningkatkan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akreditasinya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dikarenakan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adanya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peningkatan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partisipasi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mahasiswa</a:t>
            </a:r>
            <a:endParaRPr kumimoji="1" lang="ja-JP" altLang="en-US" sz="30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Tim </a:t>
            </a:r>
            <a:r>
              <a:rPr lang="en-US" altLang="ja-JP" dirty="0" err="1" smtClean="0"/>
              <a:t>Sayang</a:t>
            </a:r>
            <a:r>
              <a:rPr lang="en-US" altLang="ja-JP" dirty="0" smtClean="0"/>
              <a:t> Mama –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lang="ja-JP" altLang="en-US" dirty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9486762"/>
      </p:ext>
    </p:extLst>
  </p:cSld>
  <p:clrMapOvr>
    <a:masterClrMapping/>
  </p:clrMapOvr>
  <p:transition spd="slow" advTm="349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Terima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Kasih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Apakah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pertanyaan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Apa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ChatBot</a:t>
            </a:r>
            <a:r>
              <a:rPr lang="en-US" altLang="ja-JP" dirty="0" smtClean="0"/>
              <a:t> Reminder?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Tim </a:t>
            </a:r>
            <a:r>
              <a:rPr lang="en-US" altLang="ja-JP" dirty="0" err="1" smtClean="0"/>
              <a:t>Sayang</a:t>
            </a:r>
            <a:r>
              <a:rPr lang="en-US" altLang="ja-JP" dirty="0" smtClean="0"/>
              <a:t> Mama –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One Column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ChatBot</a:t>
            </a:r>
            <a:r>
              <a:rPr lang="en-US" altLang="ja-JP" dirty="0" smtClean="0"/>
              <a:t> Reminder!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err="1" smtClean="0"/>
              <a:t>Adalah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sebuah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chatbot</a:t>
            </a:r>
            <a:r>
              <a:rPr lang="en-US" altLang="ja-JP" sz="2400" dirty="0" smtClean="0"/>
              <a:t> di </a:t>
            </a:r>
            <a:r>
              <a:rPr lang="en-US" altLang="ja-JP" sz="2400" dirty="0" err="1" smtClean="0"/>
              <a:t>dalam</a:t>
            </a:r>
            <a:r>
              <a:rPr lang="en-US" altLang="ja-JP" sz="2400" dirty="0" smtClean="0"/>
              <a:t> Line </a:t>
            </a:r>
            <a:r>
              <a:rPr lang="en-US" altLang="ja-JP" sz="2400" dirty="0" err="1" smtClean="0"/>
              <a:t>Messanger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dimana</a:t>
            </a:r>
            <a:r>
              <a:rPr lang="en-US" altLang="ja-JP" sz="2400" dirty="0" smtClean="0"/>
              <a:t> user yang </a:t>
            </a:r>
            <a:r>
              <a:rPr lang="en-US" altLang="ja-JP" sz="2400" dirty="0" err="1" smtClean="0"/>
              <a:t>menggunakan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untuk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keperluan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kuliah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dapat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untuk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mendapatkan</a:t>
            </a:r>
            <a:r>
              <a:rPr lang="en-US" altLang="ja-JP" sz="2400" dirty="0" smtClean="0"/>
              <a:t> reminder </a:t>
            </a:r>
            <a:r>
              <a:rPr lang="en-US" altLang="ja-JP" sz="2400" dirty="0" err="1" smtClean="0"/>
              <a:t>seputar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jadwal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kuliah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jadwal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kuis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dan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jadwal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tugas</a:t>
            </a:r>
            <a:r>
              <a:rPr lang="en-US" altLang="ja-JP" sz="2400" dirty="0" smtClean="0"/>
              <a:t>. </a:t>
            </a:r>
            <a:r>
              <a:rPr lang="en-US" altLang="ja-JP" sz="2400" dirty="0" err="1" smtClean="0"/>
              <a:t>Jadwal-jadwal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tersebut</a:t>
            </a:r>
            <a:r>
              <a:rPr lang="en-US" altLang="ja-JP" sz="2400" dirty="0" smtClean="0"/>
              <a:t> di </a:t>
            </a:r>
            <a:r>
              <a:rPr lang="en-US" altLang="ja-JP" sz="2400" dirty="0" err="1" smtClean="0"/>
              <a:t>masukkan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secara</a:t>
            </a:r>
            <a:r>
              <a:rPr lang="en-US" altLang="ja-JP" sz="2400" dirty="0" smtClean="0"/>
              <a:t> manual di website </a:t>
            </a:r>
            <a:r>
              <a:rPr lang="en-US" altLang="ja-JP" sz="2400" dirty="0" err="1" smtClean="0"/>
              <a:t>resmi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dari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ChatBot</a:t>
            </a:r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143471" y="3055268"/>
            <a:ext cx="6140652" cy="3642711"/>
          </a:xfrm>
        </p:spPr>
        <p:txBody>
          <a:bodyPr/>
          <a:lstStyle/>
          <a:p>
            <a:pPr algn="l"/>
            <a:r>
              <a:rPr kumimoji="1" lang="en-US" altLang="ja-JP" dirty="0" err="1" smtClean="0"/>
              <a:t>Latar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Belakang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err="1" smtClean="0"/>
              <a:t>Masalah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>
          <a:xfrm>
            <a:off x="9683815" y="2388336"/>
            <a:ext cx="7763739" cy="308255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3200" dirty="0" err="1" smtClean="0"/>
              <a:t>Banyak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Universitas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di Indonesia yang </a:t>
            </a:r>
            <a:r>
              <a:rPr lang="en-US" altLang="ja-JP" sz="3200" dirty="0" err="1" smtClean="0"/>
              <a:t>tingkat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partisipasi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mahasiswanya</a:t>
            </a:r>
            <a:r>
              <a:rPr lang="en-US" altLang="ja-JP" sz="3200" dirty="0" smtClean="0"/>
              <a:t> di </a:t>
            </a:r>
            <a:r>
              <a:rPr lang="en-US" altLang="ja-JP" sz="3200" dirty="0" err="1" smtClean="0"/>
              <a:t>perkuliahan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masih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sangar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rendah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sekali</a:t>
            </a:r>
            <a:r>
              <a:rPr lang="en-US" altLang="ja-JP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kumimoji="1" lang="en-US" altLang="ja-JP" sz="3200" dirty="0" err="1" smtClean="0"/>
              <a:t>Banyak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dari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mahasiswa</a:t>
            </a:r>
            <a:r>
              <a:rPr kumimoji="1" lang="en-US" altLang="ja-JP" sz="3200" dirty="0" smtClean="0"/>
              <a:t> yang </a:t>
            </a:r>
            <a:r>
              <a:rPr kumimoji="1" lang="en-US" altLang="ja-JP" sz="3200" dirty="0" err="1" smtClean="0"/>
              <a:t>sering</a:t>
            </a:r>
            <a:r>
              <a:rPr kumimoji="1" lang="en-US" altLang="ja-JP" sz="3200" dirty="0" smtClean="0"/>
              <a:t> bolos </a:t>
            </a:r>
            <a:r>
              <a:rPr kumimoji="1" lang="en-US" altLang="ja-JP" sz="3200" dirty="0" err="1" smtClean="0"/>
              <a:t>kuliah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karena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lupa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jadwal</a:t>
            </a:r>
            <a:r>
              <a:rPr lang="en-US" altLang="ja-JP" sz="3200" dirty="0" smtClean="0"/>
              <a:t>, </a:t>
            </a:r>
            <a:r>
              <a:rPr lang="en-US" altLang="ja-JP" sz="3200" dirty="0" err="1" smtClean="0"/>
              <a:t>tidak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mengerjakan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kuis</a:t>
            </a:r>
            <a:r>
              <a:rPr lang="en-US" altLang="ja-JP" sz="3200" dirty="0" smtClean="0"/>
              <a:t>, </a:t>
            </a:r>
            <a:r>
              <a:rPr lang="en-US" altLang="ja-JP" sz="3200" dirty="0" err="1" smtClean="0"/>
              <a:t>maupun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tidak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mengerjakan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tugas</a:t>
            </a:r>
            <a:endParaRPr kumimoji="1" lang="en-US" altLang="ja-JP" sz="3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Tim </a:t>
            </a:r>
            <a:r>
              <a:rPr lang="en-US" altLang="ja-JP" dirty="0" err="1" smtClean="0"/>
              <a:t>Sayang</a:t>
            </a:r>
            <a:r>
              <a:rPr lang="en-US" altLang="ja-JP" dirty="0" smtClean="0"/>
              <a:t> Mama –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Tujuan</a:t>
            </a:r>
            <a:r>
              <a:rPr kumimoji="1" lang="en-US" altLang="ja-JP" dirty="0" smtClean="0"/>
              <a:t> Pembangunan </a:t>
            </a:r>
            <a:r>
              <a:rPr kumimoji="1" lang="en-US" altLang="ja-JP" dirty="0" err="1" smtClean="0"/>
              <a:t>Aplikasi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Tim </a:t>
            </a:r>
            <a:r>
              <a:rPr lang="en-US" altLang="ja-JP" dirty="0" err="1" smtClean="0"/>
              <a:t>Sayang</a:t>
            </a:r>
            <a:r>
              <a:rPr lang="en-US" altLang="ja-JP" dirty="0" smtClean="0"/>
              <a:t> Mama –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4294967295"/>
          </p:nvPr>
        </p:nvSpPr>
        <p:spPr>
          <a:xfrm>
            <a:off x="773723" y="6494220"/>
            <a:ext cx="4851245" cy="72008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universitas-universitas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Indonesia</a:t>
            </a:r>
          </a:p>
          <a:p>
            <a:r>
              <a:rPr lang="en-US" altLang="ja-JP" dirty="0" smtClean="0"/>
              <a:t>. 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4294967295"/>
          </p:nvPr>
        </p:nvSpPr>
        <p:spPr>
          <a:xfrm>
            <a:off x="4682197" y="4668503"/>
            <a:ext cx="4851245" cy="72008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>
          <a:xfrm>
            <a:off x="8733690" y="3285161"/>
            <a:ext cx="4872043" cy="1223322"/>
          </a:xfrm>
        </p:spPr>
        <p:txBody>
          <a:bodyPr/>
          <a:lstStyle/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dipercaya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kuis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4693462"/>
      </p:ext>
    </p:extLst>
  </p:cSld>
  <p:clrMapOvr>
    <a:masterClrMapping/>
  </p:clrMapOvr>
  <p:transition spd="slow" advTm="11493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Manfaat</a:t>
            </a:r>
            <a:r>
              <a:rPr lang="en-US" altLang="ja-JP" dirty="0" smtClean="0"/>
              <a:t> Pembangunan </a:t>
            </a:r>
            <a:r>
              <a:rPr lang="en-US" altLang="ja-JP" dirty="0" err="1" smtClean="0"/>
              <a:t>Aplikasi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Tim </a:t>
            </a:r>
            <a:r>
              <a:rPr lang="en-US" altLang="ja-JP" dirty="0" err="1" smtClean="0"/>
              <a:t>Sayang</a:t>
            </a:r>
            <a:r>
              <a:rPr lang="en-US" altLang="ja-JP" dirty="0" smtClean="0"/>
              <a:t> Mama –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Dari </a:t>
            </a:r>
            <a:r>
              <a:rPr lang="en-US" altLang="ja-JP" dirty="0" err="1" smtClean="0"/>
              <a:t>Sisi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Universitas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2709065" y="3362067"/>
            <a:ext cx="13938025" cy="2529285"/>
          </a:xfrm>
        </p:spPr>
        <p:txBody>
          <a:bodyPr>
            <a:normAutofit fontScale="25000" lnSpcReduction="2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0000" dirty="0" err="1" smtClean="0"/>
              <a:t>Pihak</a:t>
            </a:r>
            <a:r>
              <a:rPr lang="en-US" sz="10000" dirty="0" smtClean="0"/>
              <a:t> </a:t>
            </a:r>
            <a:r>
              <a:rPr lang="en-US" sz="10000" dirty="0" err="1"/>
              <a:t>universitas</a:t>
            </a:r>
            <a:r>
              <a:rPr lang="en-US" sz="10000" dirty="0"/>
              <a:t> </a:t>
            </a:r>
            <a:r>
              <a:rPr lang="en-US" sz="10000" dirty="0" err="1"/>
              <a:t>dapat</a:t>
            </a:r>
            <a:r>
              <a:rPr lang="en-US" sz="10000" dirty="0"/>
              <a:t> </a:t>
            </a:r>
            <a:r>
              <a:rPr lang="en-US" sz="10000" dirty="0" err="1"/>
              <a:t>terbantu</a:t>
            </a:r>
            <a:r>
              <a:rPr lang="en-US" sz="10000" dirty="0"/>
              <a:t> </a:t>
            </a:r>
            <a:r>
              <a:rPr lang="en-US" sz="10000" dirty="0" err="1"/>
              <a:t>dalam</a:t>
            </a:r>
            <a:r>
              <a:rPr lang="en-US" sz="10000" dirty="0"/>
              <a:t> </a:t>
            </a:r>
            <a:r>
              <a:rPr lang="en-US" sz="10000" dirty="0" err="1"/>
              <a:t>mengurangi</a:t>
            </a:r>
            <a:r>
              <a:rPr lang="en-US" sz="10000" dirty="0"/>
              <a:t> </a:t>
            </a:r>
            <a:r>
              <a:rPr lang="en-US" sz="10000" dirty="0" err="1"/>
              <a:t>jumlah</a:t>
            </a:r>
            <a:r>
              <a:rPr lang="en-US" sz="10000" dirty="0"/>
              <a:t> </a:t>
            </a:r>
            <a:r>
              <a:rPr lang="en-US" sz="10000" dirty="0" err="1"/>
              <a:t>mahasiswa</a:t>
            </a:r>
            <a:r>
              <a:rPr lang="en-US" sz="10000" dirty="0"/>
              <a:t> yang </a:t>
            </a:r>
            <a:r>
              <a:rPr lang="en-US" sz="10000" dirty="0" err="1"/>
              <a:t>sering</a:t>
            </a:r>
            <a:r>
              <a:rPr lang="en-US" sz="10000" dirty="0"/>
              <a:t> bolos/</a:t>
            </a:r>
            <a:r>
              <a:rPr lang="en-US" sz="10000" dirty="0" err="1"/>
              <a:t>terlambat</a:t>
            </a:r>
            <a:r>
              <a:rPr lang="en-US" sz="10000" dirty="0"/>
              <a:t> </a:t>
            </a:r>
            <a:r>
              <a:rPr lang="en-US" sz="10000" dirty="0" err="1"/>
              <a:t>karena</a:t>
            </a:r>
            <a:r>
              <a:rPr lang="en-US" sz="10000" dirty="0"/>
              <a:t> </a:t>
            </a:r>
            <a:r>
              <a:rPr lang="en-US" sz="10000" dirty="0" err="1"/>
              <a:t>lupa</a:t>
            </a:r>
            <a:r>
              <a:rPr lang="en-US" sz="10000" dirty="0"/>
              <a:t> </a:t>
            </a:r>
            <a:r>
              <a:rPr lang="en-US" sz="10000" dirty="0" err="1"/>
              <a:t>jadwal</a:t>
            </a:r>
            <a:r>
              <a:rPr lang="en-US" sz="10000" dirty="0"/>
              <a:t> </a:t>
            </a:r>
            <a:r>
              <a:rPr lang="en-US" sz="10000" dirty="0" err="1"/>
              <a:t>kuliah</a:t>
            </a:r>
            <a:r>
              <a:rPr lang="en-US" sz="10000" dirty="0"/>
              <a:t>, </a:t>
            </a:r>
            <a:r>
              <a:rPr lang="en-US" sz="10000" dirty="0" err="1"/>
              <a:t>mengurangi</a:t>
            </a:r>
            <a:r>
              <a:rPr lang="en-US" sz="10000" dirty="0"/>
              <a:t> </a:t>
            </a:r>
            <a:r>
              <a:rPr lang="en-US" sz="10000" dirty="0" err="1"/>
              <a:t>jumlah</a:t>
            </a:r>
            <a:r>
              <a:rPr lang="en-US" sz="10000" dirty="0"/>
              <a:t> </a:t>
            </a:r>
            <a:r>
              <a:rPr lang="en-US" sz="10000" dirty="0" err="1"/>
              <a:t>mahasiswa</a:t>
            </a:r>
            <a:r>
              <a:rPr lang="en-US" sz="10000" dirty="0"/>
              <a:t> yang </a:t>
            </a:r>
            <a:r>
              <a:rPr lang="en-US" sz="10000" dirty="0" err="1"/>
              <a:t>lupa</a:t>
            </a:r>
            <a:r>
              <a:rPr lang="en-US" sz="10000" dirty="0"/>
              <a:t> </a:t>
            </a:r>
            <a:r>
              <a:rPr lang="en-US" sz="10000" dirty="0" err="1"/>
              <a:t>mengerjakan</a:t>
            </a:r>
            <a:r>
              <a:rPr lang="en-US" sz="10000" dirty="0"/>
              <a:t> </a:t>
            </a:r>
            <a:r>
              <a:rPr lang="en-US" sz="10000" dirty="0" err="1"/>
              <a:t>kuis</a:t>
            </a:r>
            <a:r>
              <a:rPr lang="en-US" sz="10000" dirty="0"/>
              <a:t> </a:t>
            </a:r>
            <a:r>
              <a:rPr lang="en-US" sz="10000" dirty="0" err="1"/>
              <a:t>dan</a:t>
            </a:r>
            <a:r>
              <a:rPr lang="en-US" sz="10000" dirty="0"/>
              <a:t> </a:t>
            </a:r>
            <a:r>
              <a:rPr lang="en-US" sz="10000" dirty="0" err="1" smtClean="0"/>
              <a:t>tugas</a:t>
            </a:r>
            <a:endParaRPr lang="en-US" sz="10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0000" dirty="0"/>
              <a:t>Dari </a:t>
            </a:r>
            <a:r>
              <a:rPr lang="en-US" sz="10000" dirty="0" err="1"/>
              <a:t>manfaat</a:t>
            </a:r>
            <a:r>
              <a:rPr lang="en-US" sz="10000" dirty="0"/>
              <a:t> </a:t>
            </a:r>
            <a:r>
              <a:rPr lang="en-US" sz="10000" dirty="0" err="1"/>
              <a:t>poin</a:t>
            </a:r>
            <a:r>
              <a:rPr lang="en-US" sz="10000" dirty="0"/>
              <a:t> 1 di </a:t>
            </a:r>
            <a:r>
              <a:rPr lang="en-US" sz="10000" dirty="0" err="1"/>
              <a:t>atas</a:t>
            </a:r>
            <a:r>
              <a:rPr lang="en-US" sz="10000" dirty="0"/>
              <a:t>, </a:t>
            </a:r>
            <a:r>
              <a:rPr lang="en-US" sz="10000" dirty="0" err="1"/>
              <a:t>hal</a:t>
            </a:r>
            <a:r>
              <a:rPr lang="en-US" sz="10000" dirty="0"/>
              <a:t> </a:t>
            </a:r>
            <a:r>
              <a:rPr lang="en-US" sz="10000" dirty="0" err="1"/>
              <a:t>tersebut</a:t>
            </a:r>
            <a:r>
              <a:rPr lang="en-US" sz="10000" dirty="0"/>
              <a:t> </a:t>
            </a:r>
            <a:r>
              <a:rPr lang="en-US" sz="10000" dirty="0" err="1"/>
              <a:t>dapat</a:t>
            </a:r>
            <a:r>
              <a:rPr lang="en-US" sz="10000" dirty="0"/>
              <a:t> </a:t>
            </a:r>
            <a:r>
              <a:rPr lang="en-US" sz="10000" dirty="0" err="1"/>
              <a:t>berpengaruh</a:t>
            </a:r>
            <a:r>
              <a:rPr lang="en-US" sz="10000" dirty="0"/>
              <a:t> </a:t>
            </a:r>
            <a:r>
              <a:rPr lang="en-US" sz="10000" dirty="0" err="1"/>
              <a:t>pada</a:t>
            </a:r>
            <a:r>
              <a:rPr lang="en-US" sz="10000" dirty="0"/>
              <a:t> </a:t>
            </a:r>
            <a:r>
              <a:rPr lang="en-US" sz="10000" dirty="0" err="1"/>
              <a:t>peningkatan</a:t>
            </a:r>
            <a:r>
              <a:rPr lang="en-US" sz="10000" dirty="0"/>
              <a:t> </a:t>
            </a:r>
            <a:r>
              <a:rPr lang="en-US" sz="10000" dirty="0" err="1"/>
              <a:t>akreditasi</a:t>
            </a:r>
            <a:r>
              <a:rPr lang="en-US" sz="10000" dirty="0"/>
              <a:t> </a:t>
            </a:r>
            <a:r>
              <a:rPr lang="en-US" sz="10000" dirty="0" err="1"/>
              <a:t>universitas</a:t>
            </a:r>
            <a:r>
              <a:rPr lang="en-US" sz="10000" dirty="0"/>
              <a:t>, </a:t>
            </a:r>
            <a:r>
              <a:rPr lang="en-US" sz="10000" dirty="0" err="1"/>
              <a:t>karena</a:t>
            </a:r>
            <a:r>
              <a:rPr lang="en-US" sz="10000" dirty="0"/>
              <a:t> </a:t>
            </a:r>
            <a:r>
              <a:rPr lang="en-US" sz="10000" dirty="0" err="1"/>
              <a:t>dengan</a:t>
            </a:r>
            <a:r>
              <a:rPr lang="en-US" sz="10000" dirty="0"/>
              <a:t> </a:t>
            </a:r>
            <a:r>
              <a:rPr lang="en-US" sz="10000" dirty="0" err="1"/>
              <a:t>adanya</a:t>
            </a:r>
            <a:r>
              <a:rPr lang="en-US" sz="10000" dirty="0"/>
              <a:t> </a:t>
            </a:r>
            <a:r>
              <a:rPr lang="en-US" sz="10000" dirty="0" err="1"/>
              <a:t>aplikasi</a:t>
            </a:r>
            <a:r>
              <a:rPr lang="en-US" sz="10000" dirty="0"/>
              <a:t> </a:t>
            </a:r>
            <a:r>
              <a:rPr lang="en-US" sz="10000" dirty="0" err="1"/>
              <a:t>ini</a:t>
            </a:r>
            <a:r>
              <a:rPr lang="en-US" sz="10000" dirty="0"/>
              <a:t> </a:t>
            </a:r>
            <a:r>
              <a:rPr lang="en-US" sz="10000" dirty="0" err="1"/>
              <a:t>maka</a:t>
            </a:r>
            <a:r>
              <a:rPr lang="en-US" sz="10000" dirty="0"/>
              <a:t> </a:t>
            </a:r>
            <a:r>
              <a:rPr lang="en-US" sz="10000" dirty="0" err="1"/>
              <a:t>kegiatan</a:t>
            </a:r>
            <a:r>
              <a:rPr lang="en-US" sz="10000" dirty="0"/>
              <a:t> </a:t>
            </a:r>
            <a:r>
              <a:rPr lang="en-US" sz="10000" dirty="0" err="1"/>
              <a:t>perkuliahan</a:t>
            </a:r>
            <a:r>
              <a:rPr lang="en-US" sz="10000" dirty="0"/>
              <a:t> </a:t>
            </a:r>
            <a:r>
              <a:rPr lang="en-US" sz="10000" dirty="0" err="1"/>
              <a:t>dari</a:t>
            </a:r>
            <a:r>
              <a:rPr lang="en-US" sz="10000" dirty="0"/>
              <a:t> </a:t>
            </a:r>
            <a:r>
              <a:rPr lang="en-US" sz="10000" dirty="0" err="1"/>
              <a:t>mahasiswa-mahasiswa</a:t>
            </a:r>
            <a:r>
              <a:rPr lang="en-US" sz="10000" dirty="0"/>
              <a:t> </a:t>
            </a:r>
            <a:r>
              <a:rPr lang="en-US" sz="10000" dirty="0" err="1"/>
              <a:t>nya</a:t>
            </a:r>
            <a:r>
              <a:rPr lang="en-US" sz="10000" dirty="0"/>
              <a:t> </a:t>
            </a:r>
            <a:r>
              <a:rPr lang="en-US" sz="10000" dirty="0" err="1"/>
              <a:t>dapat</a:t>
            </a:r>
            <a:r>
              <a:rPr lang="en-US" sz="10000" dirty="0"/>
              <a:t> </a:t>
            </a:r>
            <a:r>
              <a:rPr lang="en-US" sz="10000" dirty="0" err="1"/>
              <a:t>lebih</a:t>
            </a:r>
            <a:r>
              <a:rPr lang="en-US" sz="10000" dirty="0"/>
              <a:t> </a:t>
            </a:r>
            <a:r>
              <a:rPr lang="en-US" sz="10000" dirty="0" err="1"/>
              <a:t>teratur</a:t>
            </a:r>
            <a:r>
              <a:rPr lang="en-US" sz="10000" dirty="0"/>
              <a:t> </a:t>
            </a:r>
            <a:r>
              <a:rPr lang="en-US" sz="10000" dirty="0" err="1"/>
              <a:t>dan</a:t>
            </a:r>
            <a:r>
              <a:rPr lang="en-US" sz="10000" dirty="0"/>
              <a:t> </a:t>
            </a:r>
            <a:r>
              <a:rPr lang="en-US" sz="10000" dirty="0" err="1"/>
              <a:t>lebih</a:t>
            </a:r>
            <a:r>
              <a:rPr lang="en-US" sz="10000" dirty="0"/>
              <a:t> </a:t>
            </a:r>
            <a:r>
              <a:rPr lang="en-US" sz="10000" dirty="0" err="1"/>
              <a:t>efektif</a:t>
            </a:r>
            <a:r>
              <a:rPr lang="en-US" sz="10000" dirty="0"/>
              <a:t> </a:t>
            </a:r>
            <a:r>
              <a:rPr lang="en-US" sz="10000" dirty="0" err="1"/>
              <a:t>dan</a:t>
            </a:r>
            <a:r>
              <a:rPr lang="en-US" sz="10000" dirty="0"/>
              <a:t> </a:t>
            </a:r>
            <a:r>
              <a:rPr lang="en-US" sz="10000" dirty="0" err="1"/>
              <a:t>efisien</a:t>
            </a:r>
            <a:endParaRPr lang="en-US" sz="10000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 smtClean="0"/>
              <a:t>Dari </a:t>
            </a:r>
            <a:r>
              <a:rPr lang="en-US" altLang="ja-JP" dirty="0" err="1" smtClean="0"/>
              <a:t>Sisi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Mahasiswa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>
          <a:xfrm>
            <a:off x="2709064" y="7342074"/>
            <a:ext cx="13938025" cy="237342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M</a:t>
            </a:r>
            <a:r>
              <a:rPr lang="en-US" sz="3200" dirty="0" err="1" smtClean="0"/>
              <a:t>ahasiswa</a:t>
            </a:r>
            <a:r>
              <a:rPr lang="en-US" sz="3200" dirty="0" smtClean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terbantu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terkait</a:t>
            </a:r>
            <a:r>
              <a:rPr lang="en-US" sz="3200" dirty="0"/>
              <a:t> </a:t>
            </a:r>
            <a:r>
              <a:rPr lang="en-US" sz="3200" dirty="0" err="1"/>
              <a:t>jadwal</a:t>
            </a:r>
            <a:r>
              <a:rPr lang="en-US" sz="3200" dirty="0"/>
              <a:t> </a:t>
            </a:r>
            <a:r>
              <a:rPr lang="en-US" sz="3200" dirty="0" err="1"/>
              <a:t>kuliah</a:t>
            </a:r>
            <a:r>
              <a:rPr lang="en-US" sz="3200" dirty="0"/>
              <a:t>, </a:t>
            </a:r>
            <a:r>
              <a:rPr lang="en-US" sz="3200" dirty="0" err="1"/>
              <a:t>kuis</a:t>
            </a:r>
            <a:r>
              <a:rPr lang="en-US" sz="3200" dirty="0"/>
              <a:t>,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datang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 smtClean="0"/>
              <a:t>cepat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Mahasiswa</a:t>
            </a:r>
            <a:r>
              <a:rPr lang="en-US" sz="3200" dirty="0"/>
              <a:t> yang </a:t>
            </a:r>
            <a:r>
              <a:rPr lang="en-US" sz="3200" dirty="0" err="1"/>
              <a:t>kesulitan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mengingat</a:t>
            </a:r>
            <a:r>
              <a:rPr lang="en-US" sz="3200" dirty="0"/>
              <a:t> </a:t>
            </a:r>
            <a:r>
              <a:rPr lang="en-US" sz="3200" dirty="0" err="1"/>
              <a:t>jadwal</a:t>
            </a:r>
            <a:r>
              <a:rPr lang="en-US" sz="3200" dirty="0"/>
              <a:t> </a:t>
            </a:r>
            <a:r>
              <a:rPr lang="en-US" sz="3200" dirty="0" err="1"/>
              <a:t>kuliah</a:t>
            </a:r>
            <a:r>
              <a:rPr lang="en-US" sz="3200" dirty="0"/>
              <a:t>, </a:t>
            </a:r>
            <a:r>
              <a:rPr lang="en-US" sz="3200" dirty="0" err="1"/>
              <a:t>kuis</a:t>
            </a:r>
            <a:r>
              <a:rPr lang="en-US" sz="3200" dirty="0"/>
              <a:t>,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terbantu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Langkah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Menggunakan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ChatBot</a:t>
            </a:r>
            <a:r>
              <a:rPr lang="en-US" altLang="ja-JP" dirty="0" smtClean="0"/>
              <a:t> 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4294967295"/>
          </p:nvPr>
        </p:nvSpPr>
        <p:spPr>
          <a:xfrm>
            <a:off x="3166542" y="1543100"/>
            <a:ext cx="14329592" cy="504056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err="1" smtClean="0"/>
              <a:t>Mendaftar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di website </a:t>
            </a:r>
            <a:r>
              <a:rPr lang="en-US" dirty="0" err="1"/>
              <a:t>resmi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5"/>
          </p:nvPr>
        </p:nvSpPr>
        <p:spPr>
          <a:xfrm>
            <a:off x="4922684" y="5485232"/>
            <a:ext cx="4485907" cy="720080"/>
          </a:xfrm>
        </p:spPr>
        <p:txBody>
          <a:bodyPr/>
          <a:lstStyle/>
          <a:p>
            <a:r>
              <a:rPr lang="en-US" dirty="0" err="1"/>
              <a:t>Masuk</a:t>
            </a:r>
            <a:r>
              <a:rPr lang="en-US" dirty="0"/>
              <a:t> di Website</a:t>
            </a:r>
          </a:p>
          <a:p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mu.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Masuk</a:t>
            </a:r>
            <a:r>
              <a:rPr lang="en-US" dirty="0"/>
              <a:t> di Line</a:t>
            </a:r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login di OA line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Reminder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chat </a:t>
            </a:r>
            <a:r>
              <a:rPr lang="en-US" dirty="0" err="1"/>
              <a:t>pengingat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Bot-</a:t>
            </a:r>
            <a:r>
              <a:rPr lang="en-US" dirty="0" err="1"/>
              <a:t>nya</a:t>
            </a:r>
            <a:r>
              <a:rPr lang="en-US" dirty="0"/>
              <a:t> (id line OA : @nhr5845b)</a:t>
            </a:r>
            <a:endParaRPr kumimoji="1" lang="ja-JP" alt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9"/>
          </p:nvPr>
        </p:nvSpPr>
        <p:spPr>
          <a:xfrm>
            <a:off x="12959437" y="5530772"/>
            <a:ext cx="4242477" cy="720080"/>
          </a:xfrm>
        </p:spPr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Pengingat</a:t>
            </a:r>
            <a:endParaRPr 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chat </a:t>
            </a:r>
            <a:r>
              <a:rPr lang="en-US" dirty="0" err="1"/>
              <a:t>dari</a:t>
            </a:r>
            <a:r>
              <a:rPr lang="en-US" dirty="0"/>
              <a:t> Bot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Reminder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 Tim </a:t>
            </a:r>
            <a:r>
              <a:rPr lang="en-US" altLang="ja-JP" dirty="0" err="1" smtClean="0"/>
              <a:t>Sayang</a:t>
            </a:r>
            <a:r>
              <a:rPr lang="en-US" altLang="ja-JP" dirty="0" smtClean="0"/>
              <a:t> Mama –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821342"/>
      </p:ext>
    </p:extLst>
  </p:cSld>
  <p:clrMapOvr>
    <a:masterClrMapping/>
  </p:clrMapOvr>
  <p:transition spd="slow" advTm="901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Fitur</a:t>
            </a:r>
            <a:r>
              <a:rPr kumimoji="1" lang="en-US" altLang="ja-JP" dirty="0" smtClean="0"/>
              <a:t> Admin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Admin </a:t>
            </a:r>
            <a:r>
              <a:rPr lang="en-US" altLang="ja-JP" dirty="0" err="1" smtClean="0"/>
              <a:t>memiliki</a:t>
            </a:r>
            <a:r>
              <a:rPr lang="en-US" altLang="ja-JP" dirty="0" smtClean="0"/>
              <a:t> 5 </a:t>
            </a:r>
            <a:r>
              <a:rPr lang="en-US" altLang="ja-JP" dirty="0" err="1" smtClean="0"/>
              <a:t>fungsi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utama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ja-JP" dirty="0" smtClean="0"/>
              <a:t>User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 err="1" smtClean="0"/>
              <a:t>Pengelolaan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User, </a:t>
            </a:r>
            <a:r>
              <a:rPr lang="en-US" altLang="ja-JP" dirty="0" err="1" smtClean="0"/>
              <a:t>yaitu</a:t>
            </a:r>
            <a:r>
              <a:rPr lang="en-US" altLang="ja-JP" dirty="0" smtClean="0"/>
              <a:t> create, read, update, </a:t>
            </a:r>
            <a:r>
              <a:rPr lang="en-US" altLang="ja-JP" dirty="0" err="1" smtClean="0"/>
              <a:t>dan</a:t>
            </a:r>
            <a:r>
              <a:rPr lang="en-US" altLang="ja-JP" dirty="0" smtClean="0"/>
              <a:t> delete.</a:t>
            </a:r>
            <a:endParaRPr kumimoji="1" lang="ja-JP" altLang="en-US" dirty="0"/>
          </a:p>
        </p:txBody>
      </p:sp>
      <p:pic>
        <p:nvPicPr>
          <p:cNvPr id="39" name="図プレースホルダー 38"/>
          <p:cNvPicPr>
            <a:picLocks noGrp="1" noChangeAspect="1"/>
          </p:cNvPicPr>
          <p:nvPr>
            <p:ph type="pic" sz="quarter" idx="2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テキスト プレースホルダー 2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 smtClean="0"/>
              <a:t>Fakultas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ja-JP" dirty="0" err="1"/>
              <a:t>Pengelolaan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Fakultas</a:t>
            </a:r>
            <a:r>
              <a:rPr lang="en-US" altLang="ja-JP" dirty="0" smtClean="0"/>
              <a:t>, </a:t>
            </a:r>
            <a:r>
              <a:rPr lang="en-US" altLang="ja-JP" dirty="0" err="1"/>
              <a:t>yaitu</a:t>
            </a:r>
            <a:r>
              <a:rPr lang="en-US" altLang="ja-JP" dirty="0"/>
              <a:t> create, read, update,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smtClean="0"/>
              <a:t>delete </a:t>
            </a:r>
            <a:r>
              <a:rPr lang="en-US" altLang="ja-JP" dirty="0" err="1" smtClean="0"/>
              <a:t>serta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ada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fungsi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untuk</a:t>
            </a:r>
            <a:r>
              <a:rPr lang="en-US" altLang="ja-JP" dirty="0" smtClean="0"/>
              <a:t> restore data yang </a:t>
            </a:r>
            <a:r>
              <a:rPr lang="en-US" altLang="ja-JP" dirty="0" err="1" smtClean="0"/>
              <a:t>sudah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dihapus</a:t>
            </a:r>
            <a:endParaRPr lang="ja-JP" altLang="en-US" dirty="0"/>
          </a:p>
        </p:txBody>
      </p:sp>
      <p:pic>
        <p:nvPicPr>
          <p:cNvPr id="40" name="図プレースホルダー 39"/>
          <p:cNvPicPr>
            <a:picLocks noGrp="1" noChangeAspect="1"/>
          </p:cNvPicPr>
          <p:nvPr>
            <p:ph type="pic" sz="quarter" idx="2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7" name="テキスト プレースホルダー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Program </a:t>
            </a:r>
            <a:r>
              <a:rPr kumimoji="1" lang="en-US" altLang="ja-JP" dirty="0" err="1" smtClean="0"/>
              <a:t>Studi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ja-JP" dirty="0" err="1"/>
              <a:t>Pengelolaan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smtClean="0"/>
              <a:t>Program </a:t>
            </a:r>
            <a:r>
              <a:rPr lang="en-US" altLang="ja-JP" dirty="0" err="1" smtClean="0"/>
              <a:t>Studi</a:t>
            </a:r>
            <a:r>
              <a:rPr lang="en-US" altLang="ja-JP" dirty="0" smtClean="0"/>
              <a:t>, </a:t>
            </a:r>
            <a:r>
              <a:rPr lang="en-US" altLang="ja-JP" dirty="0" err="1"/>
              <a:t>yaitu</a:t>
            </a:r>
            <a:r>
              <a:rPr lang="en-US" altLang="ja-JP" dirty="0"/>
              <a:t> create, read, update, </a:t>
            </a:r>
            <a:r>
              <a:rPr lang="en-US" altLang="ja-JP" dirty="0" err="1"/>
              <a:t>dan</a:t>
            </a:r>
            <a:r>
              <a:rPr lang="en-US" altLang="ja-JP" dirty="0"/>
              <a:t> delete </a:t>
            </a:r>
            <a:r>
              <a:rPr lang="en-US" altLang="ja-JP" dirty="0" err="1"/>
              <a:t>serta</a:t>
            </a:r>
            <a:r>
              <a:rPr lang="en-US" altLang="ja-JP" dirty="0"/>
              <a:t> </a:t>
            </a:r>
            <a:r>
              <a:rPr lang="en-US" altLang="ja-JP" dirty="0" err="1"/>
              <a:t>ada</a:t>
            </a:r>
            <a:r>
              <a:rPr lang="en-US" altLang="ja-JP" dirty="0"/>
              <a:t> </a:t>
            </a:r>
            <a:r>
              <a:rPr lang="en-US" altLang="ja-JP" dirty="0" err="1"/>
              <a:t>fungsi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restore data yang </a:t>
            </a:r>
            <a:r>
              <a:rPr lang="en-US" altLang="ja-JP" dirty="0" err="1"/>
              <a:t>sudah</a:t>
            </a:r>
            <a:r>
              <a:rPr lang="en-US" altLang="ja-JP" dirty="0"/>
              <a:t> </a:t>
            </a:r>
            <a:r>
              <a:rPr lang="en-US" altLang="ja-JP" dirty="0" err="1"/>
              <a:t>dihapus</a:t>
            </a:r>
            <a:endParaRPr lang="ja-JP" altLang="en-US" dirty="0"/>
          </a:p>
        </p:txBody>
      </p:sp>
      <p:pic>
        <p:nvPicPr>
          <p:cNvPr id="41" name="図プレースホルダー 40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0" name="テキスト プレースホルダー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err="1" smtClean="0"/>
              <a:t>Sesi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ja-JP" dirty="0" err="1"/>
              <a:t>Pengelolaan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err="1" smtClean="0"/>
              <a:t>Sesi</a:t>
            </a:r>
            <a:r>
              <a:rPr lang="en-US" altLang="ja-JP" dirty="0" smtClean="0"/>
              <a:t>, </a:t>
            </a:r>
            <a:r>
              <a:rPr lang="en-US" altLang="ja-JP" dirty="0" err="1"/>
              <a:t>yaitu</a:t>
            </a:r>
            <a:r>
              <a:rPr lang="en-US" altLang="ja-JP" dirty="0"/>
              <a:t> create, read, update, </a:t>
            </a:r>
            <a:r>
              <a:rPr lang="en-US" altLang="ja-JP" dirty="0" err="1"/>
              <a:t>dan</a:t>
            </a:r>
            <a:r>
              <a:rPr lang="en-US" altLang="ja-JP" dirty="0"/>
              <a:t> delete </a:t>
            </a:r>
            <a:r>
              <a:rPr lang="en-US" altLang="ja-JP" dirty="0" err="1"/>
              <a:t>serta</a:t>
            </a:r>
            <a:r>
              <a:rPr lang="en-US" altLang="ja-JP" dirty="0"/>
              <a:t> </a:t>
            </a:r>
            <a:r>
              <a:rPr lang="en-US" altLang="ja-JP" dirty="0" err="1"/>
              <a:t>ada</a:t>
            </a:r>
            <a:r>
              <a:rPr lang="en-US" altLang="ja-JP" dirty="0"/>
              <a:t> </a:t>
            </a:r>
            <a:r>
              <a:rPr lang="en-US" altLang="ja-JP" dirty="0" err="1"/>
              <a:t>fungsi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restore data yang </a:t>
            </a:r>
            <a:r>
              <a:rPr lang="en-US" altLang="ja-JP" dirty="0" err="1"/>
              <a:t>sudah</a:t>
            </a:r>
            <a:r>
              <a:rPr lang="en-US" altLang="ja-JP" dirty="0"/>
              <a:t> </a:t>
            </a:r>
            <a:r>
              <a:rPr lang="en-US" altLang="ja-JP" dirty="0" err="1"/>
              <a:t>dihapus</a:t>
            </a:r>
            <a:endParaRPr lang="ja-JP" altLang="en-US" dirty="0"/>
          </a:p>
        </p:txBody>
      </p:sp>
      <p:pic>
        <p:nvPicPr>
          <p:cNvPr id="43" name="図プレースホルダー 42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テキスト プレースホルダー 3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dirty="0" smtClean="0"/>
              <a:t>Mata </a:t>
            </a:r>
            <a:r>
              <a:rPr lang="en-US" altLang="ja-JP" dirty="0" err="1" smtClean="0"/>
              <a:t>Kuliah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ja-JP" dirty="0" err="1"/>
              <a:t>Pengelolaan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</a:t>
            </a:r>
            <a:r>
              <a:rPr lang="en-US" altLang="ja-JP" dirty="0" smtClean="0"/>
              <a:t>Mata </a:t>
            </a:r>
            <a:r>
              <a:rPr lang="en-US" altLang="ja-JP" dirty="0" err="1" smtClean="0"/>
              <a:t>Kuliah</a:t>
            </a:r>
            <a:r>
              <a:rPr lang="en-US" altLang="ja-JP" dirty="0" smtClean="0"/>
              <a:t>, </a:t>
            </a:r>
            <a:r>
              <a:rPr lang="en-US" altLang="ja-JP" dirty="0" err="1"/>
              <a:t>yaitu</a:t>
            </a:r>
            <a:r>
              <a:rPr lang="en-US" altLang="ja-JP" dirty="0"/>
              <a:t> create, read, update, </a:t>
            </a:r>
            <a:r>
              <a:rPr lang="en-US" altLang="ja-JP" dirty="0" err="1"/>
              <a:t>dan</a:t>
            </a:r>
            <a:r>
              <a:rPr lang="en-US" altLang="ja-JP" dirty="0"/>
              <a:t> delete </a:t>
            </a:r>
            <a:r>
              <a:rPr lang="en-US" altLang="ja-JP" dirty="0" err="1"/>
              <a:t>serta</a:t>
            </a:r>
            <a:r>
              <a:rPr lang="en-US" altLang="ja-JP" dirty="0"/>
              <a:t> </a:t>
            </a:r>
            <a:r>
              <a:rPr lang="en-US" altLang="ja-JP" dirty="0" err="1"/>
              <a:t>ada</a:t>
            </a:r>
            <a:r>
              <a:rPr lang="en-US" altLang="ja-JP" dirty="0"/>
              <a:t> </a:t>
            </a:r>
            <a:r>
              <a:rPr lang="en-US" altLang="ja-JP" dirty="0" err="1"/>
              <a:t>fungsi</a:t>
            </a:r>
            <a:r>
              <a:rPr lang="en-US" altLang="ja-JP" dirty="0"/>
              <a:t> </a:t>
            </a:r>
            <a:r>
              <a:rPr lang="en-US" altLang="ja-JP" dirty="0" err="1"/>
              <a:t>untuk</a:t>
            </a:r>
            <a:r>
              <a:rPr lang="en-US" altLang="ja-JP" dirty="0"/>
              <a:t> restore data yang </a:t>
            </a:r>
            <a:r>
              <a:rPr lang="en-US" altLang="ja-JP" dirty="0" err="1"/>
              <a:t>sudah</a:t>
            </a:r>
            <a:r>
              <a:rPr lang="en-US" altLang="ja-JP" dirty="0"/>
              <a:t> </a:t>
            </a:r>
            <a:r>
              <a:rPr lang="en-US" altLang="ja-JP" dirty="0" err="1"/>
              <a:t>dihapus</a:t>
            </a:r>
            <a:endParaRPr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2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913700080"/>
      </p:ext>
    </p:extLst>
  </p:cSld>
  <p:clrMapOvr>
    <a:masterClrMapping/>
  </p:clrMapOvr>
  <p:transition spd="slow" advTm="10724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Fitur</a:t>
            </a:r>
            <a:r>
              <a:rPr kumimoji="1" lang="en-US" altLang="ja-JP" dirty="0" smtClean="0"/>
              <a:t> User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Tim </a:t>
            </a:r>
            <a:r>
              <a:rPr lang="en-US" altLang="ja-JP" dirty="0" err="1" smtClean="0"/>
              <a:t>Sayang</a:t>
            </a:r>
            <a:r>
              <a:rPr lang="en-US" altLang="ja-JP" dirty="0" smtClean="0"/>
              <a:t> Mama –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/>
          </p:nvPr>
        </p:nvSpPr>
        <p:spPr>
          <a:xfrm>
            <a:off x="423427" y="2947255"/>
            <a:ext cx="6528067" cy="72008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en-US" altLang="ja-JP" dirty="0" err="1" smtClean="0"/>
              <a:t>Jadwal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Kuliah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2"/>
          </p:nvPr>
        </p:nvSpPr>
        <p:spPr>
          <a:xfrm>
            <a:off x="10623103" y="4438378"/>
            <a:ext cx="6528067" cy="720080"/>
          </a:xfrm>
        </p:spPr>
        <p:txBody>
          <a:bodyPr/>
          <a:lstStyle/>
          <a:p>
            <a:r>
              <a:rPr lang="en-US" altLang="ja-JP" sz="2500" dirty="0" err="1" smtClean="0"/>
              <a:t>Tampil</a:t>
            </a:r>
            <a:r>
              <a:rPr lang="en-US" altLang="ja-JP" sz="2500" dirty="0" smtClean="0"/>
              <a:t> Detail </a:t>
            </a:r>
            <a:r>
              <a:rPr lang="en-US" altLang="ja-JP" sz="2500" dirty="0" err="1" smtClean="0"/>
              <a:t>Tugas</a:t>
            </a:r>
            <a:r>
              <a:rPr lang="en-US" altLang="ja-JP" sz="2500" dirty="0" smtClean="0"/>
              <a:t>/</a:t>
            </a:r>
            <a:r>
              <a:rPr lang="en-US" altLang="ja-JP" sz="2500" dirty="0" err="1" smtClean="0"/>
              <a:t>Kuis</a:t>
            </a:r>
            <a:r>
              <a:rPr lang="en-US" altLang="ja-JP" sz="2500" dirty="0" smtClean="0"/>
              <a:t> di Line</a:t>
            </a:r>
            <a:endParaRPr kumimoji="1" lang="ja-JP" altLang="en-US" sz="25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Reminder </a:t>
            </a:r>
            <a:r>
              <a:rPr kumimoji="1" lang="en-US" altLang="ja-JP" dirty="0" err="1" smtClean="0"/>
              <a:t>Jadwal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Kuliah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Reminder </a:t>
            </a:r>
            <a:r>
              <a:rPr kumimoji="1" lang="en-US" altLang="ja-JP" dirty="0" err="1" smtClean="0"/>
              <a:t>Jadwal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Kuis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Tugas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テキスト プレースホルダー 14"/>
          <p:cNvSpPr>
            <a:spLocks noGrp="1"/>
          </p:cNvSpPr>
          <p:nvPr>
            <p:ph type="body" sz="quarter" idx="24"/>
          </p:nvPr>
        </p:nvSpPr>
        <p:spPr>
          <a:xfrm>
            <a:off x="11437493" y="2806257"/>
            <a:ext cx="6528067" cy="720080"/>
          </a:xfrm>
        </p:spPr>
        <p:txBody>
          <a:bodyPr/>
          <a:lstStyle/>
          <a:p>
            <a:r>
              <a:rPr kumimoji="1" lang="en-US" altLang="ja-JP" dirty="0" err="1" smtClean="0"/>
              <a:t>Tampil</a:t>
            </a:r>
            <a:r>
              <a:rPr kumimoji="1" lang="en-US" altLang="ja-JP" dirty="0" smtClean="0"/>
              <a:t> Detail </a:t>
            </a:r>
            <a:r>
              <a:rPr kumimoji="1" lang="en-US" altLang="ja-JP" dirty="0" err="1" smtClean="0"/>
              <a:t>Jadwal</a:t>
            </a:r>
            <a:r>
              <a:rPr kumimoji="1" lang="en-US" altLang="ja-JP" dirty="0" smtClean="0"/>
              <a:t> di Line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2"/>
          </p:nvPr>
        </p:nvSpPr>
        <p:spPr>
          <a:xfrm>
            <a:off x="1148283" y="4731837"/>
            <a:ext cx="6528067" cy="720080"/>
          </a:xfrm>
        </p:spPr>
        <p:txBody>
          <a:bodyPr/>
          <a:lstStyle/>
          <a:p>
            <a:r>
              <a:rPr lang="en-US" altLang="ja-JP" dirty="0" smtClean="0"/>
              <a:t>CRUD </a:t>
            </a:r>
            <a:r>
              <a:rPr lang="en-US" altLang="ja-JP" dirty="0" err="1" smtClean="0"/>
              <a:t>Jadwal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Kuis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Tugas</a:t>
            </a:r>
            <a:endParaRPr kumimoji="1" lang="ja-JP" altLang="en-US" dirty="0"/>
          </a:p>
        </p:txBody>
      </p:sp>
      <p:sp>
        <p:nvSpPr>
          <p:cNvPr id="23" name="テキスト プレースホルダー 13"/>
          <p:cNvSpPr>
            <a:spLocks noGrp="1"/>
          </p:cNvSpPr>
          <p:nvPr>
            <p:ph type="body" sz="quarter" idx="23"/>
          </p:nvPr>
        </p:nvSpPr>
        <p:spPr>
          <a:xfrm>
            <a:off x="9770621" y="6119522"/>
            <a:ext cx="6528067" cy="720080"/>
          </a:xfrm>
        </p:spPr>
        <p:txBody>
          <a:bodyPr/>
          <a:lstStyle/>
          <a:p>
            <a:r>
              <a:rPr lang="en-US" altLang="ja-JP" dirty="0" smtClean="0"/>
              <a:t>Login/Register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740425"/>
      </p:ext>
    </p:extLst>
  </p:cSld>
  <p:clrMapOvr>
    <a:masterClrMapping/>
  </p:clrMapOvr>
  <p:transition spd="slow" advTm="9045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Fleksibel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ja-JP" dirty="0" err="1" smtClean="0"/>
              <a:t>Untuk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menambahkan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jadwal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kuliah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serta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tugas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kuis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dapat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melalui</a:t>
            </a:r>
            <a:r>
              <a:rPr lang="en-US" altLang="ja-JP" dirty="0" smtClean="0"/>
              <a:t> website </a:t>
            </a:r>
            <a:r>
              <a:rPr lang="en-US" altLang="ja-JP" dirty="0" err="1" smtClean="0"/>
              <a:t>resmi</a:t>
            </a:r>
            <a:r>
              <a:rPr lang="en-US" altLang="ja-JP" dirty="0" smtClean="0"/>
              <a:t> kami.</a:t>
            </a:r>
          </a:p>
          <a:p>
            <a:r>
              <a:rPr kumimoji="1" lang="en-US" altLang="ja-JP" dirty="0" err="1" smtClean="0"/>
              <a:t>Untuk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mendapatkan</a:t>
            </a:r>
            <a:r>
              <a:rPr kumimoji="1" lang="en-US" altLang="ja-JP" dirty="0" smtClean="0"/>
              <a:t> reminder, </a:t>
            </a:r>
            <a:r>
              <a:rPr kumimoji="1" lang="en-US" altLang="ja-JP" dirty="0" err="1" smtClean="0"/>
              <a:t>cuku</a:t>
            </a:r>
            <a:r>
              <a:rPr lang="en-US" altLang="ja-JP" dirty="0" err="1" smtClean="0"/>
              <a:t>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tambahkan</a:t>
            </a:r>
            <a:r>
              <a:rPr lang="en-US" altLang="ja-JP" dirty="0" smtClean="0"/>
              <a:t> OA kami di Line </a:t>
            </a:r>
            <a:r>
              <a:rPr lang="en-US" altLang="ja-JP" dirty="0" err="1" smtClean="0"/>
              <a:t>anda</a:t>
            </a:r>
            <a:endParaRPr kumimoji="1"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r="1057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9" b="12379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r="1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194686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16055</TotalTime>
  <Words>652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Wingdings</vt:lpstr>
      <vt:lpstr>Vega - Header</vt:lpstr>
      <vt:lpstr>Vega - Footer Only</vt:lpstr>
      <vt:lpstr>Vega - Free</vt:lpstr>
      <vt:lpstr>ChatBot </vt:lpstr>
      <vt:lpstr>Apa itu ChatBot Reminder?</vt:lpstr>
      <vt:lpstr>Latar Belakang Masalah</vt:lpstr>
      <vt:lpstr>Tujuan Pembangunan Aplikasi</vt:lpstr>
      <vt:lpstr>Manfaat Pembangunan Aplikasi</vt:lpstr>
      <vt:lpstr>Langkah Menggunakan ChatBot </vt:lpstr>
      <vt:lpstr>Fitur Admin</vt:lpstr>
      <vt:lpstr>Fitur User</vt:lpstr>
      <vt:lpstr>Fleksibel</vt:lpstr>
      <vt:lpstr>Bahasa Pemrograman dan Aplikasi yang Digunakan</vt:lpstr>
      <vt:lpstr>Kesimpulan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Samuel David Sutanto</cp:lastModifiedBy>
  <cp:revision>366</cp:revision>
  <dcterms:created xsi:type="dcterms:W3CDTF">2015-09-05T11:42:45Z</dcterms:created>
  <dcterms:modified xsi:type="dcterms:W3CDTF">2017-05-12T23:09:53Z</dcterms:modified>
</cp:coreProperties>
</file>