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8"/>
  </p:notesMasterIdLst>
  <p:sldIdLst>
    <p:sldId id="261" r:id="rId3"/>
    <p:sldId id="275" r:id="rId4"/>
    <p:sldId id="287" r:id="rId5"/>
    <p:sldId id="349" r:id="rId6"/>
    <p:sldId id="350" r:id="rId7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44B"/>
    <a:srgbClr val="FFFFFF"/>
    <a:srgbClr val="00FF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ChatBot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Reminder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Oleh</a:t>
            </a:r>
            <a:r>
              <a:rPr lang="en-US" altLang="ja-JP" dirty="0" smtClean="0"/>
              <a:t> :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Tim </a:t>
            </a:r>
            <a:r>
              <a:rPr kumimoji="1" lang="en-US" altLang="ja-JP" dirty="0" err="1" smtClean="0"/>
              <a:t>Sayang</a:t>
            </a:r>
            <a:r>
              <a:rPr kumimoji="1" lang="en-US" altLang="ja-JP" dirty="0" smtClean="0"/>
              <a:t> Mama </a:t>
            </a:r>
          </a:p>
          <a:p>
            <a:r>
              <a:rPr lang="en-US" altLang="ja-JP" dirty="0" smtClean="0"/>
              <a:t>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4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354674" y="6727676"/>
            <a:ext cx="10801506" cy="792088"/>
          </a:xfrm>
          <a:solidFill>
            <a:srgbClr val="FFFFFF">
              <a:alpha val="0"/>
            </a:srgbClr>
          </a:solidFill>
        </p:spPr>
        <p:txBody>
          <a:bodyPr>
            <a:noAutofit/>
          </a:bodyPr>
          <a:lstStyle/>
          <a:p>
            <a:r>
              <a:rPr lang="en-US" altLang="ja-JP" sz="6000" dirty="0" err="1" smtClean="0">
                <a:solidFill>
                  <a:schemeClr val="tx1"/>
                </a:solidFill>
              </a:rPr>
              <a:t>Masalah</a:t>
            </a:r>
            <a:r>
              <a:rPr lang="en-US" altLang="ja-JP" sz="6000" dirty="0" smtClean="0">
                <a:solidFill>
                  <a:schemeClr val="tx1"/>
                </a:solidFill>
              </a:rPr>
              <a:t> yang </a:t>
            </a:r>
            <a:r>
              <a:rPr lang="en-US" altLang="ja-JP" sz="6000" dirty="0" err="1" smtClean="0">
                <a:solidFill>
                  <a:schemeClr val="tx1"/>
                </a:solidFill>
              </a:rPr>
              <a:t>Dihadapi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Tim </a:t>
            </a:r>
            <a:r>
              <a:rPr lang="en-US" altLang="ja-JP" dirty="0" err="1" smtClean="0">
                <a:solidFill>
                  <a:schemeClr val="tx1"/>
                </a:solidFill>
              </a:rPr>
              <a:t>Sayang</a:t>
            </a:r>
            <a:r>
              <a:rPr lang="en-US" altLang="ja-JP" dirty="0" smtClean="0">
                <a:solidFill>
                  <a:schemeClr val="tx1"/>
                </a:solidFill>
              </a:rPr>
              <a:t> Mama – </a:t>
            </a:r>
            <a:r>
              <a:rPr lang="en-US" altLang="ja-JP" dirty="0" err="1" smtClean="0">
                <a:solidFill>
                  <a:schemeClr val="tx1"/>
                </a:solidFill>
              </a:rPr>
              <a:t>Hackfest</a:t>
            </a:r>
            <a:r>
              <a:rPr lang="en-US" altLang="ja-JP" dirty="0" smtClean="0">
                <a:solidFill>
                  <a:schemeClr val="tx1"/>
                </a:solidFill>
              </a:rPr>
              <a:t> 2017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>
          <a:xfrm>
            <a:off x="2148840" y="3955852"/>
            <a:ext cx="15398931" cy="1350907"/>
          </a:xfrm>
        </p:spPr>
        <p:txBody>
          <a:bodyPr>
            <a:noAutofit/>
          </a:bodyPr>
          <a:lstStyle/>
          <a:p>
            <a:r>
              <a:rPr lang="en-US" altLang="ja-JP" sz="8000" dirty="0" err="1" smtClean="0"/>
              <a:t>Solusi</a:t>
            </a:r>
            <a:r>
              <a:rPr lang="en-US" altLang="ja-JP" sz="8000" dirty="0" smtClean="0"/>
              <a:t> </a:t>
            </a:r>
            <a:r>
              <a:rPr lang="en-US" altLang="ja-JP" sz="8000" dirty="0" err="1" smtClean="0"/>
              <a:t>dari</a:t>
            </a:r>
            <a:r>
              <a:rPr lang="en-US" altLang="ja-JP" sz="8000" dirty="0" smtClean="0"/>
              <a:t> </a:t>
            </a:r>
            <a:r>
              <a:rPr lang="en-US" altLang="ja-JP" sz="8000" dirty="0" err="1" smtClean="0"/>
              <a:t>Masalah</a:t>
            </a:r>
            <a:endParaRPr kumimoji="1" lang="ja-JP" altLang="en-US" sz="8000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図プレースホルダー 4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3" name="Picture Placeholder 12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図プレースホルダー 6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19" name="Picture Placeholder 18"/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  <p:sp>
        <p:nvSpPr>
          <p:cNvPr id="9" name="図プレースホルダー 8"/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1523"/>
          <a:stretch>
            <a:fillRect/>
          </a:stretch>
        </p:blipFill>
        <p:spPr/>
      </p:pic>
      <p:sp>
        <p:nvSpPr>
          <p:cNvPr id="11" name="図プレースホルダー 10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0002154" y="1026133"/>
            <a:ext cx="8100049" cy="2497186"/>
          </a:xfrm>
        </p:spPr>
        <p:txBody>
          <a:bodyPr/>
          <a:lstStyle/>
          <a:p>
            <a:r>
              <a:rPr kumimoji="1" lang="en-US" altLang="ja-JP" sz="7000" dirty="0" err="1" smtClean="0"/>
              <a:t>Nilai</a:t>
            </a:r>
            <a:r>
              <a:rPr kumimoji="1" lang="en-US" altLang="ja-JP" sz="7000" dirty="0" smtClean="0"/>
              <a:t> </a:t>
            </a:r>
            <a:r>
              <a:rPr kumimoji="1" lang="en-US" altLang="ja-JP" sz="7000" dirty="0" err="1" smtClean="0"/>
              <a:t>Komersial</a:t>
            </a:r>
            <a:r>
              <a:rPr kumimoji="1" lang="en-US" altLang="ja-JP" sz="7000" dirty="0" smtClean="0"/>
              <a:t/>
            </a:r>
            <a:br>
              <a:rPr kumimoji="1" lang="en-US" altLang="ja-JP" sz="7000" dirty="0" smtClean="0"/>
            </a:br>
            <a:r>
              <a:rPr lang="en-US" altLang="ja-JP" sz="7000" dirty="0" err="1" smtClean="0"/>
              <a:t>dari</a:t>
            </a:r>
            <a:r>
              <a:rPr lang="en-US" altLang="ja-JP" sz="7000" dirty="0" smtClean="0"/>
              <a:t> </a:t>
            </a:r>
            <a:r>
              <a:rPr lang="en-US" altLang="ja-JP" sz="7000" dirty="0" err="1" smtClean="0"/>
              <a:t>Aplikasi</a:t>
            </a:r>
            <a:endParaRPr kumimoji="1" lang="ja-JP" altLang="en-US" sz="7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4000" dirty="0"/>
              <a:t>@nhr5845b</a:t>
            </a:r>
          </a:p>
        </p:txBody>
      </p:sp>
      <p:sp>
        <p:nvSpPr>
          <p:cNvPr id="26" name="フッター プレースホルダー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Tim </a:t>
            </a:r>
            <a:r>
              <a:rPr lang="en-US" altLang="ja-JP" dirty="0" err="1" smtClean="0">
                <a:solidFill>
                  <a:schemeClr val="bg1"/>
                </a:solidFill>
              </a:rPr>
              <a:t>Sayang</a:t>
            </a:r>
            <a:r>
              <a:rPr lang="en-US" altLang="ja-JP" dirty="0" smtClean="0">
                <a:solidFill>
                  <a:schemeClr val="bg1"/>
                </a:solidFill>
              </a:rPr>
              <a:t> Mama – </a:t>
            </a:r>
            <a:r>
              <a:rPr lang="en-US" altLang="ja-JP" dirty="0" err="1" smtClean="0">
                <a:solidFill>
                  <a:schemeClr val="bg1"/>
                </a:solidFill>
              </a:rPr>
              <a:t>Hackfest</a:t>
            </a:r>
            <a:r>
              <a:rPr lang="en-US" altLang="ja-JP" dirty="0" smtClean="0">
                <a:solidFill>
                  <a:schemeClr val="bg1"/>
                </a:solidFill>
              </a:rPr>
              <a:t> 2017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/>
      </p:sp>
      <p:pic>
        <p:nvPicPr>
          <p:cNvPr id="29" name="Picture Placeholder 28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" b="144"/>
          <a:stretch>
            <a:fillRect/>
          </a:stretch>
        </p:blipFill>
        <p:spPr>
          <a:xfrm>
            <a:off x="9229409" y="4296151"/>
            <a:ext cx="1006791" cy="1006791"/>
          </a:xfrm>
        </p:spPr>
      </p:pic>
      <p:sp>
        <p:nvSpPr>
          <p:cNvPr id="30" name="Text Placeholder 2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3" name="Text Placeholder 3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31"/>
          </p:nvPr>
        </p:nvSpPr>
        <p:spPr/>
      </p:sp>
    </p:spTree>
    <p:extLst>
      <p:ext uri="{BB962C8B-B14F-4D97-AF65-F5344CB8AC3E}">
        <p14:creationId xmlns:p14="http://schemas.microsoft.com/office/powerpoint/2010/main" val="125590439"/>
      </p:ext>
    </p:extLst>
  </p:cSld>
  <p:clrMapOvr>
    <a:masterClrMapping/>
  </p:clrMapOvr>
  <p:transition spd="slow" advTm="4691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Terima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kasih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3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15730</TotalTime>
  <Words>29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Vega - Footer Only</vt:lpstr>
      <vt:lpstr>Vega - Free</vt:lpstr>
      <vt:lpstr>ChatBot </vt:lpstr>
      <vt:lpstr>Masalah yang Dihadapi</vt:lpstr>
      <vt:lpstr>Solusi dari Masalah</vt:lpstr>
      <vt:lpstr>Nilai Komersial dari Aplikasi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Samuel David Sutanto</cp:lastModifiedBy>
  <cp:revision>355</cp:revision>
  <dcterms:created xsi:type="dcterms:W3CDTF">2015-09-05T11:42:45Z</dcterms:created>
  <dcterms:modified xsi:type="dcterms:W3CDTF">2017-05-12T16:41:41Z</dcterms:modified>
</cp:coreProperties>
</file>