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55" r:id="rId2"/>
  </p:sldMasterIdLst>
  <p:notesMasterIdLst>
    <p:notesMasterId r:id="rId9"/>
  </p:notesMasterIdLst>
  <p:handoutMasterIdLst>
    <p:handoutMasterId r:id="rId10"/>
  </p:handoutMasterIdLst>
  <p:sldIdLst>
    <p:sldId id="261" r:id="rId3"/>
    <p:sldId id="275" r:id="rId4"/>
    <p:sldId id="287" r:id="rId5"/>
    <p:sldId id="351" r:id="rId6"/>
    <p:sldId id="349" r:id="rId7"/>
    <p:sldId id="350" r:id="rId8"/>
  </p:sldIdLst>
  <p:sldSz cx="18286413" cy="10287000"/>
  <p:notesSz cx="6858000" cy="9144000"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B44B"/>
    <a:srgbClr val="FFFFFF"/>
    <a:srgbClr val="00FF00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84460" autoAdjust="0"/>
  </p:normalViewPr>
  <p:slideViewPr>
    <p:cSldViewPr snapToGrid="0">
      <p:cViewPr varScale="1">
        <p:scale>
          <a:sx n="42" d="100"/>
          <a:sy n="42" d="100"/>
        </p:scale>
        <p:origin x="1176" y="30"/>
      </p:cViewPr>
      <p:guideLst>
        <p:guide orient="horz" pos="3238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D1623-2843-40F3-AABC-718C3419D45E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960A5-D73D-4FEB-9FEA-CEDB82EB8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80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0410B-B5DF-44D5-B438-62561615F79B}" type="datetimeFigureOut">
              <a:rPr kumimoji="1" lang="ja-JP" altLang="en-US" smtClean="0"/>
              <a:t>2017/5/13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F6D12-D0E5-42E3-AE9E-4CBB245130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61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129137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265226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01315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537404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673493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8135094" y="8095828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03904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175912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000327" y="785218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000327" y="857226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2401672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3121752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3764300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4484380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5126928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5847008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6489556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7209636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59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495134" y="2407196"/>
            <a:ext cx="1080120" cy="72008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直角三角形 10"/>
          <p:cNvSpPr/>
          <p:nvPr userDrawn="1"/>
        </p:nvSpPr>
        <p:spPr>
          <a:xfrm rot="5400000">
            <a:off x="9214817" y="3054872"/>
            <a:ext cx="288034" cy="43284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711158" y="2291316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684870" y="2407196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19269" y="3199284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9863286" y="312727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482996" y="4142583"/>
            <a:ext cx="1080120" cy="72008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直角三角形 23"/>
          <p:cNvSpPr/>
          <p:nvPr userDrawn="1"/>
        </p:nvSpPr>
        <p:spPr>
          <a:xfrm rot="5400000">
            <a:off x="9202679" y="4790259"/>
            <a:ext cx="288034" cy="432841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699020" y="4026703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672732" y="4142583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707131" y="4934671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51148" y="486266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95134" y="5784377"/>
            <a:ext cx="1080120" cy="72008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直角三角形 29"/>
          <p:cNvSpPr/>
          <p:nvPr userDrawn="1"/>
        </p:nvSpPr>
        <p:spPr>
          <a:xfrm rot="5400000">
            <a:off x="9214817" y="6432053"/>
            <a:ext cx="288034" cy="432841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11158" y="5668497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684870" y="5784377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719269" y="6576465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863286" y="65044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489452" y="7519764"/>
            <a:ext cx="1080120" cy="72008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直角三角形 35"/>
          <p:cNvSpPr/>
          <p:nvPr userDrawn="1"/>
        </p:nvSpPr>
        <p:spPr>
          <a:xfrm rot="5400000">
            <a:off x="9209135" y="8167440"/>
            <a:ext cx="288034" cy="432841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8705476" y="7403884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9679188" y="7519764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9713587" y="8311852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9857604" y="823984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744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1364343"/>
            <a:ext cx="7990959" cy="3096985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719270" y="4497389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4702627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17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8" grpId="0" animBg="1"/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610767" y="1173479"/>
            <a:ext cx="7920880" cy="8207948"/>
          </a:xfrm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2486299"/>
            <a:ext cx="7996244" cy="5314402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09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928688" y="0"/>
            <a:ext cx="8213725" cy="10287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829993"/>
            <a:ext cx="7990959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719270" y="5376509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5497339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0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Icon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4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454109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103679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753250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052393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404112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281205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28120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590832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01558"/>
            <a:ext cx="451795" cy="451795"/>
          </a:xfrm>
          <a:prstGeom prst="triangle">
            <a:avLst/>
          </a:prstGeom>
          <a:solidFill>
            <a:schemeClr val="accent2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01558"/>
            <a:ext cx="451795" cy="451795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01558"/>
            <a:ext cx="451795" cy="451795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61856" y="4505027"/>
            <a:ext cx="451795" cy="451795"/>
          </a:xfrm>
          <a:prstGeom prst="triangle">
            <a:avLst/>
          </a:prstGeom>
          <a:solidFill>
            <a:schemeClr val="accent3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4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505027"/>
            <a:ext cx="451795" cy="451795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37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0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258434"/>
            <a:ext cx="8498925" cy="131520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679004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94439"/>
            <a:ext cx="8498925" cy="126914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4015009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30238" y="6799684"/>
            <a:ext cx="1742593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095828"/>
            <a:ext cx="17425936" cy="133696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59029" y="7951812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4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8269812" y="2685157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3189006" y="43986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8284326" y="6112199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3174492" y="7825720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189006" y="97163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1629" y="105864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8738378" y="0"/>
            <a:ext cx="3856" cy="1042125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8408775" y="109608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177916" y="2772169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8408249" y="2809606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878564" y="1900261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177917" y="3613782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3761629" y="448569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8408775" y="4523127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878564" y="5327303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192430" y="6199211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8422763" y="6236648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192431" y="7040824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3747115" y="7912732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8394261" y="7950169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864050" y="8754345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34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80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300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90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2056892" y="3918634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2056892" y="5258412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2056892" y="6598190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2056892" y="7937968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2056892" y="257885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629515" y="266586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 flipH="1">
            <a:off x="7605738" y="0"/>
            <a:ext cx="526" cy="1028700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7276398" y="270330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641600" y="3977035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7276398" y="404308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81930" y="2594816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181930" y="3934594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2629515" y="5345424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7276398" y="538286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181930" y="5274372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2641600" y="6656591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7276398" y="672263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181930" y="6614150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2629515" y="802498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7276398" y="806241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8181930" y="7953928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417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00"/>
                            </p:stCondLst>
                            <p:childTnLst>
                              <p:par>
                                <p:cTn id="7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9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-2"/>
            <a:ext cx="18286413" cy="23829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10" y="382380"/>
            <a:ext cx="11291454" cy="9421179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8506709" y="248400"/>
            <a:ext cx="9599849" cy="12024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23455" y="2665868"/>
            <a:ext cx="570245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3456" y="3412235"/>
            <a:ext cx="5708072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26473" y="5866268"/>
            <a:ext cx="358832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26474" y="6612635"/>
            <a:ext cx="3591863" cy="236511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3119272" y="5092969"/>
            <a:ext cx="4705908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20254" y="5839336"/>
            <a:ext cx="4710545" cy="309685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359236" y="7889043"/>
            <a:ext cx="339436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5223164" y="8635410"/>
            <a:ext cx="4536471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 userDrawn="1"/>
        </p:nvCxnSpPr>
        <p:spPr>
          <a:xfrm flipV="1">
            <a:off x="6359237" y="2917371"/>
            <a:ext cx="1523999" cy="130629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H="1" flipV="1">
            <a:off x="4142509" y="6276109"/>
            <a:ext cx="1282814" cy="290946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8" idx="3"/>
          </p:cNvCxnSpPr>
          <p:nvPr userDrawn="1"/>
        </p:nvCxnSpPr>
        <p:spPr>
          <a:xfrm flipH="1">
            <a:off x="9753599" y="8007939"/>
            <a:ext cx="775860" cy="24114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6" idx="1"/>
          </p:cNvCxnSpPr>
          <p:nvPr userDrawn="1"/>
        </p:nvCxnSpPr>
        <p:spPr>
          <a:xfrm flipH="1" flipV="1">
            <a:off x="10068670" y="5278582"/>
            <a:ext cx="3050602" cy="174427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 userDrawn="1"/>
        </p:nvSpPr>
        <p:spPr>
          <a:xfrm>
            <a:off x="8707289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33624" y="1543100"/>
            <a:ext cx="9601994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937834" y="3287181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734954" y="648119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6381842" y="853805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3251124" y="5725579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80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9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4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animBg="1"/>
      <p:bldP spid="39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1374700" y="4510269"/>
            <a:ext cx="12846751" cy="8431181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69" y="911133"/>
            <a:ext cx="4142834" cy="8464733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455893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635932" y="1946365"/>
            <a:ext cx="10930282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767064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635931" y="5497339"/>
            <a:ext cx="10954256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06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11" grpId="0"/>
      <p:bldP spid="12" grpId="0" animBg="1"/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2190934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3551824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912714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6273604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7634494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938601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2658681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330122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4021309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4663857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5383937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6026485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6746565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738911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8109193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882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677416" y="6669596"/>
            <a:ext cx="8096797" cy="5313838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1327349"/>
            <a:ext cx="5884221" cy="8366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401204"/>
            <a:ext cx="2611063" cy="5334986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2115503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5114472"/>
            <a:ext cx="2179345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4379955" y="4588006"/>
            <a:ext cx="12380312" cy="9026445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775491" y="1946365"/>
            <a:ext cx="7777111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873123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5497339"/>
            <a:ext cx="7794169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116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4 Poi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-1"/>
            <a:ext cx="18286413" cy="6204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 userDrawn="1"/>
        </p:nvSpPr>
        <p:spPr>
          <a:xfrm rot="2700000">
            <a:off x="6717808" y="2315279"/>
            <a:ext cx="8354720" cy="6389625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461589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2"/>
          <a:stretch/>
        </p:blipFill>
        <p:spPr>
          <a:xfrm>
            <a:off x="7071788" y="911133"/>
            <a:ext cx="4142834" cy="5293723"/>
          </a:xfrm>
          <a:prstGeom prst="rect">
            <a:avLst/>
          </a:prstGeom>
          <a:effectLst/>
        </p:spPr>
      </p:pic>
      <p:sp>
        <p:nvSpPr>
          <p:cNvPr id="8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7373112" y="2008413"/>
            <a:ext cx="3525807" cy="419644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152572" y="1698258"/>
            <a:ext cx="1400539" cy="14005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520614" y="206630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28165" y="1689841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783770" y="2235366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5152571" y="3955229"/>
            <a:ext cx="1400539" cy="1400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520613" y="432327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828164" y="3946812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45" hasCustomPrompt="1"/>
          </p:nvPr>
        </p:nvSpPr>
        <p:spPr>
          <a:xfrm>
            <a:off x="783769" y="4492337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11749315" y="1694628"/>
            <a:ext cx="1400539" cy="1400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3"/>
              </a:solidFill>
            </a:endParaRPr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2117357" y="20626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47" hasCustomPrompt="1"/>
          </p:nvPr>
        </p:nvSpPr>
        <p:spPr>
          <a:xfrm>
            <a:off x="13288682" y="16862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3287829" y="22317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円/楕円 36"/>
          <p:cNvSpPr/>
          <p:nvPr userDrawn="1"/>
        </p:nvSpPr>
        <p:spPr>
          <a:xfrm>
            <a:off x="11749315" y="3955228"/>
            <a:ext cx="1400539" cy="1400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12117357" y="43232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3288682" y="39468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51" hasCustomPrompt="1"/>
          </p:nvPr>
        </p:nvSpPr>
        <p:spPr>
          <a:xfrm>
            <a:off x="13287829" y="44923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55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00"/>
                            </p:stCondLst>
                            <p:childTnLst>
                              <p:par>
                                <p:cTn id="7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800"/>
                            </p:stCondLst>
                            <p:childTnLst>
                              <p:par>
                                <p:cTn id="9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40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2" grpId="0" animBg="1"/>
      <p:bldP spid="23" grpId="0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/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/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 rot="18900000">
            <a:off x="3883795" y="2082068"/>
            <a:ext cx="11703601" cy="13856870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677771" y="2393778"/>
            <a:ext cx="10397852" cy="584606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77772" y="1800272"/>
            <a:ext cx="10397851" cy="593505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11375454" y="829993"/>
            <a:ext cx="6192688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11447462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1395429" y="5497339"/>
            <a:ext cx="6196784" cy="346258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7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6" grpId="0" animBg="1"/>
      <p:bldP spid="26" grpId="1" animBg="1"/>
      <p:bldP spid="40" grpId="0"/>
      <p:bldP spid="41" grpId="0" animBg="1"/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8286413" cy="44849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82170" y="986976"/>
            <a:ext cx="17199429" cy="3381824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1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682172" y="4571998"/>
            <a:ext cx="8069942" cy="454297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accent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768342" y="4760682"/>
            <a:ext cx="9113257" cy="433977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-1" y="6132288"/>
            <a:ext cx="18286413" cy="45719"/>
          </a:xfrm>
          <a:prstGeom prst="rect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754352" y="6966857"/>
            <a:ext cx="1756228" cy="17562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397829" y="1600838"/>
            <a:ext cx="6904800" cy="69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1646019" y="1818285"/>
            <a:ext cx="6904800" cy="69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7716616" y="1934006"/>
            <a:ext cx="1404254" cy="14042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890750" y="8404305"/>
            <a:ext cx="863602" cy="8636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514934" y="1688420"/>
            <a:ext cx="6903809" cy="6903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142413" y="2481938"/>
            <a:ext cx="8739186" cy="1524008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142413" y="4206404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9458009" y="45220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464800" y="4206405"/>
            <a:ext cx="7416799" cy="1183533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9458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0022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2"/>
          <p:cNvSpPr>
            <a:spLocks noGrp="1"/>
          </p:cNvSpPr>
          <p:nvPr>
            <p:ph type="pic" sz="quarter" idx="27" hasCustomPrompt="1"/>
          </p:nvPr>
        </p:nvSpPr>
        <p:spPr>
          <a:xfrm>
            <a:off x="13776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40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9" hasCustomPrompt="1"/>
          </p:nvPr>
        </p:nvSpPr>
        <p:spPr>
          <a:xfrm>
            <a:off x="9458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022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13776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4340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9052460" y="1738038"/>
            <a:ext cx="504373" cy="5043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4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3" grpId="1" animBg="1"/>
      <p:bldP spid="27" grpId="0" animBg="1"/>
      <p:bldP spid="27" grpId="1" animBg="1"/>
      <p:bldP spid="2" grpId="0" animBg="1"/>
      <p:bldP spid="2" grpId="1" animBg="1"/>
      <p:bldP spid="25" grpId="0" animBg="1"/>
      <p:bldP spid="25" grpId="1" animBg="1"/>
      <p:bldP spid="24" grpId="0" animBg="1"/>
      <p:bldP spid="24" grpId="1" animBg="1"/>
      <p:bldP spid="6" grpId="0" animBg="1"/>
      <p:bldP spid="6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7" grpId="1"/>
      <p:bldP spid="18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19" grpId="1"/>
      <p:bldP spid="2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1" grpId="1"/>
      <p:bldP spid="2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6" grpId="1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 userDrawn="1"/>
        </p:nvGrpSpPr>
        <p:grpSpPr>
          <a:xfrm flipH="1">
            <a:off x="6153597" y="2531512"/>
            <a:ext cx="4056747" cy="7542332"/>
            <a:chOff x="1400631" y="2191657"/>
            <a:chExt cx="3439887" cy="6734629"/>
          </a:xfrm>
          <a:solidFill>
            <a:schemeClr val="bg1">
              <a:lumMod val="85000"/>
            </a:schemeClr>
          </a:solidFill>
        </p:grpSpPr>
        <p:sp>
          <p:nvSpPr>
            <p:cNvPr id="53" name="直角三角形 52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直角三角形 53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/>
          <p:cNvGrpSpPr/>
          <p:nvPr userDrawn="1"/>
        </p:nvGrpSpPr>
        <p:grpSpPr>
          <a:xfrm>
            <a:off x="2096849" y="2533939"/>
            <a:ext cx="4056747" cy="7542332"/>
            <a:chOff x="1400631" y="2191657"/>
            <a:chExt cx="3439887" cy="6734629"/>
          </a:xfrm>
          <a:solidFill>
            <a:schemeClr val="bg1">
              <a:lumMod val="65000"/>
            </a:schemeClr>
          </a:solidFill>
        </p:grpSpPr>
        <p:sp>
          <p:nvSpPr>
            <p:cNvPr id="86" name="直角三角形 85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直角三角形 86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8" name="直角三角形 25"/>
          <p:cNvSpPr/>
          <p:nvPr userDrawn="1"/>
        </p:nvSpPr>
        <p:spPr>
          <a:xfrm rot="16200000" flipH="1">
            <a:off x="884597" y="-884601"/>
            <a:ext cx="4385420" cy="6154621"/>
          </a:xfrm>
          <a:custGeom>
            <a:avLst/>
            <a:gdLst/>
            <a:ahLst/>
            <a:cxnLst/>
            <a:rect l="l" t="t" r="r" b="b"/>
            <a:pathLst>
              <a:path w="4385420" h="6154621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/>
          <p:cNvSpPr/>
          <p:nvPr userDrawn="1"/>
        </p:nvSpPr>
        <p:spPr>
          <a:xfrm>
            <a:off x="6154618" y="2533939"/>
            <a:ext cx="1001379" cy="1851482"/>
          </a:xfrm>
          <a:custGeom>
            <a:avLst/>
            <a:gdLst>
              <a:gd name="connsiteX0" fmla="*/ 0 w 1001379"/>
              <a:gd name="connsiteY0" fmla="*/ 0 h 1851482"/>
              <a:gd name="connsiteX1" fmla="*/ 1001379 w 1001379"/>
              <a:gd name="connsiteY1" fmla="*/ 1426422 h 1851482"/>
              <a:gd name="connsiteX2" fmla="*/ 0 w 1001379"/>
              <a:gd name="connsiteY2" fmla="*/ 1851482 h 1851482"/>
              <a:gd name="connsiteX3" fmla="*/ 0 w 1001379"/>
              <a:gd name="connsiteY3" fmla="*/ 0 h 185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79" h="1851482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6" name="直角三角形 35"/>
          <p:cNvSpPr/>
          <p:nvPr userDrawn="1"/>
        </p:nvSpPr>
        <p:spPr>
          <a:xfrm rot="16200000" flipH="1">
            <a:off x="842535" y="4764187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/>
          <p:nvPr userDrawn="1"/>
        </p:nvSpPr>
        <p:spPr>
          <a:xfrm rot="16200000" flipH="1">
            <a:off x="842535" y="968700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/>
          <p:nvPr userDrawn="1"/>
        </p:nvSpPr>
        <p:spPr>
          <a:xfrm rot="16200000" flipH="1">
            <a:off x="842536" y="2866443"/>
            <a:ext cx="4469544" cy="6154620"/>
          </a:xfrm>
          <a:custGeom>
            <a:avLst/>
            <a:gdLst/>
            <a:ahLst/>
            <a:cxnLst/>
            <a:rect l="l" t="t" r="r" b="b"/>
            <a:pathLst>
              <a:path w="4469544" h="6154620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/>
          <p:cNvSpPr/>
          <p:nvPr userDrawn="1"/>
        </p:nvSpPr>
        <p:spPr>
          <a:xfrm>
            <a:off x="6154617" y="3998626"/>
            <a:ext cx="2026350" cy="2281896"/>
          </a:xfrm>
          <a:custGeom>
            <a:avLst/>
            <a:gdLst>
              <a:gd name="connsiteX0" fmla="*/ 1028242 w 2026350"/>
              <a:gd name="connsiteY0" fmla="*/ 0 h 2281896"/>
              <a:gd name="connsiteX1" fmla="*/ 2026350 w 2026350"/>
              <a:gd name="connsiteY1" fmla="*/ 1421762 h 2281896"/>
              <a:gd name="connsiteX2" fmla="*/ 0 w 2026350"/>
              <a:gd name="connsiteY2" fmla="*/ 2281896 h 2281896"/>
              <a:gd name="connsiteX3" fmla="*/ 0 w 2026350"/>
              <a:gd name="connsiteY3" fmla="*/ 436463 h 2281896"/>
              <a:gd name="connsiteX4" fmla="*/ 1028242 w 2026350"/>
              <a:gd name="connsiteY4" fmla="*/ 0 h 228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50" h="2281896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62"/>
          <p:cNvSpPr/>
          <p:nvPr userDrawn="1"/>
        </p:nvSpPr>
        <p:spPr>
          <a:xfrm>
            <a:off x="6154618" y="5458653"/>
            <a:ext cx="3052187" cy="2718573"/>
          </a:xfrm>
          <a:custGeom>
            <a:avLst/>
            <a:gdLst>
              <a:gd name="connsiteX0" fmla="*/ 2053212 w 3052187"/>
              <a:gd name="connsiteY0" fmla="*/ 0 h 2718573"/>
              <a:gd name="connsiteX1" fmla="*/ 3052187 w 3052187"/>
              <a:gd name="connsiteY1" fmla="*/ 1422997 h 2718573"/>
              <a:gd name="connsiteX2" fmla="*/ 0 w 3052187"/>
              <a:gd name="connsiteY2" fmla="*/ 2718573 h 2718573"/>
              <a:gd name="connsiteX3" fmla="*/ 0 w 3052187"/>
              <a:gd name="connsiteY3" fmla="*/ 871537 h 2718573"/>
              <a:gd name="connsiteX4" fmla="*/ 2053212 w 3052187"/>
              <a:gd name="connsiteY4" fmla="*/ 0 h 27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187" h="2718573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6154615" y="6919914"/>
            <a:ext cx="4056748" cy="3156356"/>
            <a:chOff x="7549101" y="6886372"/>
            <a:chExt cx="4056748" cy="315635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フリーフォーム 59"/>
            <p:cNvSpPr/>
            <p:nvPr userDrawn="1"/>
          </p:nvSpPr>
          <p:spPr>
            <a:xfrm>
              <a:off x="7549104" y="6886372"/>
              <a:ext cx="4056745" cy="1392686"/>
            </a:xfrm>
            <a:custGeom>
              <a:avLst/>
              <a:gdLst>
                <a:gd name="connsiteX0" fmla="*/ 3079049 w 4056745"/>
                <a:gd name="connsiteY0" fmla="*/ 0 h 1392686"/>
                <a:gd name="connsiteX1" fmla="*/ 4056745 w 4056745"/>
                <a:gd name="connsiteY1" fmla="*/ 1392686 h 1392686"/>
                <a:gd name="connsiteX2" fmla="*/ 0 w 4056745"/>
                <a:gd name="connsiteY2" fmla="*/ 1392686 h 1392686"/>
                <a:gd name="connsiteX3" fmla="*/ 0 w 4056745"/>
                <a:gd name="connsiteY3" fmla="*/ 1306979 h 1392686"/>
                <a:gd name="connsiteX4" fmla="*/ 3079049 w 4056745"/>
                <a:gd name="connsiteY4" fmla="*/ 0 h 139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6745" h="1392686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フリーフォーム 57"/>
            <p:cNvSpPr/>
            <p:nvPr userDrawn="1"/>
          </p:nvSpPr>
          <p:spPr>
            <a:xfrm>
              <a:off x="7549101" y="8279059"/>
              <a:ext cx="4056747" cy="1763669"/>
            </a:xfrm>
            <a:custGeom>
              <a:avLst/>
              <a:gdLst>
                <a:gd name="connsiteX0" fmla="*/ 0 w 4056747"/>
                <a:gd name="connsiteY0" fmla="*/ 0 h 1763669"/>
                <a:gd name="connsiteX1" fmla="*/ 4056747 w 4056747"/>
                <a:gd name="connsiteY1" fmla="*/ 0 h 1763669"/>
                <a:gd name="connsiteX2" fmla="*/ 0 w 4056747"/>
                <a:gd name="connsiteY2" fmla="*/ 1763669 h 1763669"/>
                <a:gd name="connsiteX3" fmla="*/ 0 w 4056747"/>
                <a:gd name="connsiteY3" fmla="*/ 0 h 1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6747" h="1763669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 rot="1380000">
            <a:off x="1279776" y="1724416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 rot="1380000">
            <a:off x="1279776" y="3627307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 rot="1380000">
            <a:off x="1279776" y="5530198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 rot="1380000">
            <a:off x="1279776" y="7433090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6180019" y="3503092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6713912" y="5157454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7270297" y="6823360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9" name="テキスト ボックス 68"/>
          <p:cNvSpPr txBox="1"/>
          <p:nvPr userDrawn="1"/>
        </p:nvSpPr>
        <p:spPr>
          <a:xfrm>
            <a:off x="7799473" y="8465001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5048898" y="2851349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1380000">
            <a:off x="5048898" y="4752195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 rot="1380000">
            <a:off x="5048898" y="665304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1380000">
            <a:off x="5048898" y="8553888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202057" y="246327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263702" y="3895507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291883" y="532774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0245469" y="6759976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043539" y="246956"/>
            <a:ext cx="11765081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547" y="1543100"/>
            <a:ext cx="11659064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 userDrawn="1"/>
        </p:nvSpPr>
        <p:spPr>
          <a:xfrm>
            <a:off x="6187555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61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750"/>
                            </p:stCondLst>
                            <p:childTnLst>
                              <p:par>
                                <p:cTn id="1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68" grpId="0" animBg="1"/>
      <p:bldP spid="68" grpId="1" animBg="1"/>
      <p:bldP spid="36" grpId="0" animBg="1"/>
      <p:bldP spid="36" grpId="1" animBg="1"/>
      <p:bldP spid="30" grpId="0" animBg="1"/>
      <p:bldP spid="30" grpId="1" animBg="1"/>
      <p:bldP spid="33" grpId="0" animBg="1"/>
      <p:bldP spid="33" grpId="1" animBg="1"/>
      <p:bldP spid="66" grpId="0" animBg="1"/>
      <p:bldP spid="66" grpId="1" animBg="1"/>
      <p:bldP spid="63" grpId="0" animBg="1"/>
      <p:bldP spid="63" grpId="1" animBg="1"/>
      <p:bldP spid="5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65" grpId="0"/>
      <p:bldP spid="67" grpId="0"/>
      <p:bldP spid="69" grpId="0"/>
      <p:bldP spid="70" grpId="0"/>
      <p:bldP spid="71" grpId="0"/>
      <p:bldP spid="72" grpId="0"/>
      <p:bldP spid="73" grpId="0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/>
      <p:bldP spid="8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2656478" y="284432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2656478" y="418410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562010" y="2735836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62010" y="4075614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2656478" y="552388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562010" y="5415392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2656478" y="686365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62010" y="6755170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2656478" y="820343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3562010" y="8094948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64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510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66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2" grpId="0" animBg="1"/>
      <p:bldP spid="13" grpId="0" animBg="1"/>
      <p:bldP spid="14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6622413" y="2420092"/>
            <a:ext cx="5040000" cy="5040000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 userDrawn="1"/>
        </p:nvGrpSpPr>
        <p:grpSpPr>
          <a:xfrm rot="11994079">
            <a:off x="6442413" y="2240092"/>
            <a:ext cx="5400000" cy="5400000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 userDrawn="1"/>
        </p:nvGrpSpPr>
        <p:grpSpPr>
          <a:xfrm rot="3600000">
            <a:off x="6262413" y="2060092"/>
            <a:ext cx="5760000" cy="5760000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 userDrawn="1"/>
        </p:nvGrpSpPr>
        <p:grpSpPr>
          <a:xfrm rot="18000000">
            <a:off x="6082413" y="1880092"/>
            <a:ext cx="6120000" cy="6120000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 userDrawn="1"/>
        </p:nvGrpSpPr>
        <p:grpSpPr>
          <a:xfrm rot="7511662">
            <a:off x="5902413" y="1700092"/>
            <a:ext cx="6480000" cy="6480000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 userDrawn="1"/>
        </p:nvGrpSpPr>
        <p:grpSpPr>
          <a:xfrm rot="10993309">
            <a:off x="5722413" y="1520092"/>
            <a:ext cx="6840000" cy="6840000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36" name="円/楕円 35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円/楕円 38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18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3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3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343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84800" y="928167"/>
            <a:ext cx="16516812" cy="1702991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712297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3687664" y="4393537"/>
            <a:ext cx="886695" cy="8866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19175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19175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山形 10"/>
          <p:cNvSpPr/>
          <p:nvPr userDrawn="1"/>
        </p:nvSpPr>
        <p:spPr>
          <a:xfrm>
            <a:off x="453469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503875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8014117" y="4393537"/>
            <a:ext cx="886695" cy="886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14562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4562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山形 15"/>
          <p:cNvSpPr/>
          <p:nvPr userDrawn="1"/>
        </p:nvSpPr>
        <p:spPr>
          <a:xfrm>
            <a:off x="885517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935923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2334597" y="4393537"/>
            <a:ext cx="886695" cy="886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46610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46610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山形 20"/>
          <p:cNvSpPr/>
          <p:nvPr userDrawn="1"/>
        </p:nvSpPr>
        <p:spPr>
          <a:xfrm>
            <a:off x="13181627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3685683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661050" y="4393537"/>
            <a:ext cx="886695" cy="886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792561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792561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935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7112000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399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9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58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1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2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99390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488022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7779029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8295804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596034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13607486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015315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79" y="7186443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5695935" y="1436231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1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円/楕円 32"/>
          <p:cNvSpPr/>
          <p:nvPr userDrawn="1"/>
        </p:nvSpPr>
        <p:spPr>
          <a:xfrm>
            <a:off x="6099984" y="4672631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1870398" y="1163191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1268264" y="175609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513" y="1039044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545905" y="1111052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7689921" y="24771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545905" y="2549853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1870398" y="1163191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04770" y="3838753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8440247" y="417423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10720458" y="3838752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3319670" y="3838751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1055935" y="417422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3655147" y="417422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7541830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151318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743606" y="5277230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92885" y="6295628"/>
            <a:ext cx="15900643" cy="201622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0" y="8527876"/>
            <a:ext cx="18286413" cy="17591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4016008" y="877314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>
            <p:ph type="pic" sz="quarter" idx="24" hasCustomPrompt="1"/>
          </p:nvPr>
        </p:nvSpPr>
        <p:spPr>
          <a:xfrm>
            <a:off x="8827218" y="877313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13607778" y="877313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384388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164560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61452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574254" y="1019175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952340" y="1066981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7102660" y="4288481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3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"/>
                            </p:stCondLst>
                            <p:childTnLst>
                              <p:par>
                                <p:cTn id="7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75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5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75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6" grpId="0" animBg="1"/>
      <p:bldP spid="6" grpId="1" animBg="1"/>
      <p:bldP spid="28" grpId="0" animBg="1"/>
      <p:bldP spid="28" grpId="1" animBg="1"/>
      <p:bldP spid="30" grpId="0" animBg="1"/>
      <p:bldP spid="30" grpId="1" animBg="1"/>
      <p:bldP spid="3" grpId="0"/>
      <p:bldP spid="4" grpId="0" animBg="1"/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7" grpId="1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26" grpId="0" animBg="1"/>
      <p:bldP spid="26" grpId="1" animBg="1"/>
      <p:bldP spid="34" grpId="0" animBg="1"/>
      <p:bldP spid="34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1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7" name="タイトル 1"/>
          <p:cNvSpPr>
            <a:spLocks noGrp="1"/>
          </p:cNvSpPr>
          <p:nvPr>
            <p:ph type="title" hasCustomPrompt="1"/>
          </p:nvPr>
        </p:nvSpPr>
        <p:spPr>
          <a:xfrm>
            <a:off x="8228077" y="5247624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8372093" y="661375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28077" y="6686425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17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13" grpId="0" animBg="1"/>
      <p:bldP spid="15" grpId="0" animBg="1"/>
      <p:bldP spid="25" grpId="0" animBg="1"/>
      <p:bldP spid="27" grpId="0" animBg="1"/>
      <p:bldP spid="28" grpId="0" animBg="1"/>
      <p:bldP spid="31" grpId="0" animBg="1"/>
      <p:bldP spid="18" grpId="0" animBg="1"/>
      <p:bldP spid="20" grpId="0" animBg="1"/>
      <p:bldP spid="32" grpId="0" animBg="1"/>
      <p:bldP spid="37" grpId="0" animBg="1"/>
      <p:bldP spid="38" grpId="0" animBg="1"/>
      <p:bldP spid="40" grpId="0" animBg="1"/>
      <p:bldP spid="70" grpId="0" animBg="1"/>
      <p:bldP spid="71" grpId="0" animBg="1"/>
      <p:bldP spid="77" grpId="0"/>
      <p:bldP spid="78" grpId="0" animBg="1"/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3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3" name="図プレースホルダー 3"/>
          <p:cNvSpPr>
            <a:spLocks noGrp="1"/>
          </p:cNvSpPr>
          <p:nvPr>
            <p:ph type="pic" sz="quarter" idx="25" hasCustomPrompt="1"/>
          </p:nvPr>
        </p:nvSpPr>
        <p:spPr>
          <a:xfrm>
            <a:off x="0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3"/>
          <p:cNvSpPr>
            <a:spLocks noGrp="1"/>
          </p:cNvSpPr>
          <p:nvPr>
            <p:ph type="pic" sz="quarter" idx="24" hasCustomPrompt="1"/>
          </p:nvPr>
        </p:nvSpPr>
        <p:spPr>
          <a:xfrm>
            <a:off x="261427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図プレースホルダー 3"/>
          <p:cNvSpPr>
            <a:spLocks noGrp="1"/>
          </p:cNvSpPr>
          <p:nvPr>
            <p:ph type="pic" sz="quarter" idx="26" hasCustomPrompt="1"/>
          </p:nvPr>
        </p:nvSpPr>
        <p:spPr>
          <a:xfrm>
            <a:off x="2614271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16" hasCustomPrompt="1"/>
          </p:nvPr>
        </p:nvSpPr>
        <p:spPr>
          <a:xfrm>
            <a:off x="7833741" y="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18" hasCustomPrompt="1"/>
          </p:nvPr>
        </p:nvSpPr>
        <p:spPr>
          <a:xfrm>
            <a:off x="7833741" y="2573100"/>
            <a:ext cx="2617200" cy="25704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図プレースホルダー 3"/>
          <p:cNvSpPr>
            <a:spLocks noGrp="1"/>
          </p:cNvSpPr>
          <p:nvPr>
            <p:ph type="pic" sz="quarter" idx="28" hasCustomPrompt="1"/>
          </p:nvPr>
        </p:nvSpPr>
        <p:spPr>
          <a:xfrm>
            <a:off x="783374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19" hasCustomPrompt="1"/>
          </p:nvPr>
        </p:nvSpPr>
        <p:spPr>
          <a:xfrm>
            <a:off x="10443476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図プレースホルダー 3"/>
          <p:cNvSpPr>
            <a:spLocks noGrp="1"/>
          </p:cNvSpPr>
          <p:nvPr>
            <p:ph type="pic" sz="quarter" idx="21" hasCustomPrompt="1"/>
          </p:nvPr>
        </p:nvSpPr>
        <p:spPr>
          <a:xfrm>
            <a:off x="10443476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図プレースホルダー 3"/>
          <p:cNvSpPr>
            <a:spLocks noGrp="1"/>
          </p:cNvSpPr>
          <p:nvPr>
            <p:ph type="pic" sz="quarter" idx="31" hasCustomPrompt="1"/>
          </p:nvPr>
        </p:nvSpPr>
        <p:spPr>
          <a:xfrm>
            <a:off x="10443476" y="5143500"/>
            <a:ext cx="2617200" cy="257040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0" name="図プレースホルダー 3"/>
          <p:cNvSpPr>
            <a:spLocks noGrp="1"/>
          </p:cNvSpPr>
          <p:nvPr>
            <p:ph type="pic" sz="quarter" idx="32" hasCustomPrompt="1"/>
          </p:nvPr>
        </p:nvSpPr>
        <p:spPr>
          <a:xfrm>
            <a:off x="13053211" y="51435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9" name="図プレースホルダー 3"/>
          <p:cNvSpPr>
            <a:spLocks noGrp="1"/>
          </p:cNvSpPr>
          <p:nvPr>
            <p:ph type="pic" sz="quarter" idx="37" hasCustomPrompt="1"/>
          </p:nvPr>
        </p:nvSpPr>
        <p:spPr>
          <a:xfrm>
            <a:off x="15662949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85783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15302222" y="602120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76050" y="3775348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619487" y="334330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3579631" y="4035524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477199" y="5820740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5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3955852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028402" y="5243147"/>
            <a:ext cx="11616720" cy="636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17313986" y="5243147"/>
            <a:ext cx="757710" cy="757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24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51435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5143500"/>
            <a:ext cx="914241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3" hasCustomPrompt="1"/>
          </p:nvPr>
        </p:nvSpPr>
        <p:spPr>
          <a:xfrm>
            <a:off x="5120145" y="0"/>
            <a:ext cx="711940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2239550" y="0"/>
            <a:ext cx="604686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142413" y="5143500"/>
            <a:ext cx="410525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13247662" y="5143500"/>
            <a:ext cx="5029236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214214" y="751012"/>
            <a:ext cx="4680520" cy="1566931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14214" y="2552574"/>
            <a:ext cx="4680521" cy="2230886"/>
          </a:xfrm>
        </p:spPr>
        <p:txBody>
          <a:bodyPr anchor="t">
            <a:noAutofit/>
          </a:bodyPr>
          <a:lstStyle>
            <a:lvl1pPr algn="ctr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2" y="5359524"/>
            <a:ext cx="3816424" cy="4680520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71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5965370"/>
            <a:ext cx="18286413" cy="43216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62" y="4451598"/>
            <a:ext cx="1009181" cy="151377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34" y="4457082"/>
            <a:ext cx="981758" cy="150828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54" y="4160910"/>
            <a:ext cx="1206628" cy="1804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418" y="3705682"/>
            <a:ext cx="1061284" cy="225968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825" y="3628895"/>
            <a:ext cx="1173721" cy="233647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314" y="3283360"/>
            <a:ext cx="1170979" cy="2682009"/>
          </a:xfrm>
          <a:prstGeom prst="rect">
            <a:avLst/>
          </a:prstGeom>
        </p:spPr>
      </p:pic>
      <p:sp>
        <p:nvSpPr>
          <p:cNvPr id="2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42793" y="291832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23052" y="206222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287125" y="1516812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884580" y="238631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726308" y="120611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697243" y="647313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6" name="直線コネクタ 35"/>
          <p:cNvCxnSpPr>
            <a:stCxn id="29" idx="2"/>
          </p:cNvCxnSpPr>
          <p:nvPr userDrawn="1"/>
        </p:nvCxnSpPr>
        <p:spPr>
          <a:xfrm>
            <a:off x="3237353" y="3638406"/>
            <a:ext cx="0" cy="672337"/>
          </a:xfrm>
          <a:prstGeom prst="line">
            <a:avLst/>
          </a:prstGeom>
          <a:ln w="28575"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 userDrawn="1"/>
        </p:nvCxnSpPr>
        <p:spPr>
          <a:xfrm>
            <a:off x="5425323" y="2917371"/>
            <a:ext cx="0" cy="1383775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 userDrawn="1"/>
        </p:nvCxnSpPr>
        <p:spPr>
          <a:xfrm>
            <a:off x="7903696" y="2046514"/>
            <a:ext cx="0" cy="1898912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10068670" y="3148370"/>
            <a:ext cx="0" cy="335059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>
            <a:off x="12481685" y="2261998"/>
            <a:ext cx="0" cy="1221431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 userDrawn="1"/>
        </p:nvCxnSpPr>
        <p:spPr>
          <a:xfrm>
            <a:off x="14906985" y="1384448"/>
            <a:ext cx="0" cy="1763922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669143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89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25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75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75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3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75"/>
                            </p:stCondLst>
                            <p:childTnLst>
                              <p:par>
                                <p:cTn id="5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325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825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35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85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625"/>
                            </p:stCondLst>
                            <p:childTnLst>
                              <p:par>
                                <p:cTn id="8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375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875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6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54" grpId="0" animBg="1"/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pin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8014097" y="55909"/>
            <a:ext cx="10272315" cy="6722912"/>
            <a:chOff x="7426437" y="55909"/>
            <a:chExt cx="10859975" cy="6722912"/>
          </a:xfrm>
        </p:grpSpPr>
        <p:sp>
          <p:nvSpPr>
            <p:cNvPr id="13" name="正方形/長方形 12"/>
            <p:cNvSpPr/>
            <p:nvPr userDrawn="1"/>
          </p:nvSpPr>
          <p:spPr>
            <a:xfrm>
              <a:off x="10859975" y="111818"/>
              <a:ext cx="7426437" cy="66670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flipH="1">
              <a:off x="7426437" y="55909"/>
              <a:ext cx="3433538" cy="672291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5" y="707944"/>
            <a:ext cx="1923834" cy="607087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290" y="1526595"/>
            <a:ext cx="1780558" cy="525222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正方形/長方形 5"/>
          <p:cNvSpPr/>
          <p:nvPr userDrawn="1"/>
        </p:nvSpPr>
        <p:spPr>
          <a:xfrm>
            <a:off x="0" y="6778822"/>
            <a:ext cx="18286413" cy="3508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725714" y="6956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7522233" y="83228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1651672" y="596076"/>
            <a:ext cx="6054437" cy="1232724"/>
          </a:xfrm>
        </p:spPr>
        <p:txBody>
          <a:bodyPr>
            <a:noAutofit/>
          </a:bodyPr>
          <a:lstStyle>
            <a:lvl1pPr algn="l">
              <a:defRPr sz="6600" b="0" i="0" u="none" baseline="0">
                <a:solidFill>
                  <a:schemeClr val="accent1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457943" y="596076"/>
            <a:ext cx="5679617" cy="1232724"/>
          </a:xfrm>
        </p:spPr>
        <p:txBody>
          <a:bodyPr>
            <a:noAutofit/>
          </a:bodyPr>
          <a:lstStyle>
            <a:lvl1pPr algn="r">
              <a:defRPr sz="6600" b="0" i="0" u="none" baseline="0">
                <a:solidFill>
                  <a:schemeClr val="accent5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30238" y="8532911"/>
            <a:ext cx="17425936" cy="149778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91352" y="2895600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535674" y="3182774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1091352" y="4045528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541721" y="4332702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1091352" y="519545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35674" y="5482629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12558306" y="2898757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2002628" y="3185931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12558306" y="404868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2002628" y="4335859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12558306" y="5198612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2002628" y="5485786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3199615" y="183888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1055142" y="18388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86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8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0" grpId="0" animBg="1"/>
      <p:bldP spid="3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 userDrawn="1"/>
        </p:nvSpPr>
        <p:spPr>
          <a:xfrm>
            <a:off x="9359230" y="6032159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616496"/>
            <a:ext cx="9577064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567142" y="1834871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1907541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3271292"/>
            <a:ext cx="9577064" cy="1656184"/>
          </a:xfrm>
        </p:spPr>
        <p:txBody>
          <a:bodyPr anchor="b">
            <a:normAutofit/>
          </a:bodyPr>
          <a:lstStyle>
            <a:lvl1pPr algn="l"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9694707" y="6367636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12334438" y="6032158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5308431" y="6032157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2669915" y="6367635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5643908" y="6367634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796290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1765298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732367" y="7470636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93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allAtOnce"/>
      <p:bldP spid="10" grpId="0"/>
      <p:bldP spid="14" grpId="0"/>
      <p:bldP spid="15" grpId="0"/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1"/>
            <a:ext cx="18286413" cy="6226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462980"/>
            <a:ext cx="7911618" cy="640909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425361"/>
            <a:ext cx="3830770" cy="544671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706412"/>
            <a:ext cx="2044962" cy="4165664"/>
          </a:xfrm>
          <a:prstGeom prst="rect">
            <a:avLst/>
          </a:prstGeom>
        </p:spPr>
      </p:pic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236669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733010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924050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771615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813774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432792"/>
            <a:ext cx="17425936" cy="1509494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57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 userDrawn="1"/>
        </p:nvSpPr>
        <p:spPr>
          <a:xfrm>
            <a:off x="-1" y="6350000"/>
            <a:ext cx="18286413" cy="3937000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803048" y="3255738"/>
            <a:ext cx="8534400" cy="4800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角丸四角形 7"/>
          <p:cNvSpPr/>
          <p:nvPr userDrawn="1"/>
        </p:nvSpPr>
        <p:spPr>
          <a:xfrm>
            <a:off x="803274" y="2768375"/>
            <a:ext cx="8534400" cy="487140"/>
          </a:xfrm>
          <a:custGeom>
            <a:avLst/>
            <a:gdLst/>
            <a:ahLst/>
            <a:cxnLst/>
            <a:rect l="l" t="t" r="r" b="b"/>
            <a:pathLst>
              <a:path w="8534400" h="487140">
                <a:moveTo>
                  <a:pt x="148176" y="0"/>
                </a:moveTo>
                <a:lnTo>
                  <a:pt x="8386224" y="0"/>
                </a:lnTo>
                <a:cubicBezTo>
                  <a:pt x="8468059" y="0"/>
                  <a:pt x="8534400" y="66341"/>
                  <a:pt x="8534400" y="148176"/>
                </a:cubicBezTo>
                <a:lnTo>
                  <a:pt x="8534400" y="487140"/>
                </a:lnTo>
                <a:lnTo>
                  <a:pt x="0" y="487140"/>
                </a:lnTo>
                <a:lnTo>
                  <a:pt x="0" y="148176"/>
                </a:lnTo>
                <a:cubicBezTo>
                  <a:pt x="0" y="66341"/>
                  <a:pt x="66341" y="0"/>
                  <a:pt x="1481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803274" y="3192015"/>
            <a:ext cx="8534400" cy="6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985610" y="2907170"/>
            <a:ext cx="542925" cy="142875"/>
            <a:chOff x="2524125" y="1614487"/>
            <a:chExt cx="542925" cy="142875"/>
          </a:xfrm>
        </p:grpSpPr>
        <p:sp>
          <p:nvSpPr>
            <p:cNvPr id="19" name="円/楕円 18"/>
            <p:cNvSpPr/>
            <p:nvPr userDrawn="1"/>
          </p:nvSpPr>
          <p:spPr>
            <a:xfrm>
              <a:off x="2524125" y="1614487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 userDrawn="1"/>
          </p:nvSpPr>
          <p:spPr>
            <a:xfrm>
              <a:off x="2724150" y="1614487"/>
              <a:ext cx="142875" cy="1428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 userDrawn="1"/>
          </p:nvSpPr>
          <p:spPr>
            <a:xfrm>
              <a:off x="2924175" y="1614487"/>
              <a:ext cx="142875" cy="142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 userDrawn="1"/>
        </p:nvGrpSpPr>
        <p:grpSpPr>
          <a:xfrm>
            <a:off x="8958034" y="2883357"/>
            <a:ext cx="200026" cy="190500"/>
            <a:chOff x="7781924" y="1704975"/>
            <a:chExt cx="200026" cy="1905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7781925" y="1704975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781925" y="1776413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7781924" y="1847850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/>
          <p:cNvSpPr/>
          <p:nvPr userDrawn="1"/>
        </p:nvSpPr>
        <p:spPr>
          <a:xfrm rot="2700000">
            <a:off x="2387421" y="4360030"/>
            <a:ext cx="12778290" cy="9622369"/>
          </a:xfrm>
          <a:custGeom>
            <a:avLst/>
            <a:gdLst/>
            <a:ahLst/>
            <a:cxnLst/>
            <a:rect l="l" t="t" r="r" b="b"/>
            <a:pathLst>
              <a:path w="12778290" h="9622369">
                <a:moveTo>
                  <a:pt x="2350963" y="1"/>
                </a:moveTo>
                <a:lnTo>
                  <a:pt x="12778290" y="0"/>
                </a:lnTo>
                <a:lnTo>
                  <a:pt x="3155921" y="9622369"/>
                </a:lnTo>
                <a:lnTo>
                  <a:pt x="0" y="9622369"/>
                </a:lnTo>
                <a:lnTo>
                  <a:pt x="5986665" y="363570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73123" y="659421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6715047"/>
            <a:ext cx="7794169" cy="225115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0428801" y="2786683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873123" y="3073857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49" hasCustomPrompt="1"/>
          </p:nvPr>
        </p:nvSpPr>
        <p:spPr>
          <a:xfrm>
            <a:off x="10428801" y="3936611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9873123" y="4223785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0428801" y="5086538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円/楕円 35"/>
          <p:cNvSpPr/>
          <p:nvPr userDrawn="1"/>
        </p:nvSpPr>
        <p:spPr>
          <a:xfrm>
            <a:off x="9873123" y="5373712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3" name="円/楕円 42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684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"/>
                            </p:stCondLst>
                            <p:childTnLst>
                              <p:par>
                                <p:cTn id="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50"/>
                            </p:stCondLst>
                            <p:childTnLst>
                              <p:par>
                                <p:cTn id="7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75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25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75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2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75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25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8" grpId="0" animBg="1"/>
      <p:bldP spid="28" grpId="0" animBg="1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Animate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2095500" y="0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609270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25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1977007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25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-4691291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7" name="テキスト プレースホルダー 25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12963524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59004" y="4055836"/>
            <a:ext cx="7235167" cy="331238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567171" y="7667281"/>
            <a:ext cx="7227000" cy="2086317"/>
          </a:xfrm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43" hasCustomPrompt="1"/>
          </p:nvPr>
        </p:nvSpPr>
        <p:spPr>
          <a:xfrm rot="4250327">
            <a:off x="10978043" y="3220775"/>
            <a:ext cx="10698970" cy="401955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0" b="0" i="0" u="none" baseline="0">
                <a:solidFill>
                  <a:schemeClr val="bg1">
                    <a:alpha val="30000"/>
                  </a:schemeClr>
                </a:solidFill>
                <a:latin typeface="Route 159 Bold" pitchFamily="50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661514" y="7485852"/>
            <a:ext cx="3240000" cy="72000"/>
          </a:xfrm>
          <a:solidFill>
            <a:schemeClr val="bg1"/>
          </a:solidFill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117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8563429"/>
            <a:ext cx="9142413" cy="1170617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0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3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6778172"/>
            <a:ext cx="18286414" cy="1843314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6894738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0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016451"/>
            <a:ext cx="18286413" cy="1552575"/>
          </a:xfrm>
          <a:solidFill>
            <a:schemeClr val="tx2">
              <a:alpha val="4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7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1016452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65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32616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5636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725715" y="2830287"/>
            <a:ext cx="16826888" cy="43688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61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-794" y="2695228"/>
            <a:ext cx="18286413" cy="24482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2695227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495134" y="40613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4134028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5359524"/>
            <a:ext cx="9577064" cy="316835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71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5964072"/>
            <a:ext cx="18286413" cy="4322928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16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143471" y="3055269"/>
            <a:ext cx="6140652" cy="1748684"/>
          </a:xfrm>
        </p:spPr>
        <p:txBody>
          <a:bodyPr>
            <a:noAutofit/>
          </a:bodyPr>
          <a:lstStyle>
            <a:lvl1pPr algn="r">
              <a:defRPr sz="800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6348019" y="5915094"/>
            <a:ext cx="679093" cy="679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7623670" y="3721840"/>
            <a:ext cx="864096" cy="8640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287819" y="4896455"/>
            <a:ext cx="1358186" cy="13581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945661" y="3271292"/>
            <a:ext cx="599312" cy="5993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156331" y="4293198"/>
            <a:ext cx="7763739" cy="30825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02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1"/>
            <a:ext cx="18286413" cy="52875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6413" cy="51435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592146" y="3919364"/>
            <a:ext cx="2448273" cy="2448273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911202" y="3919364"/>
            <a:ext cx="2448273" cy="2448273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249331" y="3919364"/>
            <a:ext cx="2448273" cy="2448273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3384234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4041419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8703290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728051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051843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94706" y="6437299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510358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763905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2167542" y="7316652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2203016" y="723173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7456563" y="723173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60200" y="723173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64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2"/>
      <p:bldP spid="14" grpId="0"/>
      <p:bldP spid="14" grpId="2"/>
      <p:bldP spid="15" grpId="0"/>
      <p:bldP spid="15" grpId="2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761206" y="3352800"/>
            <a:ext cx="3920837" cy="3311236"/>
          </a:xfrm>
          <a:custGeom>
            <a:avLst/>
            <a:gdLst/>
            <a:ahLst/>
            <a:cxnLst/>
            <a:rect l="l" t="t" r="r" b="b"/>
            <a:pathLst>
              <a:path w="3920837" h="3311236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ln>
            <a:noFill/>
          </a:ln>
          <a:effectLst>
            <a:outerShdw dist="889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323316" y="3352799"/>
            <a:ext cx="3920837" cy="4475019"/>
          </a:xfrm>
          <a:custGeom>
            <a:avLst/>
            <a:gdLst/>
            <a:ahLst/>
            <a:cxnLst/>
            <a:rect l="l" t="t" r="r" b="b"/>
            <a:pathLst>
              <a:path w="3920837" h="4475019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89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3604369" y="3352799"/>
            <a:ext cx="3920838" cy="5001491"/>
          </a:xfrm>
          <a:custGeom>
            <a:avLst/>
            <a:gdLst/>
            <a:ahLst/>
            <a:cxnLst/>
            <a:rect l="l" t="t" r="r" b="b"/>
            <a:pathLst>
              <a:path w="3920838" h="5001491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dist="889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1"/>
            <a:ext cx="18286413" cy="33527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5042261" y="1"/>
            <a:ext cx="3920837" cy="7259781"/>
          </a:xfrm>
          <a:custGeom>
            <a:avLst/>
            <a:gdLst/>
            <a:ahLst/>
            <a:cxnLst/>
            <a:rect l="l" t="t" r="r" b="b"/>
            <a:pathLst>
              <a:path w="3920837" h="7259781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889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816625" y="2386804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5106919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9397213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13687506" y="2386802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9280957" y="248400"/>
            <a:ext cx="8244250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496981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1367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28189" y="4184839"/>
            <a:ext cx="3729297" cy="1809561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092230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106744" y="4184839"/>
            <a:ext cx="3729297" cy="247919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37078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385299" y="4184839"/>
            <a:ext cx="3729297" cy="289813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3678369" y="3552224"/>
            <a:ext cx="3695231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663855" y="4184839"/>
            <a:ext cx="3729297" cy="352224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191" y="8098971"/>
            <a:ext cx="12735952" cy="130628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61206" y="7998731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23316" y="1543100"/>
            <a:ext cx="8098881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033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23" grpId="0"/>
      <p:bldP spid="24" grpId="0"/>
      <p:bldP spid="25" grpId="0"/>
      <p:bldP spid="26" grpId="0"/>
      <p:bldP spid="27" grpId="0"/>
      <p:bldP spid="28" grpId="0" animBg="1"/>
      <p:bldP spid="30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1143377" y="3995458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951518" y="5027955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6664309" y="1039044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5584189" y="247920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6500424" y="914897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329563" y="6222956"/>
            <a:ext cx="9577064" cy="792088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 flipV="1">
            <a:off x="4354674" y="7730995"/>
            <a:ext cx="10809126" cy="1564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6664309" y="1039044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4354674" y="204715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5584189" y="1899752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3315215" y="4732632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60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2" grpId="0" animBg="1"/>
      <p:bldP spid="1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2" y="246956"/>
            <a:ext cx="1650787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679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17" r:id="rId2"/>
    <p:sldLayoutId id="2147483670" r:id="rId3"/>
    <p:sldLayoutId id="2147483666" r:id="rId4"/>
    <p:sldLayoutId id="2147483667" r:id="rId5"/>
    <p:sldLayoutId id="2147483672" r:id="rId6"/>
    <p:sldLayoutId id="2147483674" r:id="rId7"/>
    <p:sldLayoutId id="2147483723" r:id="rId8"/>
    <p:sldLayoutId id="2147483678" r:id="rId9"/>
    <p:sldLayoutId id="2147483679" r:id="rId10"/>
    <p:sldLayoutId id="2147483703" r:id="rId11"/>
    <p:sldLayoutId id="2147483707" r:id="rId12"/>
    <p:sldLayoutId id="2147483711" r:id="rId13"/>
    <p:sldLayoutId id="2147483701" r:id="rId14"/>
    <p:sldLayoutId id="2147483708" r:id="rId15"/>
    <p:sldLayoutId id="2147483720" r:id="rId16"/>
    <p:sldLayoutId id="2147483722" r:id="rId17"/>
    <p:sldLayoutId id="2147483731" r:id="rId18"/>
    <p:sldLayoutId id="2147483732" r:id="rId19"/>
    <p:sldLayoutId id="2147483738" r:id="rId20"/>
    <p:sldLayoutId id="2147483739" r:id="rId21"/>
    <p:sldLayoutId id="2147483741" r:id="rId22"/>
    <p:sldLayoutId id="2147483746" r:id="rId23"/>
    <p:sldLayoutId id="2147483761" r:id="rId24"/>
    <p:sldLayoutId id="2147483765" r:id="rId25"/>
    <p:sldLayoutId id="2147483774" r:id="rId26"/>
    <p:sldLayoutId id="2147483754" r:id="rId2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34294" y="246956"/>
            <a:ext cx="1643779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05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70" r:id="rId2"/>
    <p:sldLayoutId id="2147483762" r:id="rId3"/>
    <p:sldLayoutId id="2147483662" r:id="rId4"/>
    <p:sldLayoutId id="2147483663" r:id="rId5"/>
    <p:sldLayoutId id="2147483673" r:id="rId6"/>
    <p:sldLayoutId id="2147483697" r:id="rId7"/>
    <p:sldLayoutId id="2147483698" r:id="rId8"/>
    <p:sldLayoutId id="2147483699" r:id="rId9"/>
    <p:sldLayoutId id="2147483709" r:id="rId10"/>
    <p:sldLayoutId id="2147483700" r:id="rId11"/>
    <p:sldLayoutId id="2147483733" r:id="rId12"/>
    <p:sldLayoutId id="2147483740" r:id="rId13"/>
    <p:sldLayoutId id="2147483743" r:id="rId14"/>
    <p:sldLayoutId id="2147483745" r:id="rId15"/>
    <p:sldLayoutId id="2147483766" r:id="rId16"/>
    <p:sldLayoutId id="2147483768" r:id="rId17"/>
    <p:sldLayoutId id="2147483767" r:id="rId18"/>
    <p:sldLayoutId id="2147483769" r:id="rId19"/>
    <p:sldLayoutId id="2147483730" r:id="rId20"/>
    <p:sldLayoutId id="2147483759" r:id="rId21"/>
    <p:sldLayoutId id="2147483760" r:id="rId22"/>
    <p:sldLayoutId id="2147483755" r:id="rId23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ChatBot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 smtClean="0"/>
              <a:t>Reminder</a:t>
            </a:r>
            <a:endParaRPr kumimoji="1" lang="ja-JP" altLang="en-US" dirty="0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 smtClean="0"/>
              <a:t>Oleh</a:t>
            </a:r>
            <a:r>
              <a:rPr lang="en-US" altLang="ja-JP" dirty="0" smtClean="0"/>
              <a:t> :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 smtClean="0"/>
              <a:t>Tim </a:t>
            </a:r>
            <a:r>
              <a:rPr kumimoji="1" lang="en-US" altLang="ja-JP" dirty="0" err="1" smtClean="0"/>
              <a:t>Sayang</a:t>
            </a:r>
            <a:r>
              <a:rPr kumimoji="1" lang="en-US" altLang="ja-JP" dirty="0" smtClean="0"/>
              <a:t> Mama </a:t>
            </a:r>
          </a:p>
          <a:p>
            <a:r>
              <a:rPr lang="en-US" altLang="ja-JP" dirty="0" smtClean="0"/>
              <a:t> </a:t>
            </a:r>
            <a:r>
              <a:rPr lang="en-US" altLang="ja-JP" dirty="0" err="1" smtClean="0"/>
              <a:t>Hackfest</a:t>
            </a:r>
            <a:r>
              <a:rPr lang="en-US" altLang="ja-JP" dirty="0" smtClean="0"/>
              <a:t> 2017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73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B4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4354674" y="6727676"/>
            <a:ext cx="10801506" cy="792088"/>
          </a:xfrm>
          <a:solidFill>
            <a:srgbClr val="FFFFFF">
              <a:alpha val="0"/>
            </a:srgbClr>
          </a:solidFill>
        </p:spPr>
        <p:txBody>
          <a:bodyPr>
            <a:noAutofit/>
          </a:bodyPr>
          <a:lstStyle/>
          <a:p>
            <a:r>
              <a:rPr lang="en-US" altLang="ja-JP" sz="6000" dirty="0" err="1" smtClean="0">
                <a:solidFill>
                  <a:schemeClr val="tx1"/>
                </a:solidFill>
              </a:rPr>
              <a:t>Masalah</a:t>
            </a:r>
            <a:r>
              <a:rPr lang="en-US" altLang="ja-JP" sz="6000" dirty="0" smtClean="0">
                <a:solidFill>
                  <a:schemeClr val="tx1"/>
                </a:solidFill>
              </a:rPr>
              <a:t> yang </a:t>
            </a:r>
            <a:r>
              <a:rPr lang="en-US" altLang="ja-JP" sz="6000" dirty="0" err="1" smtClean="0">
                <a:solidFill>
                  <a:schemeClr val="tx1"/>
                </a:solidFill>
              </a:rPr>
              <a:t>Dihadapi</a:t>
            </a:r>
            <a:r>
              <a:rPr lang="en-US" altLang="ja-JP" sz="6000" dirty="0" smtClean="0">
                <a:solidFill>
                  <a:schemeClr val="tx1"/>
                </a:solidFill>
              </a:rPr>
              <a:t>?</a:t>
            </a:r>
            <a:endParaRPr kumimoji="1" lang="ja-JP" altLang="en-US" sz="6000" dirty="0">
              <a:solidFill>
                <a:schemeClr val="tx1"/>
              </a:solidFill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4294967295"/>
          </p:nvPr>
        </p:nvSpPr>
        <p:spPr>
          <a:xfrm>
            <a:off x="4354674" y="6943700"/>
            <a:ext cx="9577064" cy="576064"/>
          </a:xfrm>
        </p:spPr>
        <p:txBody>
          <a:bodyPr>
            <a:normAutofit lnSpcReduction="10000"/>
          </a:bodyPr>
          <a:lstStyle/>
          <a:p>
            <a:endParaRPr lang="en-US" altLang="ja-JP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4294967295"/>
          </p:nvPr>
        </p:nvSpPr>
        <p:spPr>
          <a:xfrm>
            <a:off x="2899794" y="7879804"/>
            <a:ext cx="12486825" cy="1584176"/>
          </a:xfrm>
        </p:spPr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Tim </a:t>
            </a:r>
            <a:r>
              <a:rPr lang="en-US" altLang="ja-JP" dirty="0" err="1" smtClean="0">
                <a:solidFill>
                  <a:schemeClr val="tx1"/>
                </a:solidFill>
              </a:rPr>
              <a:t>Sayang</a:t>
            </a:r>
            <a:r>
              <a:rPr lang="en-US" altLang="ja-JP" dirty="0" smtClean="0">
                <a:solidFill>
                  <a:schemeClr val="tx1"/>
                </a:solidFill>
              </a:rPr>
              <a:t> Mama – </a:t>
            </a:r>
            <a:r>
              <a:rPr lang="en-US" altLang="ja-JP" dirty="0" err="1" smtClean="0">
                <a:solidFill>
                  <a:schemeClr val="tx1"/>
                </a:solidFill>
              </a:rPr>
              <a:t>Hackfest</a:t>
            </a:r>
            <a:r>
              <a:rPr lang="en-US" altLang="ja-JP" dirty="0" smtClean="0">
                <a:solidFill>
                  <a:schemeClr val="tx1"/>
                </a:solidFill>
              </a:rPr>
              <a:t> 2017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endParaRPr lang="ja-JP" alt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" b="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65537517"/>
      </p:ext>
    </p:extLst>
  </p:cSld>
  <p:clrMapOvr>
    <a:masterClrMapping/>
  </p:clrMapOvr>
  <p:transition spd="slow" advTm="5308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21"/>
          <p:cNvSpPr>
            <a:spLocks noGrp="1"/>
          </p:cNvSpPr>
          <p:nvPr>
            <p:ph type="title"/>
          </p:nvPr>
        </p:nvSpPr>
        <p:spPr>
          <a:xfrm>
            <a:off x="2148840" y="3955852"/>
            <a:ext cx="15398931" cy="1350907"/>
          </a:xfrm>
        </p:spPr>
        <p:txBody>
          <a:bodyPr>
            <a:noAutofit/>
          </a:bodyPr>
          <a:lstStyle/>
          <a:p>
            <a:r>
              <a:rPr lang="en-US" altLang="ja-JP" sz="8000" dirty="0" err="1" smtClean="0"/>
              <a:t>Solusi</a:t>
            </a:r>
            <a:r>
              <a:rPr lang="en-US" altLang="ja-JP" sz="8000" dirty="0" smtClean="0"/>
              <a:t> </a:t>
            </a:r>
            <a:r>
              <a:rPr lang="en-US" altLang="ja-JP" sz="8000" dirty="0" err="1" smtClean="0"/>
              <a:t>dari</a:t>
            </a:r>
            <a:r>
              <a:rPr lang="en-US" altLang="ja-JP" sz="8000" dirty="0" smtClean="0"/>
              <a:t> </a:t>
            </a:r>
            <a:r>
              <a:rPr lang="en-US" altLang="ja-JP" sz="8000" dirty="0" err="1" smtClean="0"/>
              <a:t>Masalah</a:t>
            </a:r>
            <a:endParaRPr kumimoji="1" lang="ja-JP" altLang="en-US" sz="8000" dirty="0"/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図プレースホルダー 2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7" name="Picture Placeholder 16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図プレースホルダー 4"/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13" name="Picture Placeholder 12"/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図プレースホルダー 6"/>
          <p:cNvSpPr>
            <a:spLocks noGrp="1"/>
          </p:cNvSpPr>
          <p:nvPr>
            <p:ph type="pic" sz="quarter" idx="21"/>
          </p:nvPr>
        </p:nvSpPr>
        <p:spPr/>
      </p:sp>
      <p:pic>
        <p:nvPicPr>
          <p:cNvPr id="19" name="Picture Placeholder 18"/>
          <p:cNvPicPr>
            <a:picLocks noGrp="1" noChangeAspect="1"/>
          </p:cNvPicPr>
          <p:nvPr>
            <p:ph type="pic" sz="quarter" idx="2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" b="22"/>
          <a:stretch>
            <a:fillRect/>
          </a:stretch>
        </p:blipFill>
        <p:spPr/>
      </p:pic>
      <p:sp>
        <p:nvSpPr>
          <p:cNvPr id="9" name="図プレースホルダー 8"/>
          <p:cNvSpPr>
            <a:spLocks noGrp="1"/>
          </p:cNvSpPr>
          <p:nvPr>
            <p:ph type="pic" sz="quarter" idx="19"/>
          </p:nvPr>
        </p:nvSpPr>
        <p:spPr/>
      </p:sp>
      <p:pic>
        <p:nvPicPr>
          <p:cNvPr id="12" name="Picture Placeholder 11"/>
          <p:cNvPicPr>
            <a:picLocks noGrp="1" noChangeAspect="1"/>
          </p:cNvPicPr>
          <p:nvPr>
            <p:ph type="pic" sz="quarter" idx="18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3" r="11523"/>
          <a:stretch>
            <a:fillRect/>
          </a:stretch>
        </p:blipFill>
        <p:spPr/>
      </p:pic>
      <p:sp>
        <p:nvSpPr>
          <p:cNvPr id="11" name="図プレースホルダー 10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041298555"/>
      </p:ext>
    </p:extLst>
  </p:cSld>
  <p:clrMapOvr>
    <a:masterClrMapping/>
  </p:clrMapOvr>
  <p:transition spd="slow" advTm="5987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Fleksibel</a:t>
            </a:r>
            <a:endParaRPr kumimoji="1" lang="ja-JP" alt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altLang="ja-JP" sz="3000" dirty="0" err="1" smtClean="0"/>
              <a:t>Untuk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menambahkan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jadwal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kuliah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serta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tugas</a:t>
            </a:r>
            <a:r>
              <a:rPr lang="en-US" altLang="ja-JP" sz="3000" dirty="0" smtClean="0"/>
              <a:t>/</a:t>
            </a:r>
            <a:r>
              <a:rPr lang="en-US" altLang="ja-JP" sz="3000" dirty="0" err="1" smtClean="0"/>
              <a:t>kuis</a:t>
            </a:r>
            <a:r>
              <a:rPr lang="en-US" altLang="ja-JP" sz="3000" dirty="0" smtClean="0"/>
              <a:t>, </a:t>
            </a:r>
            <a:r>
              <a:rPr lang="en-US" altLang="ja-JP" sz="3000" dirty="0" err="1" smtClean="0"/>
              <a:t>dapat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melalui</a:t>
            </a:r>
            <a:r>
              <a:rPr lang="en-US" altLang="ja-JP" sz="3000" dirty="0" smtClean="0"/>
              <a:t> website </a:t>
            </a:r>
            <a:r>
              <a:rPr lang="en-US" altLang="ja-JP" sz="3000" dirty="0" err="1" smtClean="0"/>
              <a:t>resmi</a:t>
            </a:r>
            <a:r>
              <a:rPr lang="en-US" altLang="ja-JP" sz="3000" dirty="0" smtClean="0"/>
              <a:t> kami.</a:t>
            </a:r>
          </a:p>
          <a:p>
            <a:r>
              <a:rPr kumimoji="1" lang="en-US" altLang="ja-JP" sz="3000" dirty="0" err="1" smtClean="0"/>
              <a:t>Untuk</a:t>
            </a:r>
            <a:r>
              <a:rPr kumimoji="1" lang="en-US" altLang="ja-JP" sz="3000" dirty="0" smtClean="0"/>
              <a:t> </a:t>
            </a:r>
            <a:r>
              <a:rPr kumimoji="1" lang="en-US" altLang="ja-JP" sz="3000" dirty="0" err="1" smtClean="0"/>
              <a:t>mendapatkan</a:t>
            </a:r>
            <a:r>
              <a:rPr kumimoji="1" lang="en-US" altLang="ja-JP" sz="3000" dirty="0" smtClean="0"/>
              <a:t> reminder, </a:t>
            </a:r>
            <a:r>
              <a:rPr kumimoji="1" lang="en-US" altLang="ja-JP" sz="3000" dirty="0" err="1" smtClean="0"/>
              <a:t>cuku</a:t>
            </a:r>
            <a:r>
              <a:rPr lang="en-US" altLang="ja-JP" sz="3000" dirty="0" err="1" smtClean="0"/>
              <a:t>p</a:t>
            </a:r>
            <a:r>
              <a:rPr lang="en-US" altLang="ja-JP" sz="3000" dirty="0" smtClean="0"/>
              <a:t> </a:t>
            </a:r>
            <a:r>
              <a:rPr lang="en-US" altLang="ja-JP" sz="3000" dirty="0" err="1" smtClean="0"/>
              <a:t>tambahkan</a:t>
            </a:r>
            <a:r>
              <a:rPr lang="en-US" altLang="ja-JP" sz="3000" dirty="0" smtClean="0"/>
              <a:t> OA kami di Line </a:t>
            </a:r>
            <a:r>
              <a:rPr lang="en-US" altLang="ja-JP" sz="3000" dirty="0" err="1" smtClean="0"/>
              <a:t>anda</a:t>
            </a:r>
            <a:endParaRPr kumimoji="1" lang="ja-JP" altLang="en-US" sz="3000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" r="1057"/>
          <a:stretch>
            <a:fillRect/>
          </a:stretch>
        </p:blipFill>
        <p:spPr/>
      </p:pic>
      <p:pic>
        <p:nvPicPr>
          <p:cNvPr id="9" name="Picture Placeholder 8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79" b="12379"/>
          <a:stretch>
            <a:fillRect/>
          </a:stretch>
        </p:blipFill>
        <p:spPr/>
      </p:pic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" r="17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43612736"/>
      </p:ext>
    </p:extLst>
  </p:cSld>
  <p:clrMapOvr>
    <a:masterClrMapping/>
  </p:clrMapOvr>
  <p:transition spd="slow" advTm="5146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10002154" y="1026133"/>
            <a:ext cx="8100049" cy="2497186"/>
          </a:xfrm>
        </p:spPr>
        <p:txBody>
          <a:bodyPr/>
          <a:lstStyle/>
          <a:p>
            <a:r>
              <a:rPr kumimoji="1" lang="en-US" altLang="ja-JP" sz="7000" dirty="0" err="1" smtClean="0"/>
              <a:t>Nilai</a:t>
            </a:r>
            <a:r>
              <a:rPr kumimoji="1" lang="en-US" altLang="ja-JP" sz="7000" dirty="0" smtClean="0"/>
              <a:t> </a:t>
            </a:r>
            <a:r>
              <a:rPr kumimoji="1" lang="en-US" altLang="ja-JP" sz="7000" dirty="0" err="1" smtClean="0"/>
              <a:t>Komersial</a:t>
            </a:r>
            <a:r>
              <a:rPr kumimoji="1" lang="en-US" altLang="ja-JP" sz="7000" dirty="0" smtClean="0"/>
              <a:t/>
            </a:r>
            <a:br>
              <a:rPr kumimoji="1" lang="en-US" altLang="ja-JP" sz="7000" dirty="0" smtClean="0"/>
            </a:br>
            <a:r>
              <a:rPr lang="en-US" altLang="ja-JP" sz="7000" dirty="0" err="1" smtClean="0"/>
              <a:t>dari</a:t>
            </a:r>
            <a:r>
              <a:rPr lang="en-US" altLang="ja-JP" sz="7000" dirty="0" smtClean="0"/>
              <a:t> </a:t>
            </a:r>
            <a:r>
              <a:rPr lang="en-US" altLang="ja-JP" sz="7000" dirty="0" err="1" smtClean="0"/>
              <a:t>Aplikasi</a:t>
            </a:r>
            <a:endParaRPr kumimoji="1" lang="ja-JP" altLang="en-US" sz="7000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ja-JP" sz="4000" dirty="0"/>
              <a:t>@nhr5845b</a:t>
            </a:r>
          </a:p>
        </p:txBody>
      </p:sp>
      <p:sp>
        <p:nvSpPr>
          <p:cNvPr id="26" name="フッター プレースホルダー 2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Tim </a:t>
            </a:r>
            <a:r>
              <a:rPr lang="en-US" altLang="ja-JP" dirty="0" err="1" smtClean="0">
                <a:solidFill>
                  <a:schemeClr val="bg1"/>
                </a:solidFill>
              </a:rPr>
              <a:t>Sayang</a:t>
            </a:r>
            <a:r>
              <a:rPr lang="en-US" altLang="ja-JP" dirty="0" smtClean="0">
                <a:solidFill>
                  <a:schemeClr val="bg1"/>
                </a:solidFill>
              </a:rPr>
              <a:t> Mama – </a:t>
            </a:r>
            <a:r>
              <a:rPr lang="en-US" altLang="ja-JP" dirty="0" err="1" smtClean="0">
                <a:solidFill>
                  <a:schemeClr val="bg1"/>
                </a:solidFill>
              </a:rPr>
              <a:t>Hackfest</a:t>
            </a:r>
            <a:r>
              <a:rPr lang="en-US" altLang="ja-JP" dirty="0" smtClean="0">
                <a:solidFill>
                  <a:schemeClr val="bg1"/>
                </a:solidFill>
              </a:rPr>
              <a:t> 2017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" b="12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5"/>
          </p:nvPr>
        </p:nvSpPr>
        <p:spPr/>
      </p:sp>
      <p:pic>
        <p:nvPicPr>
          <p:cNvPr id="29" name="Picture Placeholder 28"/>
          <p:cNvPicPr>
            <a:picLocks noGrp="1" noChangeAspect="1"/>
          </p:cNvPicPr>
          <p:nvPr>
            <p:ph type="pic" sz="quarter" idx="2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" b="144"/>
          <a:stretch>
            <a:fillRect/>
          </a:stretch>
        </p:blipFill>
        <p:spPr>
          <a:xfrm>
            <a:off x="9229409" y="4296151"/>
            <a:ext cx="1006791" cy="1006791"/>
          </a:xfrm>
        </p:spPr>
      </p:pic>
      <p:sp>
        <p:nvSpPr>
          <p:cNvPr id="30" name="Text Placeholder 2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32" name="Picture Placeholder 31"/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33" name="Text Placeholder 3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31"/>
          </p:nvPr>
        </p:nvSpPr>
        <p:spPr/>
      </p:sp>
    </p:spTree>
    <p:extLst>
      <p:ext uri="{BB962C8B-B14F-4D97-AF65-F5344CB8AC3E}">
        <p14:creationId xmlns:p14="http://schemas.microsoft.com/office/powerpoint/2010/main" val="125590439"/>
      </p:ext>
    </p:extLst>
  </p:cSld>
  <p:clrMapOvr>
    <a:masterClrMapping/>
  </p:clrMapOvr>
  <p:transition spd="slow" advTm="4691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Terima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kasih</a:t>
            </a:r>
            <a:r>
              <a:rPr kumimoji="1" lang="en-US" altLang="ja-JP" dirty="0" smtClean="0"/>
              <a:t>!</a:t>
            </a:r>
            <a:endParaRPr kumimoji="1" lang="ja-JP" altLang="en-US" dirty="0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633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9607">
        <p14:flip dir="r"/>
      </p:transition>
    </mc:Choice>
    <mc:Fallback xmlns="">
      <p:transition spd="slow" advTm="96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ga - Footer Only">
  <a:themeElements>
    <a:clrScheme name="Veg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Vega - Free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16091</TotalTime>
  <Words>55</Words>
  <Application>Microsoft Office PowerPoint</Application>
  <PresentationFormat>Custom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20" baseType="lpstr">
      <vt:lpstr>ＭＳ Ｐゴシック</vt:lpstr>
      <vt:lpstr>Arial</vt:lpstr>
      <vt:lpstr>Calibri</vt:lpstr>
      <vt:lpstr>Open Sans</vt:lpstr>
      <vt:lpstr>Open Sans Light</vt:lpstr>
      <vt:lpstr>Open Sans Semibold</vt:lpstr>
      <vt:lpstr>Route 159 Bold</vt:lpstr>
      <vt:lpstr>Route 159 Light</vt:lpstr>
      <vt:lpstr>Route 159 SemiBold</vt:lpstr>
      <vt:lpstr>Route 159 UltraLight</vt:lpstr>
      <vt:lpstr>Spica Neue</vt:lpstr>
      <vt:lpstr>Spica Neue Light</vt:lpstr>
      <vt:lpstr>Vega - Footer Only</vt:lpstr>
      <vt:lpstr>Vega - Free</vt:lpstr>
      <vt:lpstr>ChatBot </vt:lpstr>
      <vt:lpstr>Masalah yang Dihadapi?</vt:lpstr>
      <vt:lpstr>Solusi dari Masalah</vt:lpstr>
      <vt:lpstr>Fleksibel</vt:lpstr>
      <vt:lpstr>Nilai Komersial dari Aplikasi</vt:lpstr>
      <vt:lpstr>Terima 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Vega</dc:title>
  <dc:creator>Jun</dc:creator>
  <cp:lastModifiedBy>Samuel David Sutanto</cp:lastModifiedBy>
  <cp:revision>357</cp:revision>
  <dcterms:created xsi:type="dcterms:W3CDTF">2015-09-05T11:42:45Z</dcterms:created>
  <dcterms:modified xsi:type="dcterms:W3CDTF">2017-05-12T23:09:50Z</dcterms:modified>
</cp:coreProperties>
</file>