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A9EC-9B88-44D2-9DE0-9C4125299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8A838-F8D4-422E-A907-E99C58895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78E5-32C3-446B-868E-6BF4EA7C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87DD-C463-4CF5-906C-CF06DB4C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9E96-F7DD-4D20-BE3C-1C2511FF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32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D5BD-3E72-4C6C-ADA1-30FC4DC4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E94B5-AA01-440A-BFFB-907150D4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59F-6EFC-4562-AED3-47056487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0D06-CA54-4739-9FC1-87CD011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A53D-B001-4E61-964D-96D6F9F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52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57-6F00-4CDA-9896-B190D54B6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AAB54-00B1-435E-9983-7770D5086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BA24-A19C-4AC7-8312-6C45F446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F79D-75AE-4305-99FE-B10EA3DB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0F4C-3E14-4200-ADD7-B47F3D71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8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23FC-32BB-43B4-A58E-B3352C84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E941-2417-4C7D-8D96-7913F403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06B6-39B0-4F91-9EF9-965C64A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460A-5AD5-4C55-83D9-C58F9D58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623B4-12B9-46C1-9539-5BDF01A4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72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2630-9D50-4CAA-966C-A20310C6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307A6-3C17-4187-BC32-CA41FF183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C893-F880-4AB5-B9F9-86863C74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9625-B1C4-48EA-8C9F-680C0688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C137-3BE5-4594-A8D0-748A9C70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41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DF52-50B4-44DA-B25F-1E6EBAC3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ECEA-1414-4323-B63D-33AF4B161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5E774-1652-41C1-B8BB-8EAC2DB18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402A-7EC0-4184-9B94-D755CA7C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8F2E8-A402-4A09-AEDD-F75F8404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3E3BE-CBC7-4D06-A117-102DCFD0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7E40-8768-4369-99C7-0105345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5656-06B5-4CF2-BF76-BDDDDF4A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B7B0-A0CB-4110-B2CA-98C60F17C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6D5B1-0CF2-45E3-AC31-908F82093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CFDAE-B62C-4B9E-80CC-780FC5738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DDE49-C8DD-4D78-A09E-9D28A3DA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03694-FCC0-4CD2-958B-95662256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3CEEA-488B-4D9E-B8F6-A7F75A3D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37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734D-4D78-4931-9F89-309499C8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99088-BE6E-4996-A592-0A59F28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E3AF0-EB30-48A5-ACFB-ED752CCA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DDB00-953A-41FB-A301-5B2B1DF3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966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2C8CC-F4F0-4195-8BBD-B83CD7F5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8DC53-161A-494A-AFF3-48D4E064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796C8-8B12-44E4-B775-FE3B4D31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871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81D0-0F43-4AF2-A564-87C47454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CAA2-B813-404C-94AD-F059384C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E1D79-5855-451C-A5D4-9E41E39C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12EA4-302B-4B18-A23E-D324D641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34EF4-E82C-46F2-BF8B-1CEC83C3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01DA8-4D6F-4161-8DED-698316E9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67F9-35F2-43ED-8753-78C33F6E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01915-E6CD-4467-B38B-4FC316D0D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CA71F-09CD-4B69-A42A-70D8C41A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1067C-1577-4BD6-AE72-53F73B62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84D51-04E9-44AD-B753-4A490D38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B7F3-4FCD-4B18-AE86-74D4D283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3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055EB-6CF8-459D-90AB-FF4454CC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23F22-F004-4C27-9A22-7D1B73C2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E403-A9A2-4B6B-B768-987FA0BBB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BC67-CAB6-4485-8F7C-5F8313FAB887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2DF9-2D76-40BC-81F7-101E78732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A90C-649F-4D0C-AB7E-636154F22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8FE6-250A-4F1F-BF4C-33F6DD0151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422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1ACD1E9-781E-4A2B-A4A0-6CD7C813BBDF}"/>
              </a:ext>
            </a:extLst>
          </p:cNvPr>
          <p:cNvSpPr/>
          <p:nvPr/>
        </p:nvSpPr>
        <p:spPr>
          <a:xfrm>
            <a:off x="265044" y="2630699"/>
            <a:ext cx="1656522" cy="8514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</a:t>
            </a:r>
            <a:endParaRPr lang="en-IE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9457EBC-DCE0-4F84-B87A-C5A6FA4A3F18}"/>
              </a:ext>
            </a:extLst>
          </p:cNvPr>
          <p:cNvSpPr/>
          <p:nvPr/>
        </p:nvSpPr>
        <p:spPr>
          <a:xfrm>
            <a:off x="7020342" y="4750909"/>
            <a:ext cx="1656522" cy="530089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 Code</a:t>
            </a:r>
            <a:endParaRPr lang="en-IE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7AA32A85-70C3-4B55-BAD3-F0FBF74717F5}"/>
              </a:ext>
            </a:extLst>
          </p:cNvPr>
          <p:cNvSpPr/>
          <p:nvPr/>
        </p:nvSpPr>
        <p:spPr>
          <a:xfrm>
            <a:off x="7202804" y="2630699"/>
            <a:ext cx="1656522" cy="8249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</a:t>
            </a:r>
            <a:endParaRPr lang="en-IE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759786D-7927-4119-98D3-E0234815113F}"/>
              </a:ext>
            </a:extLst>
          </p:cNvPr>
          <p:cNvSpPr/>
          <p:nvPr/>
        </p:nvSpPr>
        <p:spPr>
          <a:xfrm>
            <a:off x="3728610" y="2604052"/>
            <a:ext cx="1773858" cy="8514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Appointment</a:t>
            </a:r>
            <a:endParaRPr lang="en-IE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293B267-E7EC-413E-95B7-3A6124BC5ECB}"/>
              </a:ext>
            </a:extLst>
          </p:cNvPr>
          <p:cNvSpPr/>
          <p:nvPr/>
        </p:nvSpPr>
        <p:spPr>
          <a:xfrm>
            <a:off x="10559662" y="2604052"/>
            <a:ext cx="1603515" cy="8514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Payment</a:t>
            </a:r>
            <a:endParaRPr lang="en-IE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A5A9511-951D-41D3-85D4-FC032EFE526D}"/>
              </a:ext>
            </a:extLst>
          </p:cNvPr>
          <p:cNvSpPr/>
          <p:nvPr/>
        </p:nvSpPr>
        <p:spPr>
          <a:xfrm>
            <a:off x="3780180" y="4716121"/>
            <a:ext cx="1673087" cy="53008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Specialist</a:t>
            </a:r>
            <a:endParaRPr lang="en-IE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0924517-D3DA-4391-8D39-DC0F7BA07006}"/>
              </a:ext>
            </a:extLst>
          </p:cNvPr>
          <p:cNvSpPr/>
          <p:nvPr/>
        </p:nvSpPr>
        <p:spPr>
          <a:xfrm>
            <a:off x="3511825" y="854764"/>
            <a:ext cx="2199861" cy="87464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 In Array</a:t>
            </a:r>
            <a:endParaRPr lang="en-I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2F4351-3672-4713-802D-E42BCBEEB442}"/>
              </a:ext>
            </a:extLst>
          </p:cNvPr>
          <p:cNvSpPr txBox="1"/>
          <p:nvPr/>
        </p:nvSpPr>
        <p:spPr>
          <a:xfrm>
            <a:off x="887896" y="569843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ERD</a:t>
            </a:r>
            <a:endParaRPr lang="en-I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257A8-5469-4506-B565-1EB27E80FD5C}"/>
              </a:ext>
            </a:extLst>
          </p:cNvPr>
          <p:cNvSpPr txBox="1"/>
          <p:nvPr/>
        </p:nvSpPr>
        <p:spPr>
          <a:xfrm>
            <a:off x="2438400" y="2710933"/>
            <a:ext cx="8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Makes</a:t>
            </a:r>
            <a:endParaRPr lang="en-I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F54EB1-0D90-49E6-AA60-2B855D30E74A}"/>
              </a:ext>
            </a:extLst>
          </p:cNvPr>
          <p:cNvSpPr txBox="1"/>
          <p:nvPr/>
        </p:nvSpPr>
        <p:spPr>
          <a:xfrm>
            <a:off x="2033802" y="2715425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A123E9-3F68-4E9B-8BF9-AB4AE83307A6}"/>
              </a:ext>
            </a:extLst>
          </p:cNvPr>
          <p:cNvSpPr txBox="1"/>
          <p:nvPr/>
        </p:nvSpPr>
        <p:spPr>
          <a:xfrm>
            <a:off x="3289456" y="2719142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I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828FDA-C722-48DF-BAAD-51640C797A3B}"/>
              </a:ext>
            </a:extLst>
          </p:cNvPr>
          <p:cNvSpPr txBox="1"/>
          <p:nvPr/>
        </p:nvSpPr>
        <p:spPr>
          <a:xfrm>
            <a:off x="5595013" y="2719142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9403BC-A1DE-4269-A566-3E2409CAD950}"/>
              </a:ext>
            </a:extLst>
          </p:cNvPr>
          <p:cNvSpPr txBox="1"/>
          <p:nvPr/>
        </p:nvSpPr>
        <p:spPr>
          <a:xfrm>
            <a:off x="6774445" y="2724220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04773-79A8-474A-8708-F99BFBA486D4}"/>
              </a:ext>
            </a:extLst>
          </p:cNvPr>
          <p:cNvSpPr txBox="1"/>
          <p:nvPr/>
        </p:nvSpPr>
        <p:spPr>
          <a:xfrm>
            <a:off x="5863294" y="2715425"/>
            <a:ext cx="110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Turn to</a:t>
            </a:r>
            <a:endParaRPr lang="en-I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ED15A2-DDAD-4F91-942C-60F20C957DBB}"/>
              </a:ext>
            </a:extLst>
          </p:cNvPr>
          <p:cNvSpPr txBox="1"/>
          <p:nvPr/>
        </p:nvSpPr>
        <p:spPr>
          <a:xfrm>
            <a:off x="8913078" y="2703442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EF860-E0B9-4216-9AEF-51E7F12BD74B}"/>
              </a:ext>
            </a:extLst>
          </p:cNvPr>
          <p:cNvSpPr txBox="1"/>
          <p:nvPr/>
        </p:nvSpPr>
        <p:spPr>
          <a:xfrm>
            <a:off x="10174103" y="2682437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I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5E452D-0BA9-4396-9D16-2169ADF3FB68}"/>
              </a:ext>
            </a:extLst>
          </p:cNvPr>
          <p:cNvSpPr txBox="1"/>
          <p:nvPr/>
        </p:nvSpPr>
        <p:spPr>
          <a:xfrm>
            <a:off x="9160778" y="2685100"/>
            <a:ext cx="109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have</a:t>
            </a:r>
            <a:endParaRPr lang="en-IE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43D5E48-54CF-4149-AB15-3D58C4716C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52123" y="4103759"/>
            <a:ext cx="1087238" cy="55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F6519E8-357F-4F88-88D7-D31EC9D545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01253" y="4103759"/>
            <a:ext cx="1087238" cy="55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D4BFA83-5836-4026-AE62-7D2AB406D5B1}"/>
              </a:ext>
            </a:extLst>
          </p:cNvPr>
          <p:cNvSpPr txBox="1"/>
          <p:nvPr/>
        </p:nvSpPr>
        <p:spPr>
          <a:xfrm>
            <a:off x="4612674" y="4313797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7F6A6F-4AA3-4C2C-B7B9-8CE8ADC0F68E}"/>
              </a:ext>
            </a:extLst>
          </p:cNvPr>
          <p:cNvSpPr txBox="1"/>
          <p:nvPr/>
        </p:nvSpPr>
        <p:spPr>
          <a:xfrm>
            <a:off x="4618507" y="3512074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I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9A6DBD-EDC2-42EE-B24E-CA6557A79B00}"/>
              </a:ext>
            </a:extLst>
          </p:cNvPr>
          <p:cNvSpPr txBox="1"/>
          <p:nvPr/>
        </p:nvSpPr>
        <p:spPr>
          <a:xfrm>
            <a:off x="4621476" y="3881406"/>
            <a:ext cx="7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</a:t>
            </a:r>
            <a:endParaRPr lang="en-I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4D3B4F-D256-4340-ACD6-C544BF2DAFC2}"/>
              </a:ext>
            </a:extLst>
          </p:cNvPr>
          <p:cNvSpPr txBox="1"/>
          <p:nvPr/>
        </p:nvSpPr>
        <p:spPr>
          <a:xfrm>
            <a:off x="7862119" y="3481395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I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D4AA89-94A5-4D02-A855-39A4A7605CFE}"/>
              </a:ext>
            </a:extLst>
          </p:cNvPr>
          <p:cNvSpPr txBox="1"/>
          <p:nvPr/>
        </p:nvSpPr>
        <p:spPr>
          <a:xfrm>
            <a:off x="7941439" y="4372782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C866D5-42D1-4BAD-87A1-14574A9A17C0}"/>
              </a:ext>
            </a:extLst>
          </p:cNvPr>
          <p:cNvSpPr txBox="1"/>
          <p:nvPr/>
        </p:nvSpPr>
        <p:spPr>
          <a:xfrm>
            <a:off x="7848603" y="3877919"/>
            <a:ext cx="7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</a:t>
            </a:r>
            <a:endParaRPr lang="en-IE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0FFBFB-C217-40F2-9156-0A0B6DE5DF48}"/>
              </a:ext>
            </a:extLst>
          </p:cNvPr>
          <p:cNvCxnSpPr/>
          <p:nvPr/>
        </p:nvCxnSpPr>
        <p:spPr>
          <a:xfrm>
            <a:off x="2033802" y="3077672"/>
            <a:ext cx="1646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7B9C0B-6218-4DE9-93E5-C2D8612D9C9A}"/>
              </a:ext>
            </a:extLst>
          </p:cNvPr>
          <p:cNvCxnSpPr/>
          <p:nvPr/>
        </p:nvCxnSpPr>
        <p:spPr>
          <a:xfrm>
            <a:off x="8913078" y="3067877"/>
            <a:ext cx="1646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F41AE1-38F7-4001-8A37-B6BBF7ADAB7D}"/>
              </a:ext>
            </a:extLst>
          </p:cNvPr>
          <p:cNvCxnSpPr/>
          <p:nvPr/>
        </p:nvCxnSpPr>
        <p:spPr>
          <a:xfrm>
            <a:off x="5556963" y="3084757"/>
            <a:ext cx="1646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97A65F9-394E-47CC-B165-5486D5FB4024}"/>
              </a:ext>
            </a:extLst>
          </p:cNvPr>
          <p:cNvCxnSpPr>
            <a:cxnSpLocks/>
          </p:cNvCxnSpPr>
          <p:nvPr/>
        </p:nvCxnSpPr>
        <p:spPr>
          <a:xfrm rot="10800000">
            <a:off x="5709199" y="3276455"/>
            <a:ext cx="1906643" cy="13736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06FA54C-A44B-4B5C-8997-9DFCEECE9B0E}"/>
              </a:ext>
            </a:extLst>
          </p:cNvPr>
          <p:cNvSpPr txBox="1"/>
          <p:nvPr/>
        </p:nvSpPr>
        <p:spPr>
          <a:xfrm>
            <a:off x="7195609" y="4289600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34875E-D774-4E4E-8365-9B860D53D906}"/>
              </a:ext>
            </a:extLst>
          </p:cNvPr>
          <p:cNvSpPr txBox="1"/>
          <p:nvPr/>
        </p:nvSpPr>
        <p:spPr>
          <a:xfrm>
            <a:off x="5803607" y="3327408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I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71428C-8C72-4D4F-8EA3-F07643CA5688}"/>
              </a:ext>
            </a:extLst>
          </p:cNvPr>
          <p:cNvSpPr txBox="1"/>
          <p:nvPr/>
        </p:nvSpPr>
        <p:spPr>
          <a:xfrm>
            <a:off x="6439699" y="1178966"/>
            <a:ext cx="7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</a:t>
            </a:r>
            <a:endParaRPr lang="en-I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A435E26-D07F-4415-9773-ADD77B853C28}"/>
              </a:ext>
            </a:extLst>
          </p:cNvPr>
          <p:cNvCxnSpPr>
            <a:cxnSpLocks/>
          </p:cNvCxnSpPr>
          <p:nvPr/>
        </p:nvCxnSpPr>
        <p:spPr>
          <a:xfrm rot="10800000">
            <a:off x="5851497" y="1139359"/>
            <a:ext cx="2010622" cy="1317942"/>
          </a:xfrm>
          <a:prstGeom prst="bentConnector3">
            <a:avLst>
              <a:gd name="adj1" fmla="val 56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4B94CCD-1B14-40F5-886C-A97313A4D5E8}"/>
              </a:ext>
            </a:extLst>
          </p:cNvPr>
          <p:cNvSpPr txBox="1"/>
          <p:nvPr/>
        </p:nvSpPr>
        <p:spPr>
          <a:xfrm>
            <a:off x="7896180" y="2127041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D7FE13-5401-4061-A69F-9D4FECCB773A}"/>
              </a:ext>
            </a:extLst>
          </p:cNvPr>
          <p:cNvSpPr txBox="1"/>
          <p:nvPr/>
        </p:nvSpPr>
        <p:spPr>
          <a:xfrm>
            <a:off x="5906438" y="1184942"/>
            <a:ext cx="3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E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C88F4A-8076-4C8F-BD00-393E4E8D343C}"/>
              </a:ext>
            </a:extLst>
          </p:cNvPr>
          <p:cNvSpPr txBox="1"/>
          <p:nvPr/>
        </p:nvSpPr>
        <p:spPr>
          <a:xfrm>
            <a:off x="7862119" y="1522657"/>
            <a:ext cx="109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have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021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DIAS - STUDENT</dc:creator>
  <cp:lastModifiedBy>THIAGO DIAS - STUDENT</cp:lastModifiedBy>
  <cp:revision>7</cp:revision>
  <dcterms:created xsi:type="dcterms:W3CDTF">2018-04-30T22:18:20Z</dcterms:created>
  <dcterms:modified xsi:type="dcterms:W3CDTF">2018-05-01T02:19:20Z</dcterms:modified>
</cp:coreProperties>
</file>