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1" r:id="rId7"/>
    <p:sldId id="263" r:id="rId8"/>
    <p:sldId id="268" r:id="rId9"/>
    <p:sldId id="269" r:id="rId10"/>
    <p:sldId id="270" r:id="rId11"/>
    <p:sldId id="271" r:id="rId12"/>
    <p:sldId id="272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92" d="100"/>
          <a:sy n="92" d="100"/>
        </p:scale>
        <p:origin x="-1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FF72-5232-47DF-B382-79E76FF9A607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EE0C-D6FE-4F6D-B141-E6F7D4E15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DEE0C-D6FE-4F6D-B141-E6F7D4E15C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9C574-6E1F-4675-BACC-82EF115F8672}" type="datetimeFigureOut">
              <a:rPr lang="en-US" smtClean="0"/>
              <a:pPr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3861-BFEF-4369-B68D-3565BD9B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Pembuatan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r>
              <a:rPr lang="en-US" b="1" dirty="0" smtClean="0"/>
              <a:t> </a:t>
            </a:r>
            <a:r>
              <a:rPr lang="en-US" b="1" dirty="0" err="1" smtClean="0"/>
              <a:t>Tugasku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Di Android </a:t>
            </a:r>
            <a:r>
              <a:rPr lang="en-US" b="1" dirty="0" err="1" smtClean="0"/>
              <a:t>Dengan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Infrastruktur</a:t>
            </a:r>
            <a:r>
              <a:rPr lang="en-US" b="1" dirty="0" smtClean="0"/>
              <a:t> Cloud </a:t>
            </a:r>
            <a:r>
              <a:rPr lang="en-US" b="1" dirty="0" err="1" smtClean="0"/>
              <a:t>PaaS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	   	: Dias Nurul Arifin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NPM		    	: 58410290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Pembimbing</a:t>
            </a:r>
            <a:r>
              <a:rPr lang="en-US" dirty="0" smtClean="0">
                <a:solidFill>
                  <a:schemeClr val="tx1"/>
                </a:solidFill>
              </a:rPr>
              <a:t>	: Ari </a:t>
            </a:r>
            <a:r>
              <a:rPr lang="en-US" dirty="0" err="1" smtClean="0">
                <a:solidFill>
                  <a:schemeClr val="tx1"/>
                </a:solidFill>
              </a:rPr>
              <a:t>Rosemala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Triasari</a:t>
            </a:r>
            <a:r>
              <a:rPr lang="en-US" dirty="0" smtClean="0">
                <a:solidFill>
                  <a:schemeClr val="tx1"/>
                </a:solidFill>
              </a:rPr>
              <a:t>, ST., MMSI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2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3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Heroku</a:t>
            </a:r>
            <a:r>
              <a:rPr lang="en-US" b="1" dirty="0" smtClean="0"/>
              <a:t> Platform</a:t>
            </a:r>
          </a:p>
          <a:p>
            <a:r>
              <a:rPr lang="en-US" sz="2800" dirty="0" err="1" smtClean="0"/>
              <a:t>layanan</a:t>
            </a:r>
            <a:r>
              <a:rPr lang="en-US" sz="2800" dirty="0" smtClean="0"/>
              <a:t> cloud </a:t>
            </a:r>
            <a:r>
              <a:rPr lang="en-US" sz="2800" dirty="0"/>
              <a:t>Platform as a service (</a:t>
            </a:r>
            <a:r>
              <a:rPr lang="en-US" sz="2800" dirty="0" err="1"/>
              <a:t>PaaS</a:t>
            </a:r>
            <a:r>
              <a:rPr lang="en-US" sz="2800" dirty="0"/>
              <a:t>) </a:t>
            </a:r>
            <a:endParaRPr lang="en-US" sz="2800" dirty="0" smtClean="0"/>
          </a:p>
          <a:p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nl-NL" sz="2800" dirty="0" err="1"/>
              <a:t>sistem</a:t>
            </a:r>
            <a:r>
              <a:rPr lang="nl-NL" sz="2800" dirty="0"/>
              <a:t> </a:t>
            </a:r>
            <a:r>
              <a:rPr lang="nl-NL" sz="2800" dirty="0" err="1"/>
              <a:t>operasi</a:t>
            </a:r>
            <a:r>
              <a:rPr lang="nl-NL" sz="2800" dirty="0"/>
              <a:t>, database, web server dan </a:t>
            </a:r>
            <a:r>
              <a:rPr lang="nl-NL" sz="2800" dirty="0" err="1"/>
              <a:t>framework</a:t>
            </a:r>
            <a:r>
              <a:rPr lang="nl-NL" sz="2800" dirty="0"/>
              <a:t> </a:t>
            </a:r>
            <a:r>
              <a:rPr lang="nl-NL" sz="2800" dirty="0" err="1" smtClean="0"/>
              <a:t>aplikasi</a:t>
            </a:r>
            <a:endParaRPr lang="nl-NL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3" name="Picture 2" descr="Screen Shot 2014-05-05 at 1.38.4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971800"/>
            <a:ext cx="5021135" cy="30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Android </a:t>
            </a:r>
            <a:r>
              <a:rPr lang="en-US" b="1" dirty="0" err="1" smtClean="0"/>
              <a:t>SyncAdapter</a:t>
            </a:r>
            <a:endParaRPr lang="en-US" b="1" dirty="0" smtClean="0"/>
          </a:p>
          <a:p>
            <a:r>
              <a:rPr lang="en-US" sz="2800" dirty="0" err="1" smtClean="0"/>
              <a:t>Menangani</a:t>
            </a:r>
            <a:r>
              <a:rPr lang="en-US" sz="2800" dirty="0" smtClean="0"/>
              <a:t> </a:t>
            </a:r>
            <a:r>
              <a:rPr lang="en-US" sz="2800" dirty="0" err="1" smtClean="0"/>
              <a:t>Sinkronisasi</a:t>
            </a:r>
            <a:r>
              <a:rPr lang="en-US" sz="2800" dirty="0" smtClean="0"/>
              <a:t> </a:t>
            </a:r>
            <a:r>
              <a:rPr lang="en-US" sz="2800" dirty="0" err="1" smtClean="0"/>
              <a:t>berkala</a:t>
            </a:r>
            <a:r>
              <a:rPr lang="en-US" sz="2800" dirty="0" smtClean="0"/>
              <a:t> yang di </a:t>
            </a:r>
            <a:r>
              <a:rPr lang="en-US" sz="2800" dirty="0" err="1" smtClean="0"/>
              <a:t>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</a:p>
          <a:p>
            <a:endParaRPr lang="nl-NL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2" name="Picture 1" descr="Screen Shot 2014-05-05 at 1.43.2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7975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9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Android </a:t>
            </a:r>
            <a:r>
              <a:rPr lang="en-US" b="1" dirty="0" err="1" smtClean="0"/>
              <a:t>ContentProvider</a:t>
            </a:r>
            <a:endParaRPr lang="en-US" b="1" dirty="0" smtClean="0"/>
          </a:p>
          <a:p>
            <a:r>
              <a:rPr lang="en-US" sz="2800" dirty="0" err="1" smtClean="0"/>
              <a:t>Menangani</a:t>
            </a:r>
            <a:r>
              <a:rPr lang="en-US" sz="2800" dirty="0" smtClean="0"/>
              <a:t> </a:t>
            </a:r>
            <a:r>
              <a:rPr lang="en-US" sz="2800" dirty="0" err="1" smtClean="0"/>
              <a:t>Manipulasi</a:t>
            </a:r>
            <a:r>
              <a:rPr lang="en-US" sz="2800" dirty="0" smtClean="0"/>
              <a:t> data di Android </a:t>
            </a:r>
          </a:p>
          <a:p>
            <a:pPr lvl="1"/>
            <a:r>
              <a:rPr lang="en-US" sz="2400" dirty="0" err="1" smtClean="0"/>
              <a:t>Sqlite</a:t>
            </a:r>
            <a:endParaRPr lang="en-US" sz="2400" dirty="0" smtClean="0"/>
          </a:p>
          <a:p>
            <a:pPr lvl="1"/>
            <a:r>
              <a:rPr lang="en-US" sz="2400" dirty="0" smtClean="0"/>
              <a:t>Phone Contact</a:t>
            </a:r>
          </a:p>
          <a:p>
            <a:pPr lvl="1"/>
            <a:r>
              <a:rPr lang="en-US" sz="2400" dirty="0" smtClean="0"/>
              <a:t>Media</a:t>
            </a:r>
          </a:p>
          <a:p>
            <a:endParaRPr lang="nl-NL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3810000"/>
            <a:ext cx="7975600" cy="1003300"/>
            <a:chOff x="457200" y="3505200"/>
            <a:chExt cx="7975600" cy="1003300"/>
          </a:xfrm>
        </p:grpSpPr>
        <p:pic>
          <p:nvPicPr>
            <p:cNvPr id="3" name="Picture 2" descr="Screen Shot 2014-05-05 at 1.45.5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505200"/>
              <a:ext cx="7975600" cy="647700"/>
            </a:xfrm>
            <a:prstGeom prst="rect">
              <a:avLst/>
            </a:prstGeom>
          </p:spPr>
        </p:pic>
        <p:pic>
          <p:nvPicPr>
            <p:cNvPr id="7" name="Picture 6" descr="Screen Shot 2014-05-05 at 1.46.55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4267200"/>
              <a:ext cx="6438900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614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sz="2500" b="1" dirty="0" err="1" smtClean="0"/>
              <a:t>Hasil</a:t>
            </a:r>
            <a:endParaRPr lang="en-US" sz="2500" b="1" dirty="0"/>
          </a:p>
        </p:txBody>
      </p:sp>
      <p:pic>
        <p:nvPicPr>
          <p:cNvPr id="2" name="Picture 1" descr="Screenshot_2014-04-24-22-49-55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2599464" cy="4621269"/>
          </a:xfrm>
          <a:prstGeom prst="rect">
            <a:avLst/>
          </a:prstGeom>
        </p:spPr>
      </p:pic>
      <p:pic>
        <p:nvPicPr>
          <p:cNvPr id="3" name="Picture 2" descr="Screenshot_2014-04-24-22-56-1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71600"/>
            <a:ext cx="2590800" cy="4605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Pengujian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Kesimpulan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Saran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 err="1" smtClean="0"/>
              <a:t>Pengujian</a:t>
            </a:r>
            <a:endParaRPr lang="en-US" sz="3000" b="1" dirty="0" smtClean="0"/>
          </a:p>
          <a:p>
            <a:r>
              <a:rPr lang="en-US" sz="3000" dirty="0" err="1" smtClean="0"/>
              <a:t>Dilakukan</a:t>
            </a:r>
            <a:r>
              <a:rPr lang="en-US" sz="3000" dirty="0" smtClean="0"/>
              <a:t> </a:t>
            </a:r>
            <a:r>
              <a:rPr lang="en-US" sz="3000" dirty="0" err="1" smtClean="0"/>
              <a:t>oleh</a:t>
            </a:r>
            <a:r>
              <a:rPr lang="en-US" sz="3000" dirty="0" smtClean="0"/>
              <a:t> 10 </a:t>
            </a:r>
            <a:r>
              <a:rPr lang="en-US" sz="3000" dirty="0" err="1" smtClean="0"/>
              <a:t>responden</a:t>
            </a:r>
            <a:endParaRPr lang="en-US" sz="3000" dirty="0" smtClean="0"/>
          </a:p>
          <a:p>
            <a:r>
              <a:rPr lang="en-US" sz="3000" dirty="0" err="1" smtClean="0"/>
              <a:t>Pemberian</a:t>
            </a:r>
            <a:r>
              <a:rPr lang="en-US" sz="3000" dirty="0" smtClean="0"/>
              <a:t> </a:t>
            </a:r>
            <a:r>
              <a:rPr lang="en-US" sz="3000" dirty="0" err="1" smtClean="0"/>
              <a:t>Kuesioner</a:t>
            </a:r>
            <a:endParaRPr lang="en-US" sz="3000" dirty="0" smtClean="0"/>
          </a:p>
          <a:p>
            <a:pPr>
              <a:buNone/>
            </a:pPr>
            <a:endParaRPr lang="en-US" sz="3000" b="1" dirty="0" smtClean="0"/>
          </a:p>
          <a:p>
            <a:pPr>
              <a:buNone/>
            </a:pPr>
            <a:r>
              <a:rPr lang="en-US" sz="3000" b="1" dirty="0" err="1" smtClean="0"/>
              <a:t>Kesimpulan</a:t>
            </a:r>
            <a:endParaRPr lang="en-US" sz="3000" dirty="0" smtClean="0"/>
          </a:p>
          <a:p>
            <a:pPr>
              <a:buNone/>
            </a:pPr>
            <a:r>
              <a:rPr lang="en-US" sz="3000" b="1" dirty="0" smtClean="0"/>
              <a:t>	</a:t>
            </a:r>
            <a:r>
              <a:rPr lang="en-US" sz="3000" dirty="0" err="1" smtClean="0"/>
              <a:t>Berdasarkan</a:t>
            </a:r>
            <a:r>
              <a:rPr lang="en-US" sz="3000" dirty="0" smtClean="0"/>
              <a:t> </a:t>
            </a:r>
            <a:r>
              <a:rPr lang="en-US" sz="3000" dirty="0" err="1" smtClean="0"/>
              <a:t>hasil</a:t>
            </a:r>
            <a:r>
              <a:rPr lang="en-US" sz="3000" dirty="0" smtClean="0"/>
              <a:t> </a:t>
            </a:r>
            <a:r>
              <a:rPr lang="en-US" sz="3000" dirty="0" err="1" smtClean="0"/>
              <a:t>uji</a:t>
            </a:r>
            <a:r>
              <a:rPr lang="en-US" sz="3000" dirty="0" smtClean="0"/>
              <a:t> </a:t>
            </a:r>
            <a:r>
              <a:rPr lang="en-US" sz="3000" dirty="0" err="1" smtClean="0"/>
              <a:t>coba</a:t>
            </a:r>
            <a:r>
              <a:rPr lang="en-US" sz="3000" dirty="0" smtClean="0"/>
              <a:t> </a:t>
            </a:r>
            <a:r>
              <a:rPr lang="en-US" sz="3000" dirty="0" err="1" smtClean="0"/>
              <a:t>terhadap</a:t>
            </a:r>
            <a:r>
              <a:rPr lang="en-US" sz="3000" dirty="0" smtClean="0"/>
              <a:t> 10 </a:t>
            </a:r>
            <a:r>
              <a:rPr lang="en-US" sz="3000" dirty="0" err="1" smtClean="0"/>
              <a:t>responden</a:t>
            </a:r>
            <a:r>
              <a:rPr lang="en-US" sz="3000" dirty="0" smtClean="0"/>
              <a:t> </a:t>
            </a:r>
            <a:r>
              <a:rPr lang="en-US" sz="3000" dirty="0" err="1" smtClean="0"/>
              <a:t>aplikasi</a:t>
            </a:r>
            <a:r>
              <a:rPr lang="en-US" sz="3000" dirty="0" smtClean="0"/>
              <a:t> </a:t>
            </a:r>
            <a:r>
              <a:rPr lang="en-US" sz="3000" dirty="0" err="1" smtClean="0"/>
              <a:t>ini</a:t>
            </a:r>
            <a:r>
              <a:rPr lang="en-US" sz="3000" dirty="0" smtClean="0"/>
              <a:t> </a:t>
            </a:r>
            <a:r>
              <a:rPr lang="en-US" sz="3000" dirty="0" err="1" smtClean="0"/>
              <a:t>membantu</a:t>
            </a:r>
            <a:r>
              <a:rPr lang="en-US" sz="3000" dirty="0" smtClean="0"/>
              <a:t> </a:t>
            </a:r>
            <a:r>
              <a:rPr lang="en-US" sz="3000" dirty="0" err="1" smtClean="0"/>
              <a:t>mereka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mengatur</a:t>
            </a:r>
            <a:r>
              <a:rPr lang="en-US" sz="3000" dirty="0" smtClean="0"/>
              <a:t> </a:t>
            </a:r>
            <a:r>
              <a:rPr lang="en-US" sz="3000" dirty="0" err="1" smtClean="0"/>
              <a:t>waktu</a:t>
            </a:r>
            <a:r>
              <a:rPr lang="en-US" sz="3000" dirty="0" smtClean="0"/>
              <a:t> </a:t>
            </a:r>
            <a:r>
              <a:rPr lang="en-US" sz="3000" dirty="0" err="1" smtClean="0"/>
              <a:t>pengerjaan</a:t>
            </a:r>
            <a:r>
              <a:rPr lang="en-US" sz="3000" dirty="0" smtClean="0"/>
              <a:t> </a:t>
            </a:r>
            <a:r>
              <a:rPr lang="en-US" sz="3000" dirty="0" err="1" smtClean="0"/>
              <a:t>tugas</a:t>
            </a:r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en-US" sz="3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endParaRPr lang="en-US" b="1" dirty="0" smtClean="0"/>
          </a:p>
          <a:p>
            <a:r>
              <a:rPr lang="en-US" dirty="0" err="1" smtClean="0"/>
              <a:t>Banyaknya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menunda</a:t>
            </a:r>
            <a:r>
              <a:rPr lang="en-US" dirty="0" smtClean="0"/>
              <a:t> </a:t>
            </a:r>
            <a:r>
              <a:rPr lang="en-US" dirty="0" err="1" smtClean="0"/>
              <a:t>nunda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di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endParaRPr lang="en-US" dirty="0"/>
          </a:p>
          <a:p>
            <a:r>
              <a:rPr lang="en-US" dirty="0" smtClean="0"/>
              <a:t>Smartphone </a:t>
            </a:r>
            <a:r>
              <a:rPr lang="en-US" dirty="0" err="1" smtClean="0"/>
              <a:t>berbasis</a:t>
            </a:r>
            <a:r>
              <a:rPr lang="en-US" dirty="0" smtClean="0"/>
              <a:t> Android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paling </a:t>
            </a:r>
            <a:r>
              <a:rPr lang="en-US" dirty="0" err="1" smtClean="0"/>
              <a:t>banyak</a:t>
            </a:r>
            <a:r>
              <a:rPr lang="en-US" dirty="0" smtClean="0"/>
              <a:t> di </a:t>
            </a:r>
            <a:r>
              <a:rPr lang="en-US" dirty="0" err="1" smtClean="0"/>
              <a:t>gunakan</a:t>
            </a:r>
            <a:endParaRPr lang="en-US" dirty="0" smtClean="0"/>
          </a:p>
          <a:p>
            <a:r>
              <a:rPr lang="en-US" dirty="0" err="1" smtClean="0"/>
              <a:t>Layanan</a:t>
            </a:r>
            <a:r>
              <a:rPr lang="en-US" dirty="0" smtClean="0"/>
              <a:t> Cloud Platform yang </a:t>
            </a:r>
            <a:r>
              <a:rPr lang="en-US" dirty="0" err="1" smtClean="0"/>
              <a:t>mudah</a:t>
            </a:r>
            <a:r>
              <a:rPr lang="en-US" dirty="0" smtClean="0"/>
              <a:t> di </a:t>
            </a:r>
            <a:r>
              <a:rPr lang="en-US" dirty="0" err="1" smtClean="0"/>
              <a:t>kembangkan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Batasan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endParaRPr lang="en-US" b="1" dirty="0"/>
          </a:p>
          <a:p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di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/>
              <a:t> </a:t>
            </a:r>
            <a:r>
              <a:rPr lang="en-US" dirty="0" err="1" smtClean="0"/>
              <a:t>pengingat</a:t>
            </a:r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Java Web Framework Spring MVC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1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Penulisan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tr-TR" dirty="0" err="1"/>
              <a:t>membuat</a:t>
            </a:r>
            <a:r>
              <a:rPr lang="tr-TR" dirty="0"/>
              <a:t> </a:t>
            </a:r>
            <a:r>
              <a:rPr lang="tr-TR" dirty="0" err="1"/>
              <a:t>sebuah</a:t>
            </a:r>
            <a:r>
              <a:rPr lang="tr-TR" dirty="0"/>
              <a:t> </a:t>
            </a:r>
            <a:r>
              <a:rPr lang="tr-TR" dirty="0" err="1"/>
              <a:t>aplikasi</a:t>
            </a:r>
            <a:r>
              <a:rPr lang="tr-TR" dirty="0"/>
              <a:t> </a:t>
            </a:r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 smtClean="0"/>
              <a:t>yang</a:t>
            </a:r>
            <a:r>
              <a:rPr lang="tr-TR" dirty="0" smtClean="0"/>
              <a:t> </a:t>
            </a:r>
            <a:r>
              <a:rPr lang="tr-TR" dirty="0" err="1"/>
              <a:t>membantu</a:t>
            </a:r>
            <a:r>
              <a:rPr lang="tr-TR" dirty="0"/>
              <a:t> </a:t>
            </a:r>
            <a:r>
              <a:rPr lang="tr-TR" dirty="0" err="1"/>
              <a:t>pengguna</a:t>
            </a:r>
            <a:r>
              <a:rPr lang="tr-TR" dirty="0"/>
              <a:t> </a:t>
            </a:r>
            <a:r>
              <a:rPr lang="tr-TR" dirty="0" err="1"/>
              <a:t>dalam</a:t>
            </a:r>
            <a:r>
              <a:rPr lang="tr-TR" dirty="0"/>
              <a:t> </a:t>
            </a:r>
            <a:r>
              <a:rPr lang="tr-TR" dirty="0" err="1" smtClean="0"/>
              <a:t>memanajemen</a:t>
            </a:r>
            <a:r>
              <a:rPr lang="tr-TR" dirty="0" smtClean="0"/>
              <a:t> </a:t>
            </a:r>
            <a:r>
              <a:rPr lang="tr-TR" dirty="0" err="1" smtClean="0"/>
              <a:t>waktu</a:t>
            </a:r>
            <a:r>
              <a:rPr lang="tr-TR" dirty="0" smtClean="0"/>
              <a:t> </a:t>
            </a:r>
            <a:r>
              <a:rPr lang="tr-TR" dirty="0" err="1" smtClean="0"/>
              <a:t>mengerjakan</a:t>
            </a:r>
            <a:r>
              <a:rPr lang="tr-TR" dirty="0" smtClean="0"/>
              <a:t> </a:t>
            </a:r>
            <a:r>
              <a:rPr lang="tr-TR" dirty="0" err="1" smtClean="0"/>
              <a:t>tugas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Penulisan</a:t>
            </a:r>
            <a:endParaRPr lang="en-US" b="1" dirty="0" smtClean="0"/>
          </a:p>
          <a:p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endParaRPr lang="en-US" dirty="0" smtClean="0"/>
          </a:p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r>
              <a:rPr lang="en-US" dirty="0" err="1" smtClean="0"/>
              <a:t>Implementasi</a:t>
            </a:r>
            <a:endParaRPr lang="en-US" dirty="0" smtClean="0"/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Perancangan</a:t>
            </a:r>
            <a:r>
              <a:rPr lang="en-US" sz="3200" b="1" dirty="0" smtClean="0"/>
              <a:t> Database</a:t>
            </a:r>
            <a:endParaRPr 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 descr="Screen Shot 2014-05-04 at 7.15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000"/>
            <a:ext cx="5549900" cy="295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sz="2500" b="1" dirty="0" err="1" smtClean="0"/>
              <a:t>Perancangan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Navigasi</a:t>
            </a:r>
            <a:endParaRPr lang="en-US" sz="2500" b="1" dirty="0"/>
          </a:p>
        </p:txBody>
      </p:sp>
      <p:pic>
        <p:nvPicPr>
          <p:cNvPr id="2" name="Picture 1" descr="struktur navigas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65024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3800" y="2590800"/>
            <a:ext cx="1752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Tugasku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sz="2500" b="1" dirty="0" err="1" smtClean="0"/>
              <a:t>Arsitektur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Aplikasi</a:t>
            </a:r>
            <a:endParaRPr lang="en-US" sz="25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67400" y="1981200"/>
            <a:ext cx="2514600" cy="3505200"/>
            <a:chOff x="5105400" y="1676400"/>
            <a:chExt cx="2514600" cy="3505200"/>
          </a:xfrm>
        </p:grpSpPr>
        <p:sp>
          <p:nvSpPr>
            <p:cNvPr id="12" name="Rectangle 11"/>
            <p:cNvSpPr/>
            <p:nvPr/>
          </p:nvSpPr>
          <p:spPr>
            <a:xfrm>
              <a:off x="5105400" y="1676400"/>
              <a:ext cx="2514600" cy="350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257800" y="1981200"/>
              <a:ext cx="2209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Spring MVC</a:t>
              </a:r>
              <a:endParaRPr lang="en-US" b="1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257800" y="3505200"/>
              <a:ext cx="2209800" cy="7620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PostgreSQL</a:t>
              </a:r>
              <a:endParaRPr lang="en-US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7800" y="4419600"/>
              <a:ext cx="2209800" cy="56661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257800" y="2667000"/>
              <a:ext cx="2209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Hibernate</a:t>
              </a:r>
              <a:endParaRPr lang="en-US" b="1" dirty="0"/>
            </a:p>
          </p:txBody>
        </p:sp>
        <p:cxnSp>
          <p:nvCxnSpPr>
            <p:cNvPr id="19" name="Straight Arrow Connector 18"/>
            <p:cNvCxnSpPr>
              <a:stCxn id="3" idx="2"/>
              <a:endCxn id="15" idx="0"/>
            </p:cNvCxnSpPr>
            <p:nvPr/>
          </p:nvCxnSpPr>
          <p:spPr>
            <a:xfrm>
              <a:off x="6362700" y="25146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2"/>
              <a:endCxn id="6" idx="1"/>
            </p:cNvCxnSpPr>
            <p:nvPr/>
          </p:nvCxnSpPr>
          <p:spPr>
            <a:xfrm>
              <a:off x="6362700" y="3200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Left-Right Arrow 30"/>
          <p:cNvSpPr/>
          <p:nvPr/>
        </p:nvSpPr>
        <p:spPr>
          <a:xfrm>
            <a:off x="3581400" y="3048000"/>
            <a:ext cx="2057400" cy="9906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WebService</a:t>
            </a:r>
            <a:endParaRPr lang="en-US" sz="1400" b="1" dirty="0" smtClean="0"/>
          </a:p>
        </p:txBody>
      </p:sp>
      <p:grpSp>
        <p:nvGrpSpPr>
          <p:cNvPr id="1030" name="Group 1029"/>
          <p:cNvGrpSpPr/>
          <p:nvPr/>
        </p:nvGrpSpPr>
        <p:grpSpPr>
          <a:xfrm>
            <a:off x="914400" y="1981200"/>
            <a:ext cx="2438400" cy="3505200"/>
            <a:chOff x="914400" y="1371600"/>
            <a:chExt cx="2438400" cy="3505200"/>
          </a:xfrm>
        </p:grpSpPr>
        <p:sp>
          <p:nvSpPr>
            <p:cNvPr id="30" name="Rectangle 29"/>
            <p:cNvSpPr/>
            <p:nvPr/>
          </p:nvSpPr>
          <p:spPr>
            <a:xfrm>
              <a:off x="914400" y="1371600"/>
              <a:ext cx="2438400" cy="350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1676400"/>
              <a:ext cx="21336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SyncAdapter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2362200"/>
              <a:ext cx="21336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ContentProvider</a:t>
              </a:r>
              <a:endParaRPr lang="en-US" b="1" dirty="0"/>
            </a:p>
          </p:txBody>
        </p:sp>
        <p:sp>
          <p:nvSpPr>
            <p:cNvPr id="27" name="Can 26"/>
            <p:cNvSpPr/>
            <p:nvPr/>
          </p:nvSpPr>
          <p:spPr>
            <a:xfrm>
              <a:off x="1066800" y="3200400"/>
              <a:ext cx="2133600" cy="7620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SQLite</a:t>
              </a:r>
              <a:endParaRPr lang="en-US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800" y="4114800"/>
              <a:ext cx="609600" cy="609600"/>
            </a:xfrm>
            <a:prstGeom prst="rect">
              <a:avLst/>
            </a:prstGeom>
          </p:spPr>
        </p:pic>
        <p:cxnSp>
          <p:nvCxnSpPr>
            <p:cNvPr id="1025" name="Straight Arrow Connector 1024"/>
            <p:cNvCxnSpPr>
              <a:stCxn id="25" idx="2"/>
              <a:endCxn id="26" idx="0"/>
            </p:cNvCxnSpPr>
            <p:nvPr/>
          </p:nvCxnSpPr>
          <p:spPr>
            <a:xfrm>
              <a:off x="2133600" y="22098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Arrow Connector 1027"/>
            <p:cNvCxnSpPr>
              <a:stCxn id="26" idx="2"/>
              <a:endCxn id="27" idx="1"/>
            </p:cNvCxnSpPr>
            <p:nvPr/>
          </p:nvCxnSpPr>
          <p:spPr>
            <a:xfrm>
              <a:off x="2133600" y="2895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Spring MVC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tr-TR" dirty="0" err="1" smtClean="0"/>
              <a:t>Sebuah</a:t>
            </a:r>
            <a:r>
              <a:rPr lang="tr-TR" dirty="0" smtClean="0"/>
              <a:t> Java Web Framework </a:t>
            </a:r>
            <a:r>
              <a:rPr lang="tr-TR" dirty="0" err="1" smtClean="0"/>
              <a:t>yang</a:t>
            </a:r>
            <a:r>
              <a:rPr lang="tr-TR" dirty="0" smtClean="0"/>
              <a:t> </a:t>
            </a:r>
            <a:r>
              <a:rPr lang="tr-TR" dirty="0" err="1" smtClean="0"/>
              <a:t>memisahkan</a:t>
            </a:r>
            <a:r>
              <a:rPr lang="tr-TR" dirty="0" smtClean="0"/>
              <a:t> </a:t>
            </a:r>
            <a:r>
              <a:rPr lang="tr-TR" dirty="0" err="1" smtClean="0"/>
              <a:t>antara</a:t>
            </a:r>
            <a:r>
              <a:rPr lang="tr-TR" dirty="0" smtClean="0"/>
              <a:t> Model, </a:t>
            </a:r>
            <a:r>
              <a:rPr lang="tr-TR" dirty="0" err="1" smtClean="0"/>
              <a:t>View</a:t>
            </a:r>
            <a:r>
              <a:rPr lang="tr-TR" dirty="0" smtClean="0"/>
              <a:t> dan Controller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6" name="Picture 5" descr="Screen Shot 2014-05-05 at 1.20.4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0"/>
            <a:ext cx="70104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8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/>
        </p:nvPicPr>
        <p:blipFill>
          <a:blip r:embed="rId3"/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.png"/>
          <p:cNvPicPr>
            <a:picLocks noChangeAspect="1"/>
          </p:cNvPicPr>
          <p:nvPr/>
        </p:nvPicPr>
        <p:blipFill>
          <a:blip r:embed="rId4"/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Hibernate</a:t>
            </a:r>
          </a:p>
          <a:p>
            <a:r>
              <a:rPr lang="hr-HR" dirty="0" smtClean="0"/>
              <a:t>Memetakan </a:t>
            </a:r>
            <a:r>
              <a:rPr lang="hr-HR" dirty="0"/>
              <a:t>sebuah objek dengan </a:t>
            </a:r>
            <a:r>
              <a:rPr lang="hr-HR" dirty="0" smtClean="0"/>
              <a:t>database</a:t>
            </a:r>
          </a:p>
          <a:p>
            <a:r>
              <a:rPr lang="hr-HR" dirty="0" smtClean="0"/>
              <a:t>Penghubung antara Object dalam Kode Program ke Database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2" name="Picture 1" descr="Screen Shot 2014-05-05 at 1.22.1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276600"/>
            <a:ext cx="5562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5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170</Words>
  <Application>Microsoft Macintosh PowerPoint</Application>
  <PresentationFormat>On-screen Show (4:3)</PresentationFormat>
  <Paragraphs>83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Pembuatan Aplikasi Tugasku  Di Android Dengan Infrastruktur Cloud PaaS</vt:lpstr>
      <vt:lpstr>PowerPoint Presentation</vt:lpstr>
      <vt:lpstr>PowerPoint Presentation</vt:lpstr>
      <vt:lpstr>PowerPoint Presentation</vt:lpstr>
      <vt:lpstr>Perancangan Database</vt:lpstr>
      <vt:lpstr>Perancangan Struktur Navigasi</vt:lpstr>
      <vt:lpstr>Arsitektur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</vt:lpstr>
      <vt:lpstr>Pengujian, Kesimpulan dan Saran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Ranger Blue</dc:creator>
  <cp:lastModifiedBy>Dias Nurul Arifin</cp:lastModifiedBy>
  <cp:revision>91</cp:revision>
  <dcterms:created xsi:type="dcterms:W3CDTF">2014-05-01T10:31:29Z</dcterms:created>
  <dcterms:modified xsi:type="dcterms:W3CDTF">2014-05-06T04:44:32Z</dcterms:modified>
</cp:coreProperties>
</file>