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7" r:id="rId6"/>
    <p:sldId id="268" r:id="rId7"/>
    <p:sldId id="269" r:id="rId8"/>
    <p:sldId id="257" r:id="rId9"/>
    <p:sldId id="258" r:id="rId10"/>
    <p:sldId id="260" r:id="rId11"/>
    <p:sldId id="261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BB"/>
    <a:srgbClr val="FB73B3"/>
    <a:srgbClr val="F6813E"/>
    <a:srgbClr val="6A68DB"/>
    <a:srgbClr val="414680"/>
    <a:srgbClr val="199FA2"/>
    <a:srgbClr val="916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CBDB1-DEC4-486F-8AB0-90D2169E0DFA}" v="21" dt="2023-12-11T17:34:2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ANTOS DIAS" userId="230fdbc8-4b0d-4b95-a425-bf041973b5a0" providerId="ADAL" clId="{F75CBDB1-DEC4-486F-8AB0-90D2169E0DFA}"/>
    <pc:docChg chg="undo redo custSel addSld delSld modSld sldOrd">
      <pc:chgData name="MATHEUS SANTOS DIAS" userId="230fdbc8-4b0d-4b95-a425-bf041973b5a0" providerId="ADAL" clId="{F75CBDB1-DEC4-486F-8AB0-90D2169E0DFA}" dt="2023-12-11T17:35:45.752" v="379" actId="1076"/>
      <pc:docMkLst>
        <pc:docMk/>
      </pc:docMkLst>
      <pc:sldChg chg="addSp delSp modSp mod setBg">
        <pc:chgData name="MATHEUS SANTOS DIAS" userId="230fdbc8-4b0d-4b95-a425-bf041973b5a0" providerId="ADAL" clId="{F75CBDB1-DEC4-486F-8AB0-90D2169E0DFA}" dt="2023-12-11T16:51:49.242" v="257" actId="1076"/>
        <pc:sldMkLst>
          <pc:docMk/>
          <pc:sldMk cId="3979586301" sldId="256"/>
        </pc:sldMkLst>
        <pc:spChg chg="mod">
          <ac:chgData name="MATHEUS SANTOS DIAS" userId="230fdbc8-4b0d-4b95-a425-bf041973b5a0" providerId="ADAL" clId="{F75CBDB1-DEC4-486F-8AB0-90D2169E0DFA}" dt="2023-12-11T16:48:33.725" v="228" actId="1076"/>
          <ac:spMkLst>
            <pc:docMk/>
            <pc:sldMk cId="3979586301" sldId="256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1:49.242" v="257" actId="1076"/>
          <ac:spMkLst>
            <pc:docMk/>
            <pc:sldMk cId="3979586301" sldId="256"/>
            <ac:spMk id="7" creationId="{92D1DBE4-1D9B-6EC7-DB02-C199B9426D69}"/>
          </ac:spMkLst>
        </pc:spChg>
        <pc:picChg chg="add del mod">
          <ac:chgData name="MATHEUS SANTOS DIAS" userId="230fdbc8-4b0d-4b95-a425-bf041973b5a0" providerId="ADAL" clId="{F75CBDB1-DEC4-486F-8AB0-90D2169E0DFA}" dt="2023-12-09T23:15:30.624" v="158" actId="478"/>
          <ac:picMkLst>
            <pc:docMk/>
            <pc:sldMk cId="3979586301" sldId="256"/>
            <ac:picMk id="3" creationId="{FA96FBF4-EBF4-07D9-44CE-7D93E71C0D20}"/>
          </ac:picMkLst>
        </pc:picChg>
        <pc:picChg chg="mod modCrop">
          <ac:chgData name="MATHEUS SANTOS DIAS" userId="230fdbc8-4b0d-4b95-a425-bf041973b5a0" providerId="ADAL" clId="{F75CBDB1-DEC4-486F-8AB0-90D2169E0DFA}" dt="2023-12-11T16:46:08.914" v="215" actId="14100"/>
          <ac:picMkLst>
            <pc:docMk/>
            <pc:sldMk cId="3979586301" sldId="256"/>
            <ac:picMk id="5" creationId="{3C87EF71-E566-2641-D7BD-54E5AF822850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40.857" v="160" actId="207"/>
        <pc:sldMkLst>
          <pc:docMk/>
          <pc:sldMk cId="3094583086" sldId="257"/>
        </pc:sldMkLst>
        <pc:spChg chg="mod">
          <ac:chgData name="MATHEUS SANTOS DIAS" userId="230fdbc8-4b0d-4b95-a425-bf041973b5a0" providerId="ADAL" clId="{F75CBDB1-DEC4-486F-8AB0-90D2169E0DFA}" dt="2023-12-09T23:15:35.375" v="159" actId="207"/>
          <ac:spMkLst>
            <pc:docMk/>
            <pc:sldMk cId="3094583086" sldId="257"/>
            <ac:spMk id="4" creationId="{FFFF3812-0184-90AF-FBBB-D63A5F999143}"/>
          </ac:spMkLst>
        </pc:spChg>
        <pc:spChg chg="mod">
          <ac:chgData name="MATHEUS SANTOS DIAS" userId="230fdbc8-4b0d-4b95-a425-bf041973b5a0" providerId="ADAL" clId="{F75CBDB1-DEC4-486F-8AB0-90D2169E0DFA}" dt="2023-12-09T23:15:40.857" v="160" actId="207"/>
          <ac:spMkLst>
            <pc:docMk/>
            <pc:sldMk cId="3094583086" sldId="257"/>
            <ac:spMk id="5" creationId="{30730B9D-13BB-70FC-C248-D2521062A469}"/>
          </ac:spMkLst>
        </pc:spChg>
        <pc:picChg chg="mod">
          <ac:chgData name="MATHEUS SANTOS DIAS" userId="230fdbc8-4b0d-4b95-a425-bf041973b5a0" providerId="ADAL" clId="{F75CBDB1-DEC4-486F-8AB0-90D2169E0DFA}" dt="2023-11-22T15:21:51.208" v="25" actId="14100"/>
          <ac:picMkLst>
            <pc:docMk/>
            <pc:sldMk cId="3094583086" sldId="257"/>
            <ac:picMk id="3" creationId="{402F5158-6738-1F0E-B977-989FD4CA62AD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53.081" v="162" actId="207"/>
        <pc:sldMkLst>
          <pc:docMk/>
          <pc:sldMk cId="314579243" sldId="258"/>
        </pc:sldMkLst>
        <pc:spChg chg="mod">
          <ac:chgData name="MATHEUS SANTOS DIAS" userId="230fdbc8-4b0d-4b95-a425-bf041973b5a0" providerId="ADAL" clId="{F75CBDB1-DEC4-486F-8AB0-90D2169E0DFA}" dt="2023-12-09T23:15:46.661" v="161" actId="207"/>
          <ac:spMkLst>
            <pc:docMk/>
            <pc:sldMk cId="314579243" sldId="258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09T23:15:53.081" v="162" actId="207"/>
          <ac:spMkLst>
            <pc:docMk/>
            <pc:sldMk cId="314579243" sldId="258"/>
            <ac:spMk id="5" creationId="{77196CD6-8C17-EC1F-2FB6-6D3CF0DE30D3}"/>
          </ac:spMkLst>
        </pc:spChg>
        <pc:picChg chg="mod">
          <ac:chgData name="MATHEUS SANTOS DIAS" userId="230fdbc8-4b0d-4b95-a425-bf041973b5a0" providerId="ADAL" clId="{F75CBDB1-DEC4-486F-8AB0-90D2169E0DFA}" dt="2023-11-22T15:21:49.664" v="23" actId="1076"/>
          <ac:picMkLst>
            <pc:docMk/>
            <pc:sldMk cId="314579243" sldId="258"/>
            <ac:picMk id="3" creationId="{ECED02C7-09C0-EC2B-32B4-D81577CB83E3}"/>
          </ac:picMkLst>
        </pc:picChg>
      </pc:sldChg>
      <pc:sldChg chg="new del">
        <pc:chgData name="MATHEUS SANTOS DIAS" userId="230fdbc8-4b0d-4b95-a425-bf041973b5a0" providerId="ADAL" clId="{F75CBDB1-DEC4-486F-8AB0-90D2169E0DFA}" dt="2023-11-22T15:19:40.072" v="2" actId="47"/>
        <pc:sldMkLst>
          <pc:docMk/>
          <pc:sldMk cId="1794669792" sldId="259"/>
        </pc:sldMkLst>
      </pc:sldChg>
      <pc:sldChg chg="addSp delSp modSp add mod">
        <pc:chgData name="MATHEUS SANTOS DIAS" userId="230fdbc8-4b0d-4b95-a425-bf041973b5a0" providerId="ADAL" clId="{F75CBDB1-DEC4-486F-8AB0-90D2169E0DFA}" dt="2023-12-11T17:20:55.918" v="346" actId="1076"/>
        <pc:sldMkLst>
          <pc:docMk/>
          <pc:sldMk cId="1330256755" sldId="260"/>
        </pc:sldMkLst>
        <pc:spChg chg="mod">
          <ac:chgData name="MATHEUS SANTOS DIAS" userId="230fdbc8-4b0d-4b95-a425-bf041973b5a0" providerId="ADAL" clId="{F75CBDB1-DEC4-486F-8AB0-90D2169E0DFA}" dt="2023-12-09T23:15:58.353" v="163" actId="207"/>
          <ac:spMkLst>
            <pc:docMk/>
            <pc:sldMk cId="1330256755" sldId="260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11T17:20:53.505" v="344" actId="21"/>
          <ac:spMkLst>
            <pc:docMk/>
            <pc:sldMk cId="1330256755" sldId="260"/>
            <ac:spMk id="5" creationId="{77196CD6-8C17-EC1F-2FB6-6D3CF0DE30D3}"/>
          </ac:spMkLst>
        </pc:spChg>
        <pc:picChg chg="del">
          <ac:chgData name="MATHEUS SANTOS DIAS" userId="230fdbc8-4b0d-4b95-a425-bf041973b5a0" providerId="ADAL" clId="{F75CBDB1-DEC4-486F-8AB0-90D2169E0DFA}" dt="2023-11-22T15:19:42.001" v="3" actId="478"/>
          <ac:picMkLst>
            <pc:docMk/>
            <pc:sldMk cId="1330256755" sldId="260"/>
            <ac:picMk id="3" creationId="{ECED02C7-09C0-EC2B-32B4-D81577CB83E3}"/>
          </ac:picMkLst>
        </pc:picChg>
        <pc:picChg chg="add mod ord">
          <ac:chgData name="MATHEUS SANTOS DIAS" userId="230fdbc8-4b0d-4b95-a425-bf041973b5a0" providerId="ADAL" clId="{F75CBDB1-DEC4-486F-8AB0-90D2169E0DFA}" dt="2023-12-11T17:20:55.918" v="346" actId="1076"/>
          <ac:picMkLst>
            <pc:docMk/>
            <pc:sldMk cId="1330256755" sldId="260"/>
            <ac:picMk id="6" creationId="{AD13CDD3-5CCC-25BC-9973-2096604D28E7}"/>
          </ac:picMkLst>
        </pc:picChg>
      </pc:sldChg>
      <pc:sldChg chg="addSp modSp new mod">
        <pc:chgData name="MATHEUS SANTOS DIAS" userId="230fdbc8-4b0d-4b95-a425-bf041973b5a0" providerId="ADAL" clId="{F75CBDB1-DEC4-486F-8AB0-90D2169E0DFA}" dt="2023-12-09T23:16:10.692" v="166" actId="207"/>
        <pc:sldMkLst>
          <pc:docMk/>
          <pc:sldMk cId="3664229022" sldId="261"/>
        </pc:sldMkLst>
        <pc:spChg chg="add mod">
          <ac:chgData name="MATHEUS SANTOS DIAS" userId="230fdbc8-4b0d-4b95-a425-bf041973b5a0" providerId="ADAL" clId="{F75CBDB1-DEC4-486F-8AB0-90D2169E0DFA}" dt="2023-12-09T23:16:06.933" v="165" actId="207"/>
          <ac:spMkLst>
            <pc:docMk/>
            <pc:sldMk cId="3664229022" sldId="261"/>
            <ac:spMk id="4" creationId="{A128E4B8-B652-E47C-693B-D6FE8EF4CC6E}"/>
          </ac:spMkLst>
        </pc:spChg>
        <pc:spChg chg="add mod">
          <ac:chgData name="MATHEUS SANTOS DIAS" userId="230fdbc8-4b0d-4b95-a425-bf041973b5a0" providerId="ADAL" clId="{F75CBDB1-DEC4-486F-8AB0-90D2169E0DFA}" dt="2023-12-09T23:16:10.692" v="166" actId="207"/>
          <ac:spMkLst>
            <pc:docMk/>
            <pc:sldMk cId="3664229022" sldId="261"/>
            <ac:spMk id="5" creationId="{D7A7A897-B7FF-B1C9-1954-34BEAE8CD400}"/>
          </ac:spMkLst>
        </pc:spChg>
        <pc:picChg chg="add mod">
          <ac:chgData name="MATHEUS SANTOS DIAS" userId="230fdbc8-4b0d-4b95-a425-bf041973b5a0" providerId="ADAL" clId="{F75CBDB1-DEC4-486F-8AB0-90D2169E0DFA}" dt="2023-12-06T23:00:59.237" v="153" actId="1076"/>
          <ac:picMkLst>
            <pc:docMk/>
            <pc:sldMk cId="3664229022" sldId="261"/>
            <ac:picMk id="3" creationId="{8772FC1B-7BD9-B03C-F122-474CA62104EB}"/>
          </ac:picMkLst>
        </pc:picChg>
      </pc:sldChg>
      <pc:sldChg chg="addSp modSp new del mod ord">
        <pc:chgData name="MATHEUS SANTOS DIAS" userId="230fdbc8-4b0d-4b95-a425-bf041973b5a0" providerId="ADAL" clId="{F75CBDB1-DEC4-486F-8AB0-90D2169E0DFA}" dt="2023-12-11T17:11:15.873" v="327" actId="47"/>
        <pc:sldMkLst>
          <pc:docMk/>
          <pc:sldMk cId="3258180675" sldId="262"/>
        </pc:sldMkLst>
        <pc:spChg chg="add mod">
          <ac:chgData name="MATHEUS SANTOS DIAS" userId="230fdbc8-4b0d-4b95-a425-bf041973b5a0" providerId="ADAL" clId="{F75CBDB1-DEC4-486F-8AB0-90D2169E0DFA}" dt="2023-12-09T23:27:39.374" v="196" actId="20577"/>
          <ac:spMkLst>
            <pc:docMk/>
            <pc:sldMk cId="3258180675" sldId="262"/>
            <ac:spMk id="4" creationId="{610CFCAD-F33D-8898-04B8-E989CEE8A675}"/>
          </ac:spMkLst>
        </pc:spChg>
        <pc:spChg chg="add mod">
          <ac:chgData name="MATHEUS SANTOS DIAS" userId="230fdbc8-4b0d-4b95-a425-bf041973b5a0" providerId="ADAL" clId="{F75CBDB1-DEC4-486F-8AB0-90D2169E0DFA}" dt="2023-12-09T23:24:36.962" v="185" actId="20577"/>
          <ac:spMkLst>
            <pc:docMk/>
            <pc:sldMk cId="3258180675" sldId="262"/>
            <ac:spMk id="5" creationId="{6714795F-DAF6-0679-9446-758B822CD7E9}"/>
          </ac:spMkLst>
        </pc:spChg>
        <pc:picChg chg="add mod">
          <ac:chgData name="MATHEUS SANTOS DIAS" userId="230fdbc8-4b0d-4b95-a425-bf041973b5a0" providerId="ADAL" clId="{F75CBDB1-DEC4-486F-8AB0-90D2169E0DFA}" dt="2023-12-09T23:28:08.702" v="202" actId="1076"/>
          <ac:picMkLst>
            <pc:docMk/>
            <pc:sldMk cId="3258180675" sldId="262"/>
            <ac:picMk id="3" creationId="{E7F02104-5191-C7C4-893E-FA6D852EB8CB}"/>
          </ac:picMkLst>
        </pc:picChg>
      </pc:sldChg>
      <pc:sldChg chg="modSp add del mod">
        <pc:chgData name="MATHEUS SANTOS DIAS" userId="230fdbc8-4b0d-4b95-a425-bf041973b5a0" providerId="ADAL" clId="{F75CBDB1-DEC4-486F-8AB0-90D2169E0DFA}" dt="2023-12-11T17:11:17.173" v="328" actId="47"/>
        <pc:sldMkLst>
          <pc:docMk/>
          <pc:sldMk cId="2938446129" sldId="263"/>
        </pc:sldMkLst>
        <pc:picChg chg="mod">
          <ac:chgData name="MATHEUS SANTOS DIAS" userId="230fdbc8-4b0d-4b95-a425-bf041973b5a0" providerId="ADAL" clId="{F75CBDB1-DEC4-486F-8AB0-90D2169E0DFA}" dt="2023-12-09T23:27:56.815" v="200" actId="1076"/>
          <ac:picMkLst>
            <pc:docMk/>
            <pc:sldMk cId="2938446129" sldId="263"/>
            <ac:picMk id="3" creationId="{E7F02104-5191-C7C4-893E-FA6D852EB8CB}"/>
          </ac:picMkLst>
        </pc:picChg>
      </pc:sldChg>
      <pc:sldChg chg="addSp delSp modSp add mod ord">
        <pc:chgData name="MATHEUS SANTOS DIAS" userId="230fdbc8-4b0d-4b95-a425-bf041973b5a0" providerId="ADAL" clId="{F75CBDB1-DEC4-486F-8AB0-90D2169E0DFA}" dt="2023-12-11T17:12:51.593" v="340" actId="732"/>
        <pc:sldMkLst>
          <pc:docMk/>
          <pc:sldMk cId="627260678" sldId="264"/>
        </pc:sldMkLst>
        <pc:spChg chg="mod">
          <ac:chgData name="MATHEUS SANTOS DIAS" userId="230fdbc8-4b0d-4b95-a425-bf041973b5a0" providerId="ADAL" clId="{F75CBDB1-DEC4-486F-8AB0-90D2169E0DFA}" dt="2023-12-11T17:08:22.634" v="288"/>
          <ac:spMkLst>
            <pc:docMk/>
            <pc:sldMk cId="627260678" sldId="264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4:28.589" v="276" actId="1076"/>
          <ac:spMkLst>
            <pc:docMk/>
            <pc:sldMk cId="627260678" sldId="264"/>
            <ac:spMk id="7" creationId="{92D1DBE4-1D9B-6EC7-DB02-C199B9426D69}"/>
          </ac:spMkLst>
        </pc:spChg>
        <pc:picChg chg="add mod ord modCrop">
          <ac:chgData name="MATHEUS SANTOS DIAS" userId="230fdbc8-4b0d-4b95-a425-bf041973b5a0" providerId="ADAL" clId="{F75CBDB1-DEC4-486F-8AB0-90D2169E0DFA}" dt="2023-12-11T17:12:51.593" v="340" actId="732"/>
          <ac:picMkLst>
            <pc:docMk/>
            <pc:sldMk cId="627260678" sldId="264"/>
            <ac:picMk id="2" creationId="{FD543ED3-FB01-EEF3-4EB0-B3C3E9A736CF}"/>
          </ac:picMkLst>
        </pc:picChg>
        <pc:picChg chg="del">
          <ac:chgData name="MATHEUS SANTOS DIAS" userId="230fdbc8-4b0d-4b95-a425-bf041973b5a0" providerId="ADAL" clId="{F75CBDB1-DEC4-486F-8AB0-90D2169E0DFA}" dt="2023-12-11T16:49:47.228" v="236" actId="478"/>
          <ac:picMkLst>
            <pc:docMk/>
            <pc:sldMk cId="627260678" sldId="264"/>
            <ac:picMk id="5" creationId="{3C87EF71-E566-2641-D7BD-54E5AF82285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09:35.505" v="324" actId="20577"/>
        <pc:sldMkLst>
          <pc:docMk/>
          <pc:sldMk cId="2208647757" sldId="265"/>
        </pc:sldMkLst>
        <pc:spChg chg="mod">
          <ac:chgData name="MATHEUS SANTOS DIAS" userId="230fdbc8-4b0d-4b95-a425-bf041973b5a0" providerId="ADAL" clId="{F75CBDB1-DEC4-486F-8AB0-90D2169E0DFA}" dt="2023-12-11T17:08:26.120" v="289"/>
          <ac:spMkLst>
            <pc:docMk/>
            <pc:sldMk cId="2208647757" sldId="265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7:09:35.505" v="324" actId="20577"/>
          <ac:spMkLst>
            <pc:docMk/>
            <pc:sldMk cId="2208647757" sldId="265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07:41.585" v="282" actId="478"/>
          <ac:picMkLst>
            <pc:docMk/>
            <pc:sldMk cId="2208647757" sldId="265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07:59.300" v="286" actId="171"/>
          <ac:picMkLst>
            <pc:docMk/>
            <pc:sldMk cId="2208647757" sldId="265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22:15.057" v="355" actId="1076"/>
        <pc:sldMkLst>
          <pc:docMk/>
          <pc:sldMk cId="2226232231" sldId="266"/>
        </pc:sldMkLst>
        <pc:spChg chg="add del mod">
          <ac:chgData name="MATHEUS SANTOS DIAS" userId="230fdbc8-4b0d-4b95-a425-bf041973b5a0" providerId="ADAL" clId="{F75CBDB1-DEC4-486F-8AB0-90D2169E0DFA}" dt="2023-12-11T17:22:03.401" v="354" actId="478"/>
          <ac:spMkLst>
            <pc:docMk/>
            <pc:sldMk cId="2226232231" sldId="266"/>
            <ac:spMk id="4" creationId="{FA46566F-E31A-F9D6-83FB-E16C68049692}"/>
          </ac:spMkLst>
        </pc:spChg>
        <pc:spChg chg="mod">
          <ac:chgData name="MATHEUS SANTOS DIAS" userId="230fdbc8-4b0d-4b95-a425-bf041973b5a0" providerId="ADAL" clId="{F75CBDB1-DEC4-486F-8AB0-90D2169E0DFA}" dt="2023-12-11T17:21:43.756" v="351" actId="1076"/>
          <ac:spMkLst>
            <pc:docMk/>
            <pc:sldMk cId="2226232231" sldId="266"/>
            <ac:spMk id="6" creationId="{0F02E0C4-50B9-F252-8C64-48044F02592F}"/>
          </ac:spMkLst>
        </pc:spChg>
        <pc:spChg chg="mod ord">
          <ac:chgData name="MATHEUS SANTOS DIAS" userId="230fdbc8-4b0d-4b95-a425-bf041973b5a0" providerId="ADAL" clId="{F75CBDB1-DEC4-486F-8AB0-90D2169E0DFA}" dt="2023-12-11T17:22:15.057" v="355" actId="1076"/>
          <ac:spMkLst>
            <pc:docMk/>
            <pc:sldMk cId="2226232231" sldId="266"/>
            <ac:spMk id="7" creationId="{92D1DBE4-1D9B-6EC7-DB02-C199B9426D69}"/>
          </ac:spMkLst>
        </pc:spChg>
        <pc:picChg chg="add mod modCrop">
          <ac:chgData name="MATHEUS SANTOS DIAS" userId="230fdbc8-4b0d-4b95-a425-bf041973b5a0" providerId="ADAL" clId="{F75CBDB1-DEC4-486F-8AB0-90D2169E0DFA}" dt="2023-12-11T17:12:48.292" v="339" actId="14100"/>
          <ac:picMkLst>
            <pc:docMk/>
            <pc:sldMk cId="2226232231" sldId="266"/>
            <ac:picMk id="2" creationId="{5D0E2E24-6141-5497-D642-5C1BE3FA6730}"/>
          </ac:picMkLst>
        </pc:picChg>
        <pc:picChg chg="del">
          <ac:chgData name="MATHEUS SANTOS DIAS" userId="230fdbc8-4b0d-4b95-a425-bf041973b5a0" providerId="ADAL" clId="{F75CBDB1-DEC4-486F-8AB0-90D2169E0DFA}" dt="2023-12-11T17:11:52.313" v="333" actId="478"/>
          <ac:picMkLst>
            <pc:docMk/>
            <pc:sldMk cId="2226232231" sldId="266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35:45.752" v="379" actId="1076"/>
        <pc:sldMkLst>
          <pc:docMk/>
          <pc:sldMk cId="2987288991" sldId="267"/>
        </pc:sldMkLst>
        <pc:spChg chg="add mod">
          <ac:chgData name="MATHEUS SANTOS DIAS" userId="230fdbc8-4b0d-4b95-a425-bf041973b5a0" providerId="ADAL" clId="{F75CBDB1-DEC4-486F-8AB0-90D2169E0DFA}" dt="2023-12-11T17:34:32.993" v="373"/>
          <ac:spMkLst>
            <pc:docMk/>
            <pc:sldMk cId="2987288991" sldId="267"/>
            <ac:spMk id="4" creationId="{1F380ABD-25BE-B843-1D41-C6B906FF2421}"/>
          </ac:spMkLst>
        </pc:spChg>
        <pc:spChg chg="add mod">
          <ac:chgData name="MATHEUS SANTOS DIAS" userId="230fdbc8-4b0d-4b95-a425-bf041973b5a0" providerId="ADAL" clId="{F75CBDB1-DEC4-486F-8AB0-90D2169E0DFA}" dt="2023-12-11T17:35:37.774" v="378" actId="14100"/>
          <ac:spMkLst>
            <pc:docMk/>
            <pc:sldMk cId="2987288991" sldId="267"/>
            <ac:spMk id="5" creationId="{F64508F7-5CE8-87F4-8B07-29504AC33EA5}"/>
          </ac:spMkLst>
        </pc:spChg>
        <pc:spChg chg="del mod">
          <ac:chgData name="MATHEUS SANTOS DIAS" userId="230fdbc8-4b0d-4b95-a425-bf041973b5a0" providerId="ADAL" clId="{F75CBDB1-DEC4-486F-8AB0-90D2169E0DFA}" dt="2023-12-11T17:34:00.585" v="368" actId="478"/>
          <ac:spMkLst>
            <pc:docMk/>
            <pc:sldMk cId="2987288991" sldId="267"/>
            <ac:spMk id="6" creationId="{0F02E0C4-50B9-F252-8C64-48044F02592F}"/>
          </ac:spMkLst>
        </pc:spChg>
        <pc:spChg chg="del mod">
          <ac:chgData name="MATHEUS SANTOS DIAS" userId="230fdbc8-4b0d-4b95-a425-bf041973b5a0" providerId="ADAL" clId="{F75CBDB1-DEC4-486F-8AB0-90D2169E0DFA}" dt="2023-12-11T17:34:05.791" v="370" actId="478"/>
          <ac:spMkLst>
            <pc:docMk/>
            <pc:sldMk cId="2987288991" sldId="267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23:17.440" v="358" actId="478"/>
          <ac:picMkLst>
            <pc:docMk/>
            <pc:sldMk cId="2987288991" sldId="267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35:45.752" v="379" actId="1076"/>
          <ac:picMkLst>
            <pc:docMk/>
            <pc:sldMk cId="2987288991" sldId="267"/>
            <ac:picMk id="3" creationId="{BA16947E-7877-BFBA-63BE-88823B0DEB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DF96-A746-E774-3FCF-78FF205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2809A-63AE-7B9C-F109-37EE66A3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7E43-D351-FAD7-69AB-D4712E7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9AB2-492D-12A5-BC18-D87A627D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F34CB-D527-29E3-2C25-B66BE95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91B6-5EA5-477C-E70C-3D9F761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3303A-2DB7-D0DB-1F43-F776ACEB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64E29-0D84-F19D-36CF-323B22B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259E-3A94-6FD7-2EBD-BBCF19E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91701-CCA0-04C3-9147-13FFAE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E03E-F405-149E-B797-69E710F4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0C7FC-E63B-F123-0F3A-64129A0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4028-E159-1CC2-4F81-682E8C8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AB614-2E0C-C450-9CE4-D2378DF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8270-94D0-8438-33C0-D6EF3F9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E4D7-77D0-AA9A-1457-1F18A98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26775-39C2-21E3-D583-FB683131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F1F3-1F06-E16D-BD43-5399D9F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1438-1033-6E07-06E7-C00E101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68E8D-2C38-10E0-68D6-F4F0F4F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209D-FFF4-5B6A-6D9C-D20D67D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3B8ED-09CD-78C5-579F-8C27FF69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89BAD-0604-C6B1-ABF7-51780FB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51437-AB0E-6D2C-EADE-11CCD1A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92B29-4DFE-A193-E092-D07A05E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A3BF-9853-C404-BFD0-0DAA0A5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450FD-D674-675A-1494-33AB6194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3B0FF-28EA-D0DA-CC5C-BDE7C71F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A478F-5554-D3A7-B65A-496FFC9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A90A7-BFCA-C2B7-B65E-BEB9804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5553-7682-2138-60BE-2B6F467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80E4-5B49-979F-77F7-775B7C0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50B6-C665-8858-D080-ABD201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2F1F2-F260-56CF-D621-B784CD67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62CA8-58DB-77BB-1708-36D616B3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3F377-2A9D-0226-F985-6EFE651D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C65003-1401-1A39-C3D2-BA4FFAC3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2F87A-6F96-1D54-37CF-644DEBB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0DA0-FD10-0C8E-7B24-F3B82A1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0C12-8C18-E582-2FFE-1BEB020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11AAE-87D8-A973-EB48-C578594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114CC-226A-19A6-9C76-E32A97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D749CA-48A6-C5E2-7646-835B36C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6CAA12-0E26-F2D8-02DC-CBF8AC6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16CC-39B4-D99B-EF6F-2617EBF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75404-5C19-5806-58D5-627C909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153-4186-67A0-6B22-0E89EA7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2A54-502C-0B43-37CA-B11822C9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37645-8C69-967B-22D7-6B22A68F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790C-5288-6A05-428A-354114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C3447-80AE-E99B-F4E1-2ACB360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31F68-3407-4A6A-427D-5CFDA6C2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4F1-640E-2D8B-8B44-51CDE79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3D095-25CE-DDBD-B3C8-2119DE29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B53F4-51EF-4B43-11CE-18589D42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CF41C-3C2C-C80B-79D4-8369CA3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AA324-C198-BDCC-64EA-4F881CDB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A45F-B9FA-D289-03CC-5D376F8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1E8DF-A58C-DDB7-D39F-5964AE2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CD58D-3510-EB4D-DF60-EDDA46A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F4A0-B33B-EFC4-B697-2A61AFDE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6E0-01DB-4CA7-B5A5-2C288B23FD35}" type="datetimeFigureOut">
              <a:rPr lang="pt-BR" smtClean="0"/>
              <a:t>20/09/2025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7E860-3987-88E5-B01B-5C73F5B5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2624-B739-FAF4-2549-FB69A0A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D543ED3-FB01-EEF3-4EB0-B3C3E9A73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r="23161"/>
          <a:stretch/>
        </p:blipFill>
        <p:spPr>
          <a:xfrm>
            <a:off x="5542576" y="395287"/>
            <a:ext cx="6373199" cy="60674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84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2462781"/>
            <a:ext cx="6849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Indicadores de Crescimento Verde</a:t>
            </a:r>
          </a:p>
        </p:txBody>
      </p:sp>
    </p:spTree>
    <p:extLst>
      <p:ext uri="{BB962C8B-B14F-4D97-AF65-F5344CB8AC3E}">
        <p14:creationId xmlns:p14="http://schemas.microsoft.com/office/powerpoint/2010/main" val="62726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D13CDD3-5CCC-25BC-9973-2096604D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0" y="1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Frauds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1330256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772FC1B-7BD9-B03C-F122-474CA621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311736"/>
            <a:ext cx="5760000" cy="57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28E4B8-B652-E47C-693B-D6FE8EF4CC6E}"/>
              </a:ext>
            </a:extLst>
          </p:cNvPr>
          <p:cNvSpPr txBox="1"/>
          <p:nvPr/>
        </p:nvSpPr>
        <p:spPr>
          <a:xfrm>
            <a:off x="0" y="12883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OPERATIONAL RESEARCH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A7A897-B7FF-B1C9-1954-34BEAE8CD400}"/>
              </a:ext>
            </a:extLst>
          </p:cNvPr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Vehicle Routing Problem with Heterogeneous Fleet</a:t>
            </a:r>
            <a:endParaRPr lang="pt-BR" sz="54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C87EF71-E566-2641-D7BD-54E5AF822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r="23211"/>
          <a:stretch/>
        </p:blipFill>
        <p:spPr>
          <a:xfrm>
            <a:off x="5773162" y="0"/>
            <a:ext cx="6418838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b="1" i="0" cap="all" dirty="0">
                <a:solidFill>
                  <a:srgbClr val="0563BB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PROCESSAMENTO DE LINGUAGEM NATURAL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76200" y="309888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397958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D6E7C1A-4029-E145-B77D-95140F20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r="25049"/>
          <a:stretch/>
        </p:blipFill>
        <p:spPr>
          <a:xfrm>
            <a:off x="6029325" y="-4461"/>
            <a:ext cx="6162675" cy="6862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5496"/>
            <a:ext cx="6849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SÉRIE TEMPORAL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3426879"/>
            <a:ext cx="6849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em São Paulo</a:t>
            </a:r>
          </a:p>
        </p:txBody>
      </p:sp>
    </p:spTree>
    <p:extLst>
      <p:ext uri="{BB962C8B-B14F-4D97-AF65-F5344CB8AC3E}">
        <p14:creationId xmlns:p14="http://schemas.microsoft.com/office/powerpoint/2010/main" val="22086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DETECÇÃO DE ANOMALIAS</a:t>
            </a:r>
          </a:p>
        </p:txBody>
      </p:sp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D0E2E24-6141-5497-D642-5C1BE3FA6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r="6111"/>
          <a:stretch/>
        </p:blipFill>
        <p:spPr>
          <a:xfrm>
            <a:off x="6229350" y="4477"/>
            <a:ext cx="5962650" cy="68535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3111463"/>
            <a:ext cx="6849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Fraudes em um E-commerce</a:t>
            </a:r>
          </a:p>
        </p:txBody>
      </p:sp>
    </p:spTree>
    <p:extLst>
      <p:ext uri="{BB962C8B-B14F-4D97-AF65-F5344CB8AC3E}">
        <p14:creationId xmlns:p14="http://schemas.microsoft.com/office/powerpoint/2010/main" val="22262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A16947E-7877-BFBA-63BE-88823B0DE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3754"/>
          <a:stretch/>
        </p:blipFill>
        <p:spPr>
          <a:xfrm>
            <a:off x="6305549" y="0"/>
            <a:ext cx="6229351" cy="6849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380ABD-25BE-B843-1D41-C6B906FF2421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PESQUISA OPERACIONAL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508F7-5CE8-87F4-8B07-29504AC33EA5}"/>
              </a:ext>
            </a:extLst>
          </p:cNvPr>
          <p:cNvSpPr txBox="1"/>
          <p:nvPr/>
        </p:nvSpPr>
        <p:spPr>
          <a:xfrm>
            <a:off x="0" y="3022007"/>
            <a:ext cx="6849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Roteirização de Veículos com Frota Heterogênea</a:t>
            </a:r>
            <a:endParaRPr lang="en-US" sz="4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8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4625F-B733-9568-8B02-22F63F19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8177C17-09D1-A1B5-CC0A-E5B0E3FE9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171" y="8553"/>
            <a:ext cx="6849448" cy="6849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F81DC6-20BA-6CF2-5D7E-AF94DC281DC0}"/>
              </a:ext>
            </a:extLst>
          </p:cNvPr>
          <p:cNvSpPr txBox="1"/>
          <p:nvPr/>
        </p:nvSpPr>
        <p:spPr>
          <a:xfrm>
            <a:off x="79512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STORYTELLING</a:t>
            </a:r>
          </a:p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 TABLEAU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49A45D-080B-31AC-19F0-7F177F52079C}"/>
              </a:ext>
            </a:extLst>
          </p:cNvPr>
          <p:cNvSpPr txBox="1"/>
          <p:nvPr/>
        </p:nvSpPr>
        <p:spPr>
          <a:xfrm>
            <a:off x="79512" y="3022007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Análise de terremotos registrados de 1973 a 2013 com Tableau </a:t>
            </a:r>
            <a:r>
              <a:rPr lang="pt-BR" sz="4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</a:t>
            </a:r>
            <a:endParaRPr lang="en-US" sz="4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17AE4-E170-5E5B-81C3-16BF6E88F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aixa de papelão com 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908FF62B-EF4F-4DB1-48C8-8F1EA7BF0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9334"/>
          <a:stretch>
            <a:fillRect/>
          </a:stretch>
        </p:blipFill>
        <p:spPr>
          <a:xfrm>
            <a:off x="6573520" y="0"/>
            <a:ext cx="561848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6C9E66-DDE2-23D0-35DE-97D16F23826D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AUTOMAÇÃO</a:t>
            </a:r>
          </a:p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 OTIMIZAÇÃO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D1D819-C8A6-5E9A-9CBF-03047C1023CB}"/>
              </a:ext>
            </a:extLst>
          </p:cNvPr>
          <p:cNvSpPr txBox="1"/>
          <p:nvPr/>
        </p:nvSpPr>
        <p:spPr>
          <a:xfrm>
            <a:off x="0" y="3022007"/>
            <a:ext cx="6849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Roteirização otimizada de visitas B2B com </a:t>
            </a:r>
            <a:r>
              <a:rPr lang="pt-BR" sz="4400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e Programação Linear</a:t>
            </a:r>
          </a:p>
        </p:txBody>
      </p:sp>
    </p:spTree>
    <p:extLst>
      <p:ext uri="{BB962C8B-B14F-4D97-AF65-F5344CB8AC3E}">
        <p14:creationId xmlns:p14="http://schemas.microsoft.com/office/powerpoint/2010/main" val="5873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02F5158-6738-1F0E-B977-989FD4CA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FF3812-0184-90AF-FBBB-D63A5F999143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0B9D-13BB-70FC-C248-D2521062A469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indicators</a:t>
            </a:r>
            <a:endParaRPr lang="pt-BR" sz="72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ED02C7-09C0-EC2B-32B4-D81577CB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in São Paulo</a:t>
            </a:r>
          </a:p>
        </p:txBody>
      </p:sp>
    </p:spTree>
    <p:extLst>
      <p:ext uri="{BB962C8B-B14F-4D97-AF65-F5344CB8AC3E}">
        <p14:creationId xmlns:p14="http://schemas.microsoft.com/office/powerpoint/2010/main" val="3145792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83</Words>
  <Application>Microsoft Office PowerPoint</Application>
  <PresentationFormat>Widescreen</PresentationFormat>
  <Paragraphs>24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Open Sans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 DIAS</dc:creator>
  <cp:lastModifiedBy>MATHEUS SANTOS DIAS</cp:lastModifiedBy>
  <cp:revision>5</cp:revision>
  <dcterms:created xsi:type="dcterms:W3CDTF">2023-11-21T20:33:55Z</dcterms:created>
  <dcterms:modified xsi:type="dcterms:W3CDTF">2025-09-20T17:22:44Z</dcterms:modified>
</cp:coreProperties>
</file>