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4" dt="2023-12-06T22:50:2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">
      <pc:chgData name="MATHEUS SANTOS DIAS" userId="230fdbc8-4b0d-4b95-a425-bf041973b5a0" providerId="ADAL" clId="{F75CBDB1-DEC4-486F-8AB0-90D2169E0DFA}" dt="2023-12-06T23:00:59.237" v="153" actId="1076"/>
      <pc:docMkLst>
        <pc:docMk/>
      </pc:docMkLst>
      <pc:sldChg chg="modSp mod">
        <pc:chgData name="MATHEUS SANTOS DIAS" userId="230fdbc8-4b0d-4b95-a425-bf041973b5a0" providerId="ADAL" clId="{F75CBDB1-DEC4-486F-8AB0-90D2169E0DFA}" dt="2023-12-06T22:53:24.858" v="138" actId="14100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6T22:53:24.858" v="138" actId="14100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6T22:53:07.330" v="125" actId="14100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6T22:53:07.330" v="125" actId="14100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1-22T22:13:20.380" v="90" actId="20577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1-22T15:25:10.267" v="89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1-22T22:13:20.380" v="90" actId="20577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1-22T15:22:07.974" v="30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6T23:00:59.237" v="153" actId="1076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6T22:52:21.881" v="109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6T23:00:45.518" v="148" actId="1076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916E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916E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Spell Checker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199FA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199FA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199FA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199FA2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41468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41468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F6813E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FB73B3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B73B3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FB73B3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1</cp:revision>
  <dcterms:created xsi:type="dcterms:W3CDTF">2023-11-21T20:33:55Z</dcterms:created>
  <dcterms:modified xsi:type="dcterms:W3CDTF">2023-12-06T23:01:08Z</dcterms:modified>
</cp:coreProperties>
</file>