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" dt="2023-11-22T15:19:59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">
      <pc:chgData name="MATHEUS SANTOS DIAS" userId="230fdbc8-4b0d-4b95-a425-bf041973b5a0" providerId="ADAL" clId="{F75CBDB1-DEC4-486F-8AB0-90D2169E0DFA}" dt="2023-11-22T22:13:20.380" v="90" actId="20577"/>
      <pc:docMkLst>
        <pc:docMk/>
      </pc:docMkLst>
      <pc:sldChg chg="modSp mod">
        <pc:chgData name="MATHEUS SANTOS DIAS" userId="230fdbc8-4b0d-4b95-a425-bf041973b5a0" providerId="ADAL" clId="{F75CBDB1-DEC4-486F-8AB0-90D2169E0DFA}" dt="2023-11-22T15:21:51.208" v="25" actId="14100"/>
        <pc:sldMkLst>
          <pc:docMk/>
          <pc:sldMk cId="3094583086" sldId="257"/>
        </pc:sldMkLst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1-22T15:21:49.664" v="23" actId="1076"/>
        <pc:sldMkLst>
          <pc:docMk/>
          <pc:sldMk cId="314579243" sldId="258"/>
        </pc:sldMkLst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1-22T22:13:20.380" v="90" actId="20577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1-22T15:25:10.267" v="89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1-22T22:13:20.380" v="90" actId="20577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1-22T15:22:07.974" v="30" actId="1076"/>
          <ac:picMkLst>
            <pc:docMk/>
            <pc:sldMk cId="1330256755" sldId="260"/>
            <ac:picMk id="6" creationId="{AD13CDD3-5CCC-25BC-9973-2096604D28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916EF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916EF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Spell Checker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199FA2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199FA2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</a:t>
            </a: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41468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414680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F6813E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F6813E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1</cp:revision>
  <dcterms:created xsi:type="dcterms:W3CDTF">2023-11-21T20:33:55Z</dcterms:created>
  <dcterms:modified xsi:type="dcterms:W3CDTF">2023-11-22T22:13:29Z</dcterms:modified>
</cp:coreProperties>
</file>