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57" r:id="rId8"/>
    <p:sldId id="258" r:id="rId9"/>
    <p:sldId id="260" r:id="rId10"/>
    <p:sldId id="2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1" dt="2023-12-11T17:34:2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11T17:35:45.752" v="379" actId="1076"/>
      <pc:docMkLst>
        <pc:docMk/>
      </pc:docMkLst>
      <pc:sldChg chg="addSp delSp modSp mod setBg">
        <pc:chgData name="MATHEUS SANTOS DIAS" userId="230fdbc8-4b0d-4b95-a425-bf041973b5a0" providerId="ADAL" clId="{F75CBDB1-DEC4-486F-8AB0-90D2169E0DFA}" dt="2023-12-11T16:51:49.242" v="257" actId="1076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11T16:48:33.725" v="228" actId="1076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1:49.242" v="257" actId="1076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  <pc:picChg chg="mod modCrop">
          <ac:chgData name="MATHEUS SANTOS DIAS" userId="230fdbc8-4b0d-4b95-a425-bf041973b5a0" providerId="ADAL" clId="{F75CBDB1-DEC4-486F-8AB0-90D2169E0DFA}" dt="2023-12-11T16:46:08.914" v="215" actId="14100"/>
          <ac:picMkLst>
            <pc:docMk/>
            <pc:sldMk cId="3979586301" sldId="256"/>
            <ac:picMk id="5" creationId="{3C87EF71-E566-2641-D7BD-54E5AF82285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11T17:20:55.918" v="346" actId="1076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11T17:20:53.505" v="344" actId="21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2-11T17:20:55.918" v="346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del mod ord">
        <pc:chgData name="MATHEUS SANTOS DIAS" userId="230fdbc8-4b0d-4b95-a425-bf041973b5a0" providerId="ADAL" clId="{F75CBDB1-DEC4-486F-8AB0-90D2169E0DFA}" dt="2023-12-11T17:11:15.873" v="327" actId="47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del mod">
        <pc:chgData name="MATHEUS SANTOS DIAS" userId="230fdbc8-4b0d-4b95-a425-bf041973b5a0" providerId="ADAL" clId="{F75CBDB1-DEC4-486F-8AB0-90D2169E0DFA}" dt="2023-12-11T17:11:17.173" v="328" actId="47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  <pc:sldChg chg="addSp delSp modSp add mod ord">
        <pc:chgData name="MATHEUS SANTOS DIAS" userId="230fdbc8-4b0d-4b95-a425-bf041973b5a0" providerId="ADAL" clId="{F75CBDB1-DEC4-486F-8AB0-90D2169E0DFA}" dt="2023-12-11T17:12:51.593" v="340" actId="732"/>
        <pc:sldMkLst>
          <pc:docMk/>
          <pc:sldMk cId="627260678" sldId="264"/>
        </pc:sldMkLst>
        <pc:spChg chg="mod">
          <ac:chgData name="MATHEUS SANTOS DIAS" userId="230fdbc8-4b0d-4b95-a425-bf041973b5a0" providerId="ADAL" clId="{F75CBDB1-DEC4-486F-8AB0-90D2169E0DFA}" dt="2023-12-11T17:08:22.634" v="288"/>
          <ac:spMkLst>
            <pc:docMk/>
            <pc:sldMk cId="627260678" sldId="264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4:28.589" v="276" actId="1076"/>
          <ac:spMkLst>
            <pc:docMk/>
            <pc:sldMk cId="627260678" sldId="264"/>
            <ac:spMk id="7" creationId="{92D1DBE4-1D9B-6EC7-DB02-C199B9426D69}"/>
          </ac:spMkLst>
        </pc:spChg>
        <pc:picChg chg="add mod ord modCrop">
          <ac:chgData name="MATHEUS SANTOS DIAS" userId="230fdbc8-4b0d-4b95-a425-bf041973b5a0" providerId="ADAL" clId="{F75CBDB1-DEC4-486F-8AB0-90D2169E0DFA}" dt="2023-12-11T17:12:51.593" v="340" actId="732"/>
          <ac:picMkLst>
            <pc:docMk/>
            <pc:sldMk cId="627260678" sldId="264"/>
            <ac:picMk id="2" creationId="{FD543ED3-FB01-EEF3-4EB0-B3C3E9A736CF}"/>
          </ac:picMkLst>
        </pc:picChg>
        <pc:picChg chg="del">
          <ac:chgData name="MATHEUS SANTOS DIAS" userId="230fdbc8-4b0d-4b95-a425-bf041973b5a0" providerId="ADAL" clId="{F75CBDB1-DEC4-486F-8AB0-90D2169E0DFA}" dt="2023-12-11T16:49:47.228" v="236" actId="478"/>
          <ac:picMkLst>
            <pc:docMk/>
            <pc:sldMk cId="627260678" sldId="264"/>
            <ac:picMk id="5" creationId="{3C87EF71-E566-2641-D7BD-54E5AF82285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09:35.505" v="324" actId="20577"/>
        <pc:sldMkLst>
          <pc:docMk/>
          <pc:sldMk cId="2208647757" sldId="265"/>
        </pc:sldMkLst>
        <pc:spChg chg="mod">
          <ac:chgData name="MATHEUS SANTOS DIAS" userId="230fdbc8-4b0d-4b95-a425-bf041973b5a0" providerId="ADAL" clId="{F75CBDB1-DEC4-486F-8AB0-90D2169E0DFA}" dt="2023-12-11T17:08:26.120" v="289"/>
          <ac:spMkLst>
            <pc:docMk/>
            <pc:sldMk cId="2208647757" sldId="265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7:09:35.505" v="324" actId="20577"/>
          <ac:spMkLst>
            <pc:docMk/>
            <pc:sldMk cId="2208647757" sldId="265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07:41.585" v="282" actId="478"/>
          <ac:picMkLst>
            <pc:docMk/>
            <pc:sldMk cId="2208647757" sldId="265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07:59.300" v="286" actId="171"/>
          <ac:picMkLst>
            <pc:docMk/>
            <pc:sldMk cId="2208647757" sldId="265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22:15.057" v="355" actId="1076"/>
        <pc:sldMkLst>
          <pc:docMk/>
          <pc:sldMk cId="2226232231" sldId="266"/>
        </pc:sldMkLst>
        <pc:spChg chg="add del mod">
          <ac:chgData name="MATHEUS SANTOS DIAS" userId="230fdbc8-4b0d-4b95-a425-bf041973b5a0" providerId="ADAL" clId="{F75CBDB1-DEC4-486F-8AB0-90D2169E0DFA}" dt="2023-12-11T17:22:03.401" v="354" actId="478"/>
          <ac:spMkLst>
            <pc:docMk/>
            <pc:sldMk cId="2226232231" sldId="266"/>
            <ac:spMk id="4" creationId="{FA46566F-E31A-F9D6-83FB-E16C68049692}"/>
          </ac:spMkLst>
        </pc:spChg>
        <pc:spChg chg="mod">
          <ac:chgData name="MATHEUS SANTOS DIAS" userId="230fdbc8-4b0d-4b95-a425-bf041973b5a0" providerId="ADAL" clId="{F75CBDB1-DEC4-486F-8AB0-90D2169E0DFA}" dt="2023-12-11T17:21:43.756" v="351" actId="1076"/>
          <ac:spMkLst>
            <pc:docMk/>
            <pc:sldMk cId="2226232231" sldId="266"/>
            <ac:spMk id="6" creationId="{0F02E0C4-50B9-F252-8C64-48044F02592F}"/>
          </ac:spMkLst>
        </pc:spChg>
        <pc:spChg chg="mod ord">
          <ac:chgData name="MATHEUS SANTOS DIAS" userId="230fdbc8-4b0d-4b95-a425-bf041973b5a0" providerId="ADAL" clId="{F75CBDB1-DEC4-486F-8AB0-90D2169E0DFA}" dt="2023-12-11T17:22:15.057" v="355" actId="1076"/>
          <ac:spMkLst>
            <pc:docMk/>
            <pc:sldMk cId="2226232231" sldId="266"/>
            <ac:spMk id="7" creationId="{92D1DBE4-1D9B-6EC7-DB02-C199B9426D69}"/>
          </ac:spMkLst>
        </pc:spChg>
        <pc:picChg chg="add mod modCrop">
          <ac:chgData name="MATHEUS SANTOS DIAS" userId="230fdbc8-4b0d-4b95-a425-bf041973b5a0" providerId="ADAL" clId="{F75CBDB1-DEC4-486F-8AB0-90D2169E0DFA}" dt="2023-12-11T17:12:48.292" v="339" actId="14100"/>
          <ac:picMkLst>
            <pc:docMk/>
            <pc:sldMk cId="2226232231" sldId="266"/>
            <ac:picMk id="2" creationId="{5D0E2E24-6141-5497-D642-5C1BE3FA6730}"/>
          </ac:picMkLst>
        </pc:picChg>
        <pc:picChg chg="del">
          <ac:chgData name="MATHEUS SANTOS DIAS" userId="230fdbc8-4b0d-4b95-a425-bf041973b5a0" providerId="ADAL" clId="{F75CBDB1-DEC4-486F-8AB0-90D2169E0DFA}" dt="2023-12-11T17:11:52.313" v="333" actId="478"/>
          <ac:picMkLst>
            <pc:docMk/>
            <pc:sldMk cId="2226232231" sldId="266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35:45.752" v="379" actId="1076"/>
        <pc:sldMkLst>
          <pc:docMk/>
          <pc:sldMk cId="2987288991" sldId="267"/>
        </pc:sldMkLst>
        <pc:spChg chg="add mod">
          <ac:chgData name="MATHEUS SANTOS DIAS" userId="230fdbc8-4b0d-4b95-a425-bf041973b5a0" providerId="ADAL" clId="{F75CBDB1-DEC4-486F-8AB0-90D2169E0DFA}" dt="2023-12-11T17:34:32.993" v="373"/>
          <ac:spMkLst>
            <pc:docMk/>
            <pc:sldMk cId="2987288991" sldId="267"/>
            <ac:spMk id="4" creationId="{1F380ABD-25BE-B843-1D41-C6B906FF2421}"/>
          </ac:spMkLst>
        </pc:spChg>
        <pc:spChg chg="add mod">
          <ac:chgData name="MATHEUS SANTOS DIAS" userId="230fdbc8-4b0d-4b95-a425-bf041973b5a0" providerId="ADAL" clId="{F75CBDB1-DEC4-486F-8AB0-90D2169E0DFA}" dt="2023-12-11T17:35:37.774" v="378" actId="14100"/>
          <ac:spMkLst>
            <pc:docMk/>
            <pc:sldMk cId="2987288991" sldId="267"/>
            <ac:spMk id="5" creationId="{F64508F7-5CE8-87F4-8B07-29504AC33EA5}"/>
          </ac:spMkLst>
        </pc:spChg>
        <pc:spChg chg="del mod">
          <ac:chgData name="MATHEUS SANTOS DIAS" userId="230fdbc8-4b0d-4b95-a425-bf041973b5a0" providerId="ADAL" clId="{F75CBDB1-DEC4-486F-8AB0-90D2169E0DFA}" dt="2023-12-11T17:34:00.585" v="368" actId="478"/>
          <ac:spMkLst>
            <pc:docMk/>
            <pc:sldMk cId="2987288991" sldId="267"/>
            <ac:spMk id="6" creationId="{0F02E0C4-50B9-F252-8C64-48044F02592F}"/>
          </ac:spMkLst>
        </pc:spChg>
        <pc:spChg chg="del mod">
          <ac:chgData name="MATHEUS SANTOS DIAS" userId="230fdbc8-4b0d-4b95-a425-bf041973b5a0" providerId="ADAL" clId="{F75CBDB1-DEC4-486F-8AB0-90D2169E0DFA}" dt="2023-12-11T17:34:05.791" v="370" actId="478"/>
          <ac:spMkLst>
            <pc:docMk/>
            <pc:sldMk cId="2987288991" sldId="267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23:17.440" v="358" actId="478"/>
          <ac:picMkLst>
            <pc:docMk/>
            <pc:sldMk cId="2987288991" sldId="267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35:45.752" v="379" actId="1076"/>
          <ac:picMkLst>
            <pc:docMk/>
            <pc:sldMk cId="2987288991" sldId="267"/>
            <ac:picMk id="3" creationId="{BA16947E-7877-BFBA-63BE-88823B0DE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05/11/2024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D543ED3-FB01-EEF3-4EB0-B3C3E9A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23161"/>
          <a:stretch/>
        </p:blipFill>
        <p:spPr>
          <a:xfrm>
            <a:off x="5542576" y="395287"/>
            <a:ext cx="6373199" cy="6067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Indicadores de Crescimento Verde</a:t>
            </a:r>
          </a:p>
        </p:txBody>
      </p:sp>
    </p:spTree>
    <p:extLst>
      <p:ext uri="{BB962C8B-B14F-4D97-AF65-F5344CB8AC3E}">
        <p14:creationId xmlns:p14="http://schemas.microsoft.com/office/powerpoint/2010/main" val="62726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r="23211"/>
          <a:stretch/>
        </p:blipFill>
        <p:spPr>
          <a:xfrm>
            <a:off x="5773162" y="0"/>
            <a:ext cx="641883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i="0" cap="all" dirty="0">
                <a:solidFill>
                  <a:srgbClr val="0563BB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PROCESSAMENTO DE LINGUAGEM NATURAL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76200" y="309888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6E7C1A-4029-E145-B77D-95140F2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5049"/>
          <a:stretch/>
        </p:blipFill>
        <p:spPr>
          <a:xfrm>
            <a:off x="6029325" y="-4461"/>
            <a:ext cx="6162675" cy="68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5496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SÉRIE TEMPORAL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426879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em São Paulo</a:t>
            </a:r>
          </a:p>
        </p:txBody>
      </p:sp>
    </p:spTree>
    <p:extLst>
      <p:ext uri="{BB962C8B-B14F-4D97-AF65-F5344CB8AC3E}">
        <p14:creationId xmlns:p14="http://schemas.microsoft.com/office/powerpoint/2010/main" val="22086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DETECÇÃO DE ANOMALIAS</a:t>
            </a:r>
          </a:p>
        </p:txBody>
      </p:sp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D0E2E24-6141-5497-D642-5C1BE3FA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6111"/>
          <a:stretch/>
        </p:blipFill>
        <p:spPr>
          <a:xfrm>
            <a:off x="6229350" y="4477"/>
            <a:ext cx="5962650" cy="68535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111463"/>
            <a:ext cx="684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Fraudes em um E-commerce</a:t>
            </a:r>
          </a:p>
        </p:txBody>
      </p:sp>
    </p:spTree>
    <p:extLst>
      <p:ext uri="{BB962C8B-B14F-4D97-AF65-F5344CB8AC3E}">
        <p14:creationId xmlns:p14="http://schemas.microsoft.com/office/powerpoint/2010/main" val="22262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A16947E-7877-BFBA-63BE-88823B0DE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3754"/>
          <a:stretch/>
        </p:blipFill>
        <p:spPr>
          <a:xfrm>
            <a:off x="6305549" y="0"/>
            <a:ext cx="6229351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380ABD-25BE-B843-1D41-C6B906FF2421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OPERACIONAL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508F7-5CE8-87F4-8B07-29504AC33EA5}"/>
              </a:ext>
            </a:extLst>
          </p:cNvPr>
          <p:cNvSpPr txBox="1"/>
          <p:nvPr/>
        </p:nvSpPr>
        <p:spPr>
          <a:xfrm>
            <a:off x="0" y="3022007"/>
            <a:ext cx="684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Roteirização de Veículos com Frota Heterogênea</a:t>
            </a:r>
            <a:endParaRPr lang="en-US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625F-B733-9568-8B02-22F63F19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8177C17-09D1-A1B5-CC0A-E5B0E3FE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71" y="8553"/>
            <a:ext cx="6849448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F81DC6-20BA-6CF2-5D7E-AF94DC281DC0}"/>
              </a:ext>
            </a:extLst>
          </p:cNvPr>
          <p:cNvSpPr txBox="1"/>
          <p:nvPr/>
        </p:nvSpPr>
        <p:spPr>
          <a:xfrm>
            <a:off x="79512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STORYTELLING</a:t>
            </a:r>
          </a:p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49A45D-080B-31AC-19F0-7F177F52079C}"/>
              </a:ext>
            </a:extLst>
          </p:cNvPr>
          <p:cNvSpPr txBox="1"/>
          <p:nvPr/>
        </p:nvSpPr>
        <p:spPr>
          <a:xfrm>
            <a:off x="79512" y="3022007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Análise de terremotos registrados de 1973 a 2013 com Tableau </a:t>
            </a:r>
            <a:r>
              <a:rPr lang="pt-BR" sz="4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</a:t>
            </a:r>
            <a:endParaRPr lang="en-US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70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Open Sans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3</cp:revision>
  <dcterms:created xsi:type="dcterms:W3CDTF">2023-11-21T20:33:55Z</dcterms:created>
  <dcterms:modified xsi:type="dcterms:W3CDTF">2024-11-06T02:16:05Z</dcterms:modified>
</cp:coreProperties>
</file>