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BB"/>
    <a:srgbClr val="FB73B3"/>
    <a:srgbClr val="F6813E"/>
    <a:srgbClr val="6A68DB"/>
    <a:srgbClr val="414680"/>
    <a:srgbClr val="199FA2"/>
    <a:srgbClr val="916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CBDB1-DEC4-486F-8AB0-90D2169E0DFA}" v="7" dt="2023-12-09T23:27:26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SANTOS DIAS" userId="230fdbc8-4b0d-4b95-a425-bf041973b5a0" providerId="ADAL" clId="{F75CBDB1-DEC4-486F-8AB0-90D2169E0DFA}"/>
    <pc:docChg chg="undo redo custSel addSld delSld modSld sldOrd">
      <pc:chgData name="MATHEUS SANTOS DIAS" userId="230fdbc8-4b0d-4b95-a425-bf041973b5a0" providerId="ADAL" clId="{F75CBDB1-DEC4-486F-8AB0-90D2169E0DFA}" dt="2023-12-09T23:28:08.702" v="202" actId="1076"/>
      <pc:docMkLst>
        <pc:docMk/>
      </pc:docMkLst>
      <pc:sldChg chg="addSp delSp modSp mod">
        <pc:chgData name="MATHEUS SANTOS DIAS" userId="230fdbc8-4b0d-4b95-a425-bf041973b5a0" providerId="ADAL" clId="{F75CBDB1-DEC4-486F-8AB0-90D2169E0DFA}" dt="2023-12-09T23:15:30.624" v="158" actId="478"/>
        <pc:sldMkLst>
          <pc:docMk/>
          <pc:sldMk cId="3979586301" sldId="256"/>
        </pc:sldMkLst>
        <pc:spChg chg="mod">
          <ac:chgData name="MATHEUS SANTOS DIAS" userId="230fdbc8-4b0d-4b95-a425-bf041973b5a0" providerId="ADAL" clId="{F75CBDB1-DEC4-486F-8AB0-90D2169E0DFA}" dt="2023-12-09T23:15:23.036" v="156" actId="207"/>
          <ac:spMkLst>
            <pc:docMk/>
            <pc:sldMk cId="3979586301" sldId="256"/>
            <ac:spMk id="6" creationId="{0F02E0C4-50B9-F252-8C64-48044F02592F}"/>
          </ac:spMkLst>
        </pc:spChg>
        <pc:spChg chg="mod">
          <ac:chgData name="MATHEUS SANTOS DIAS" userId="230fdbc8-4b0d-4b95-a425-bf041973b5a0" providerId="ADAL" clId="{F75CBDB1-DEC4-486F-8AB0-90D2169E0DFA}" dt="2023-12-09T23:15:27.173" v="157" actId="207"/>
          <ac:spMkLst>
            <pc:docMk/>
            <pc:sldMk cId="3979586301" sldId="256"/>
            <ac:spMk id="7" creationId="{92D1DBE4-1D9B-6EC7-DB02-C199B9426D69}"/>
          </ac:spMkLst>
        </pc:spChg>
        <pc:picChg chg="add del mod">
          <ac:chgData name="MATHEUS SANTOS DIAS" userId="230fdbc8-4b0d-4b95-a425-bf041973b5a0" providerId="ADAL" clId="{F75CBDB1-DEC4-486F-8AB0-90D2169E0DFA}" dt="2023-12-09T23:15:30.624" v="158" actId="478"/>
          <ac:picMkLst>
            <pc:docMk/>
            <pc:sldMk cId="3979586301" sldId="256"/>
            <ac:picMk id="3" creationId="{FA96FBF4-EBF4-07D9-44CE-7D93E71C0D20}"/>
          </ac:picMkLst>
        </pc:picChg>
      </pc:sldChg>
      <pc:sldChg chg="modSp mod">
        <pc:chgData name="MATHEUS SANTOS DIAS" userId="230fdbc8-4b0d-4b95-a425-bf041973b5a0" providerId="ADAL" clId="{F75CBDB1-DEC4-486F-8AB0-90D2169E0DFA}" dt="2023-12-09T23:15:40.857" v="160" actId="207"/>
        <pc:sldMkLst>
          <pc:docMk/>
          <pc:sldMk cId="3094583086" sldId="257"/>
        </pc:sldMkLst>
        <pc:spChg chg="mod">
          <ac:chgData name="MATHEUS SANTOS DIAS" userId="230fdbc8-4b0d-4b95-a425-bf041973b5a0" providerId="ADAL" clId="{F75CBDB1-DEC4-486F-8AB0-90D2169E0DFA}" dt="2023-12-09T23:15:35.375" v="159" actId="207"/>
          <ac:spMkLst>
            <pc:docMk/>
            <pc:sldMk cId="3094583086" sldId="257"/>
            <ac:spMk id="4" creationId="{FFFF3812-0184-90AF-FBBB-D63A5F999143}"/>
          </ac:spMkLst>
        </pc:spChg>
        <pc:spChg chg="mod">
          <ac:chgData name="MATHEUS SANTOS DIAS" userId="230fdbc8-4b0d-4b95-a425-bf041973b5a0" providerId="ADAL" clId="{F75CBDB1-DEC4-486F-8AB0-90D2169E0DFA}" dt="2023-12-09T23:15:40.857" v="160" actId="207"/>
          <ac:spMkLst>
            <pc:docMk/>
            <pc:sldMk cId="3094583086" sldId="257"/>
            <ac:spMk id="5" creationId="{30730B9D-13BB-70FC-C248-D2521062A469}"/>
          </ac:spMkLst>
        </pc:spChg>
        <pc:picChg chg="mod">
          <ac:chgData name="MATHEUS SANTOS DIAS" userId="230fdbc8-4b0d-4b95-a425-bf041973b5a0" providerId="ADAL" clId="{F75CBDB1-DEC4-486F-8AB0-90D2169E0DFA}" dt="2023-11-22T15:21:51.208" v="25" actId="14100"/>
          <ac:picMkLst>
            <pc:docMk/>
            <pc:sldMk cId="3094583086" sldId="257"/>
            <ac:picMk id="3" creationId="{402F5158-6738-1F0E-B977-989FD4CA62AD}"/>
          </ac:picMkLst>
        </pc:picChg>
      </pc:sldChg>
      <pc:sldChg chg="modSp mod">
        <pc:chgData name="MATHEUS SANTOS DIAS" userId="230fdbc8-4b0d-4b95-a425-bf041973b5a0" providerId="ADAL" clId="{F75CBDB1-DEC4-486F-8AB0-90D2169E0DFA}" dt="2023-12-09T23:15:53.081" v="162" actId="207"/>
        <pc:sldMkLst>
          <pc:docMk/>
          <pc:sldMk cId="314579243" sldId="258"/>
        </pc:sldMkLst>
        <pc:spChg chg="mod">
          <ac:chgData name="MATHEUS SANTOS DIAS" userId="230fdbc8-4b0d-4b95-a425-bf041973b5a0" providerId="ADAL" clId="{F75CBDB1-DEC4-486F-8AB0-90D2169E0DFA}" dt="2023-12-09T23:15:46.661" v="161" actId="207"/>
          <ac:spMkLst>
            <pc:docMk/>
            <pc:sldMk cId="314579243" sldId="258"/>
            <ac:spMk id="4" creationId="{05580C2E-9A88-0CED-A559-C28FFD25F071}"/>
          </ac:spMkLst>
        </pc:spChg>
        <pc:spChg chg="mod">
          <ac:chgData name="MATHEUS SANTOS DIAS" userId="230fdbc8-4b0d-4b95-a425-bf041973b5a0" providerId="ADAL" clId="{F75CBDB1-DEC4-486F-8AB0-90D2169E0DFA}" dt="2023-12-09T23:15:53.081" v="162" actId="207"/>
          <ac:spMkLst>
            <pc:docMk/>
            <pc:sldMk cId="314579243" sldId="258"/>
            <ac:spMk id="5" creationId="{77196CD6-8C17-EC1F-2FB6-6D3CF0DE30D3}"/>
          </ac:spMkLst>
        </pc:spChg>
        <pc:picChg chg="mod">
          <ac:chgData name="MATHEUS SANTOS DIAS" userId="230fdbc8-4b0d-4b95-a425-bf041973b5a0" providerId="ADAL" clId="{F75CBDB1-DEC4-486F-8AB0-90D2169E0DFA}" dt="2023-11-22T15:21:49.664" v="23" actId="1076"/>
          <ac:picMkLst>
            <pc:docMk/>
            <pc:sldMk cId="314579243" sldId="258"/>
            <ac:picMk id="3" creationId="{ECED02C7-09C0-EC2B-32B4-D81577CB83E3}"/>
          </ac:picMkLst>
        </pc:picChg>
      </pc:sldChg>
      <pc:sldChg chg="new del">
        <pc:chgData name="MATHEUS SANTOS DIAS" userId="230fdbc8-4b0d-4b95-a425-bf041973b5a0" providerId="ADAL" clId="{F75CBDB1-DEC4-486F-8AB0-90D2169E0DFA}" dt="2023-11-22T15:19:40.072" v="2" actId="47"/>
        <pc:sldMkLst>
          <pc:docMk/>
          <pc:sldMk cId="1794669792" sldId="259"/>
        </pc:sldMkLst>
      </pc:sldChg>
      <pc:sldChg chg="addSp delSp modSp add mod">
        <pc:chgData name="MATHEUS SANTOS DIAS" userId="230fdbc8-4b0d-4b95-a425-bf041973b5a0" providerId="ADAL" clId="{F75CBDB1-DEC4-486F-8AB0-90D2169E0DFA}" dt="2023-12-09T23:16:02.488" v="164" actId="207"/>
        <pc:sldMkLst>
          <pc:docMk/>
          <pc:sldMk cId="1330256755" sldId="260"/>
        </pc:sldMkLst>
        <pc:spChg chg="mod">
          <ac:chgData name="MATHEUS SANTOS DIAS" userId="230fdbc8-4b0d-4b95-a425-bf041973b5a0" providerId="ADAL" clId="{F75CBDB1-DEC4-486F-8AB0-90D2169E0DFA}" dt="2023-12-09T23:15:58.353" v="163" actId="207"/>
          <ac:spMkLst>
            <pc:docMk/>
            <pc:sldMk cId="1330256755" sldId="260"/>
            <ac:spMk id="4" creationId="{05580C2E-9A88-0CED-A559-C28FFD25F071}"/>
          </ac:spMkLst>
        </pc:spChg>
        <pc:spChg chg="mod">
          <ac:chgData name="MATHEUS SANTOS DIAS" userId="230fdbc8-4b0d-4b95-a425-bf041973b5a0" providerId="ADAL" clId="{F75CBDB1-DEC4-486F-8AB0-90D2169E0DFA}" dt="2023-12-09T23:16:02.488" v="164" actId="207"/>
          <ac:spMkLst>
            <pc:docMk/>
            <pc:sldMk cId="1330256755" sldId="260"/>
            <ac:spMk id="5" creationId="{77196CD6-8C17-EC1F-2FB6-6D3CF0DE30D3}"/>
          </ac:spMkLst>
        </pc:spChg>
        <pc:picChg chg="del">
          <ac:chgData name="MATHEUS SANTOS DIAS" userId="230fdbc8-4b0d-4b95-a425-bf041973b5a0" providerId="ADAL" clId="{F75CBDB1-DEC4-486F-8AB0-90D2169E0DFA}" dt="2023-11-22T15:19:42.001" v="3" actId="478"/>
          <ac:picMkLst>
            <pc:docMk/>
            <pc:sldMk cId="1330256755" sldId="260"/>
            <ac:picMk id="3" creationId="{ECED02C7-09C0-EC2B-32B4-D81577CB83E3}"/>
          </ac:picMkLst>
        </pc:picChg>
        <pc:picChg chg="add mod ord">
          <ac:chgData name="MATHEUS SANTOS DIAS" userId="230fdbc8-4b0d-4b95-a425-bf041973b5a0" providerId="ADAL" clId="{F75CBDB1-DEC4-486F-8AB0-90D2169E0DFA}" dt="2023-11-22T15:22:07.974" v="30" actId="1076"/>
          <ac:picMkLst>
            <pc:docMk/>
            <pc:sldMk cId="1330256755" sldId="260"/>
            <ac:picMk id="6" creationId="{AD13CDD3-5CCC-25BC-9973-2096604D28E7}"/>
          </ac:picMkLst>
        </pc:picChg>
      </pc:sldChg>
      <pc:sldChg chg="addSp modSp new mod">
        <pc:chgData name="MATHEUS SANTOS DIAS" userId="230fdbc8-4b0d-4b95-a425-bf041973b5a0" providerId="ADAL" clId="{F75CBDB1-DEC4-486F-8AB0-90D2169E0DFA}" dt="2023-12-09T23:16:10.692" v="166" actId="207"/>
        <pc:sldMkLst>
          <pc:docMk/>
          <pc:sldMk cId="3664229022" sldId="261"/>
        </pc:sldMkLst>
        <pc:spChg chg="add mod">
          <ac:chgData name="MATHEUS SANTOS DIAS" userId="230fdbc8-4b0d-4b95-a425-bf041973b5a0" providerId="ADAL" clId="{F75CBDB1-DEC4-486F-8AB0-90D2169E0DFA}" dt="2023-12-09T23:16:06.933" v="165" actId="207"/>
          <ac:spMkLst>
            <pc:docMk/>
            <pc:sldMk cId="3664229022" sldId="261"/>
            <ac:spMk id="4" creationId="{A128E4B8-B652-E47C-693B-D6FE8EF4CC6E}"/>
          </ac:spMkLst>
        </pc:spChg>
        <pc:spChg chg="add mod">
          <ac:chgData name="MATHEUS SANTOS DIAS" userId="230fdbc8-4b0d-4b95-a425-bf041973b5a0" providerId="ADAL" clId="{F75CBDB1-DEC4-486F-8AB0-90D2169E0DFA}" dt="2023-12-09T23:16:10.692" v="166" actId="207"/>
          <ac:spMkLst>
            <pc:docMk/>
            <pc:sldMk cId="3664229022" sldId="261"/>
            <ac:spMk id="5" creationId="{D7A7A897-B7FF-B1C9-1954-34BEAE8CD400}"/>
          </ac:spMkLst>
        </pc:spChg>
        <pc:picChg chg="add mod">
          <ac:chgData name="MATHEUS SANTOS DIAS" userId="230fdbc8-4b0d-4b95-a425-bf041973b5a0" providerId="ADAL" clId="{F75CBDB1-DEC4-486F-8AB0-90D2169E0DFA}" dt="2023-12-06T23:00:59.237" v="153" actId="1076"/>
          <ac:picMkLst>
            <pc:docMk/>
            <pc:sldMk cId="3664229022" sldId="261"/>
            <ac:picMk id="3" creationId="{8772FC1B-7BD9-B03C-F122-474CA62104EB}"/>
          </ac:picMkLst>
        </pc:picChg>
      </pc:sldChg>
      <pc:sldChg chg="addSp modSp new mod ord">
        <pc:chgData name="MATHEUS SANTOS DIAS" userId="230fdbc8-4b0d-4b95-a425-bf041973b5a0" providerId="ADAL" clId="{F75CBDB1-DEC4-486F-8AB0-90D2169E0DFA}" dt="2023-12-09T23:28:08.702" v="202" actId="1076"/>
        <pc:sldMkLst>
          <pc:docMk/>
          <pc:sldMk cId="3258180675" sldId="262"/>
        </pc:sldMkLst>
        <pc:spChg chg="add mod">
          <ac:chgData name="MATHEUS SANTOS DIAS" userId="230fdbc8-4b0d-4b95-a425-bf041973b5a0" providerId="ADAL" clId="{F75CBDB1-DEC4-486F-8AB0-90D2169E0DFA}" dt="2023-12-09T23:27:39.374" v="196" actId="20577"/>
          <ac:spMkLst>
            <pc:docMk/>
            <pc:sldMk cId="3258180675" sldId="262"/>
            <ac:spMk id="4" creationId="{610CFCAD-F33D-8898-04B8-E989CEE8A675}"/>
          </ac:spMkLst>
        </pc:spChg>
        <pc:spChg chg="add mod">
          <ac:chgData name="MATHEUS SANTOS DIAS" userId="230fdbc8-4b0d-4b95-a425-bf041973b5a0" providerId="ADAL" clId="{F75CBDB1-DEC4-486F-8AB0-90D2169E0DFA}" dt="2023-12-09T23:24:36.962" v="185" actId="20577"/>
          <ac:spMkLst>
            <pc:docMk/>
            <pc:sldMk cId="3258180675" sldId="262"/>
            <ac:spMk id="5" creationId="{6714795F-DAF6-0679-9446-758B822CD7E9}"/>
          </ac:spMkLst>
        </pc:spChg>
        <pc:picChg chg="add mod">
          <ac:chgData name="MATHEUS SANTOS DIAS" userId="230fdbc8-4b0d-4b95-a425-bf041973b5a0" providerId="ADAL" clId="{F75CBDB1-DEC4-486F-8AB0-90D2169E0DFA}" dt="2023-12-09T23:28:08.702" v="202" actId="1076"/>
          <ac:picMkLst>
            <pc:docMk/>
            <pc:sldMk cId="3258180675" sldId="262"/>
            <ac:picMk id="3" creationId="{E7F02104-5191-C7C4-893E-FA6D852EB8CB}"/>
          </ac:picMkLst>
        </pc:picChg>
      </pc:sldChg>
      <pc:sldChg chg="modSp add mod">
        <pc:chgData name="MATHEUS SANTOS DIAS" userId="230fdbc8-4b0d-4b95-a425-bf041973b5a0" providerId="ADAL" clId="{F75CBDB1-DEC4-486F-8AB0-90D2169E0DFA}" dt="2023-12-09T23:27:56.815" v="200" actId="1076"/>
        <pc:sldMkLst>
          <pc:docMk/>
          <pc:sldMk cId="2938446129" sldId="263"/>
        </pc:sldMkLst>
        <pc:picChg chg="mod">
          <ac:chgData name="MATHEUS SANTOS DIAS" userId="230fdbc8-4b0d-4b95-a425-bf041973b5a0" providerId="ADAL" clId="{F75CBDB1-DEC4-486F-8AB0-90D2169E0DFA}" dt="2023-12-09T23:27:56.815" v="200" actId="1076"/>
          <ac:picMkLst>
            <pc:docMk/>
            <pc:sldMk cId="2938446129" sldId="263"/>
            <ac:picMk id="3" creationId="{E7F02104-5191-C7C4-893E-FA6D852EB8C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1DF96-A746-E774-3FCF-78FF205F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2809A-63AE-7B9C-F109-37EE66A35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97E43-D351-FAD7-69AB-D4712E70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09AB2-492D-12A5-BC18-D87A627D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AF34CB-D527-29E3-2C25-B66BE956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3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B91B6-5EA5-477C-E70C-3D9F7618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F3303A-2DB7-D0DB-1F43-F776ACEB9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64E29-0D84-F19D-36CF-323B22B8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28259E-3A94-6FD7-2EBD-BBCF19E6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91701-CCA0-04C3-9147-13FFAEC8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58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9E03E-F405-149E-B797-69E710F48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C0C7FC-E63B-F123-0F3A-64129A0C9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74028-E159-1CC2-4F81-682E8C80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1AB614-2E0C-C450-9CE4-D2378DF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58270-94D0-8438-33C0-D6EF3F9A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4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EE4D7-77D0-AA9A-1457-1F18A983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826775-39C2-21E3-D583-FB683131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DF1F3-1F06-E16D-BD43-5399D9FF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B1438-1033-6E07-06E7-C00E1017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68E8D-2C38-10E0-68D6-F4F0F4FD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08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0209D-FFF4-5B6A-6D9C-D20D67DA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B3B8ED-09CD-78C5-579F-8C27FF69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89BAD-0604-C6B1-ABF7-51780FBE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51437-AB0E-6D2C-EADE-11CCD1AC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A92B29-4DFE-A193-E092-D07A05EE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0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EA3BF-9853-C404-BFD0-0DAA0A55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450FD-D674-675A-1494-33AB61946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3B0FF-28EA-D0DA-CC5C-BDE7C71F5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A478F-5554-D3A7-B65A-496FFC9C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EA90A7-BFCA-C2B7-B65E-BEB98044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FB5553-7682-2138-60BE-2B6F467B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1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A80E4-5B49-979F-77F7-775B7C09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0F50B6-C665-8858-D080-ABD201F1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2F1F2-F260-56CF-D621-B784CD67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E62CA8-58DB-77BB-1708-36D616B33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63F377-2A9D-0226-F985-6EFE651DE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C65003-1401-1A39-C3D2-BA4FFAC3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A2F87A-6F96-1D54-37CF-644DEBB7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410DA0-FD10-0C8E-7B24-F3B82A1C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5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70C12-8C18-E582-2FFE-1BEB020E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B11AAE-87D8-A973-EB48-C578594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114CC-226A-19A6-9C76-E32A970B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D749CA-48A6-C5E2-7646-835B36CD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4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6CAA12-0E26-F2D8-02DC-CBF8AC6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B516CC-39B4-D99B-EF6F-2617EBF0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875404-5C19-5806-58D5-627C9096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9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D3153-4186-67A0-6B22-0E89EA75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2A54-502C-0B43-37CA-B11822C9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237645-8C69-967B-22D7-6B22A68F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5D790C-5288-6A05-428A-3541141B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AC3447-80AE-E99B-F4E1-2ACB360D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431F68-3407-4A6A-427D-5CFDA6C2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04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D4F1-640E-2D8B-8B44-51CDE79D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83D095-25CE-DDBD-B3C8-2119DE294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BB53F4-51EF-4B43-11CE-18589D42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6CF41C-3C2C-C80B-79D4-8369CA3E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8AA324-C198-BDCC-64EA-4F881CDB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DFA45F-B9FA-D289-03CC-5D376F83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D1E8DF-A58C-DDB7-D39F-5964AE24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3CD58D-3510-EB4D-DF60-EDDA46A4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EFF4A0-B33B-EFC4-B697-2A61AFDE8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A16E0-01DB-4CA7-B5A5-2C288B23FD35}" type="datetimeFigureOut">
              <a:rPr lang="pt-BR" smtClean="0"/>
              <a:t>09/12/2023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7E860-3987-88E5-B01B-5C73F5B5D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2A2624-B739-FAF4-2549-FB69A0A87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5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3C87EF71-E566-2641-D7BD-54E5AF822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00" y="549000"/>
            <a:ext cx="10240000" cy="5760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NLP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1228725" y="5528836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Spell Checker</a:t>
            </a:r>
          </a:p>
        </p:txBody>
      </p:sp>
    </p:spTree>
    <p:extLst>
      <p:ext uri="{BB962C8B-B14F-4D97-AF65-F5344CB8AC3E}">
        <p14:creationId xmlns:p14="http://schemas.microsoft.com/office/powerpoint/2010/main" val="3979586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402F5158-6738-1F0E-B977-989FD4CA6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0" y="729000"/>
            <a:ext cx="9600000" cy="54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FFF3812-0184-90AF-FBBB-D63A5F999143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730B9D-13BB-70FC-C248-D2521062A469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Green Growth </a:t>
            </a:r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indicators</a:t>
            </a:r>
            <a:endParaRPr lang="pt-BR" sz="7200" dirty="0">
              <a:solidFill>
                <a:srgbClr val="0563BB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8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CED02C7-09C0-EC2B-32B4-D81577CB8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" y="369000"/>
            <a:ext cx="10880000" cy="612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0C2E-9A88-0CED-A559-C28FFD25F071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TIME SERIES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196CD6-8C17-EC1F-2FB6-6D3CF0DE30D3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COVID-19 in São Paulo</a:t>
            </a:r>
          </a:p>
        </p:txBody>
      </p:sp>
    </p:spTree>
    <p:extLst>
      <p:ext uri="{BB962C8B-B14F-4D97-AF65-F5344CB8AC3E}">
        <p14:creationId xmlns:p14="http://schemas.microsoft.com/office/powerpoint/2010/main" val="314579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AD13CDD3-5CCC-25BC-9973-2096604D2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0C2E-9A88-0CED-A559-C28FFD25F071}"/>
              </a:ext>
            </a:extLst>
          </p:cNvPr>
          <p:cNvSpPr txBox="1"/>
          <p:nvPr/>
        </p:nvSpPr>
        <p:spPr>
          <a:xfrm>
            <a:off x="0" y="1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ANOMALY DETECTION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196CD6-8C17-EC1F-2FB6-6D3CF0DE30D3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Frauds</a:t>
            </a:r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 </a:t>
            </a:r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</a:t>
            </a:r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E-commerce</a:t>
            </a:r>
          </a:p>
        </p:txBody>
      </p:sp>
    </p:spTree>
    <p:extLst>
      <p:ext uri="{BB962C8B-B14F-4D97-AF65-F5344CB8AC3E}">
        <p14:creationId xmlns:p14="http://schemas.microsoft.com/office/powerpoint/2010/main" val="133025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772FC1B-7BD9-B03C-F122-474CA6210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311736"/>
            <a:ext cx="5760000" cy="576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28E4B8-B652-E47C-693B-D6FE8EF4CC6E}"/>
              </a:ext>
            </a:extLst>
          </p:cNvPr>
          <p:cNvSpPr txBox="1"/>
          <p:nvPr/>
        </p:nvSpPr>
        <p:spPr>
          <a:xfrm>
            <a:off x="0" y="12883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OPERATIONAL RESEARCH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A7A897-B7FF-B1C9-1954-34BEAE8CD400}"/>
              </a:ext>
            </a:extLst>
          </p:cNvPr>
          <p:cNvSpPr txBox="1"/>
          <p:nvPr/>
        </p:nvSpPr>
        <p:spPr>
          <a:xfrm>
            <a:off x="0" y="510367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Vehicle Routing Problem with Heterogeneous Fleet</a:t>
            </a:r>
            <a:endParaRPr lang="pt-BR" sz="5400" dirty="0">
              <a:solidFill>
                <a:srgbClr val="0563BB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29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E7F02104-5191-C7C4-893E-FA6D852EB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00" y="549000"/>
            <a:ext cx="10240000" cy="576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10CFCAD-F33D-8898-04B8-E989CEE8A675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EDA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14795F-DAF6-0679-9446-758B822CD7E9}"/>
              </a:ext>
            </a:extLst>
          </p:cNvPr>
          <p:cNvSpPr txBox="1"/>
          <p:nvPr/>
        </p:nvSpPr>
        <p:spPr>
          <a:xfrm>
            <a:off x="1228725" y="5528836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 </a:t>
            </a:r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progress</a:t>
            </a:r>
            <a:endParaRPr lang="pt-BR" sz="7200" dirty="0">
              <a:solidFill>
                <a:srgbClr val="0563BB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44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E7F02104-5191-C7C4-893E-FA6D852EB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000" y="549000"/>
            <a:ext cx="10240000" cy="576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610CFCAD-F33D-8898-04B8-E989CEE8A675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DASHBOARD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714795F-DAF6-0679-9446-758B822CD7E9}"/>
              </a:ext>
            </a:extLst>
          </p:cNvPr>
          <p:cNvSpPr txBox="1"/>
          <p:nvPr/>
        </p:nvSpPr>
        <p:spPr>
          <a:xfrm>
            <a:off x="1228725" y="5528836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 </a:t>
            </a:r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progress</a:t>
            </a:r>
            <a:endParaRPr lang="pt-BR" sz="7200" dirty="0">
              <a:solidFill>
                <a:srgbClr val="0563BB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81806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33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Arial Rounded MT Bold</vt:lpstr>
      <vt:lpstr>Calibri</vt:lpstr>
      <vt:lpstr>Calibri Light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SANTOS DIAS</dc:creator>
  <cp:lastModifiedBy>MATHEUS SANTOS DIAS</cp:lastModifiedBy>
  <cp:revision>1</cp:revision>
  <dcterms:created xsi:type="dcterms:W3CDTF">2023-11-21T20:33:55Z</dcterms:created>
  <dcterms:modified xsi:type="dcterms:W3CDTF">2023-12-09T23:28:11Z</dcterms:modified>
</cp:coreProperties>
</file>