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916E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916EF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Spell Checker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199FA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199FA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</a:t>
            </a: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41468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41468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1</cp:revision>
  <dcterms:created xsi:type="dcterms:W3CDTF">2023-11-21T20:33:55Z</dcterms:created>
  <dcterms:modified xsi:type="dcterms:W3CDTF">2023-11-21T20:50:55Z</dcterms:modified>
</cp:coreProperties>
</file>