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BB"/>
    <a:srgbClr val="FB73B3"/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21" dt="2023-12-11T17:34:2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 sldOrd">
      <pc:chgData name="MATHEUS SANTOS DIAS" userId="230fdbc8-4b0d-4b95-a425-bf041973b5a0" providerId="ADAL" clId="{F75CBDB1-DEC4-486F-8AB0-90D2169E0DFA}" dt="2023-12-11T17:35:45.752" v="379" actId="1076"/>
      <pc:docMkLst>
        <pc:docMk/>
      </pc:docMkLst>
      <pc:sldChg chg="addSp delSp modSp mod setBg">
        <pc:chgData name="MATHEUS SANTOS DIAS" userId="230fdbc8-4b0d-4b95-a425-bf041973b5a0" providerId="ADAL" clId="{F75CBDB1-DEC4-486F-8AB0-90D2169E0DFA}" dt="2023-12-11T16:51:49.242" v="257" actId="1076"/>
        <pc:sldMkLst>
          <pc:docMk/>
          <pc:sldMk cId="3979586301" sldId="256"/>
        </pc:sldMkLst>
        <pc:spChg chg="mod">
          <ac:chgData name="MATHEUS SANTOS DIAS" userId="230fdbc8-4b0d-4b95-a425-bf041973b5a0" providerId="ADAL" clId="{F75CBDB1-DEC4-486F-8AB0-90D2169E0DFA}" dt="2023-12-11T16:48:33.725" v="228" actId="1076"/>
          <ac:spMkLst>
            <pc:docMk/>
            <pc:sldMk cId="3979586301" sldId="256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1:49.242" v="257" actId="1076"/>
          <ac:spMkLst>
            <pc:docMk/>
            <pc:sldMk cId="3979586301" sldId="256"/>
            <ac:spMk id="7" creationId="{92D1DBE4-1D9B-6EC7-DB02-C199B9426D69}"/>
          </ac:spMkLst>
        </pc:spChg>
        <pc:picChg chg="add del mod">
          <ac:chgData name="MATHEUS SANTOS DIAS" userId="230fdbc8-4b0d-4b95-a425-bf041973b5a0" providerId="ADAL" clId="{F75CBDB1-DEC4-486F-8AB0-90D2169E0DFA}" dt="2023-12-09T23:15:30.624" v="158" actId="478"/>
          <ac:picMkLst>
            <pc:docMk/>
            <pc:sldMk cId="3979586301" sldId="256"/>
            <ac:picMk id="3" creationId="{FA96FBF4-EBF4-07D9-44CE-7D93E71C0D20}"/>
          </ac:picMkLst>
        </pc:picChg>
        <pc:picChg chg="mod modCrop">
          <ac:chgData name="MATHEUS SANTOS DIAS" userId="230fdbc8-4b0d-4b95-a425-bf041973b5a0" providerId="ADAL" clId="{F75CBDB1-DEC4-486F-8AB0-90D2169E0DFA}" dt="2023-12-11T16:46:08.914" v="215" actId="14100"/>
          <ac:picMkLst>
            <pc:docMk/>
            <pc:sldMk cId="3979586301" sldId="256"/>
            <ac:picMk id="5" creationId="{3C87EF71-E566-2641-D7BD-54E5AF822850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40.857" v="160" actId="207"/>
        <pc:sldMkLst>
          <pc:docMk/>
          <pc:sldMk cId="3094583086" sldId="257"/>
        </pc:sldMkLst>
        <pc:spChg chg="mod">
          <ac:chgData name="MATHEUS SANTOS DIAS" userId="230fdbc8-4b0d-4b95-a425-bf041973b5a0" providerId="ADAL" clId="{F75CBDB1-DEC4-486F-8AB0-90D2169E0DFA}" dt="2023-12-09T23:15:35.375" v="159" actId="207"/>
          <ac:spMkLst>
            <pc:docMk/>
            <pc:sldMk cId="3094583086" sldId="257"/>
            <ac:spMk id="4" creationId="{FFFF3812-0184-90AF-FBBB-D63A5F999143}"/>
          </ac:spMkLst>
        </pc:spChg>
        <pc:spChg chg="mod">
          <ac:chgData name="MATHEUS SANTOS DIAS" userId="230fdbc8-4b0d-4b95-a425-bf041973b5a0" providerId="ADAL" clId="{F75CBDB1-DEC4-486F-8AB0-90D2169E0DFA}" dt="2023-12-09T23:15:40.857" v="160" actId="207"/>
          <ac:spMkLst>
            <pc:docMk/>
            <pc:sldMk cId="3094583086" sldId="257"/>
            <ac:spMk id="5" creationId="{30730B9D-13BB-70FC-C248-D2521062A469}"/>
          </ac:spMkLst>
        </pc:spChg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53.081" v="162" actId="207"/>
        <pc:sldMkLst>
          <pc:docMk/>
          <pc:sldMk cId="314579243" sldId="258"/>
        </pc:sldMkLst>
        <pc:spChg chg="mod">
          <ac:chgData name="MATHEUS SANTOS DIAS" userId="230fdbc8-4b0d-4b95-a425-bf041973b5a0" providerId="ADAL" clId="{F75CBDB1-DEC4-486F-8AB0-90D2169E0DFA}" dt="2023-12-09T23:15:46.661" v="161" actId="207"/>
          <ac:spMkLst>
            <pc:docMk/>
            <pc:sldMk cId="314579243" sldId="258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09T23:15:53.081" v="162" actId="207"/>
          <ac:spMkLst>
            <pc:docMk/>
            <pc:sldMk cId="314579243" sldId="258"/>
            <ac:spMk id="5" creationId="{77196CD6-8C17-EC1F-2FB6-6D3CF0DE30D3}"/>
          </ac:spMkLst>
        </pc:spChg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2-11T17:20:55.918" v="346" actId="1076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2-09T23:15:58.353" v="163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11T17:20:53.505" v="344" actId="21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2-11T17:20:55.918" v="346" actId="1076"/>
          <ac:picMkLst>
            <pc:docMk/>
            <pc:sldMk cId="1330256755" sldId="260"/>
            <ac:picMk id="6" creationId="{AD13CDD3-5CCC-25BC-9973-2096604D28E7}"/>
          </ac:picMkLst>
        </pc:picChg>
      </pc:sldChg>
      <pc:sldChg chg="addSp modSp new mod">
        <pc:chgData name="MATHEUS SANTOS DIAS" userId="230fdbc8-4b0d-4b95-a425-bf041973b5a0" providerId="ADAL" clId="{F75CBDB1-DEC4-486F-8AB0-90D2169E0DFA}" dt="2023-12-09T23:16:10.692" v="166" actId="207"/>
        <pc:sldMkLst>
          <pc:docMk/>
          <pc:sldMk cId="3664229022" sldId="261"/>
        </pc:sldMkLst>
        <pc:spChg chg="add mod">
          <ac:chgData name="MATHEUS SANTOS DIAS" userId="230fdbc8-4b0d-4b95-a425-bf041973b5a0" providerId="ADAL" clId="{F75CBDB1-DEC4-486F-8AB0-90D2169E0DFA}" dt="2023-12-09T23:16:06.933" v="165" actId="207"/>
          <ac:spMkLst>
            <pc:docMk/>
            <pc:sldMk cId="3664229022" sldId="261"/>
            <ac:spMk id="4" creationId="{A128E4B8-B652-E47C-693B-D6FE8EF4CC6E}"/>
          </ac:spMkLst>
        </pc:spChg>
        <pc:spChg chg="add mod">
          <ac:chgData name="MATHEUS SANTOS DIAS" userId="230fdbc8-4b0d-4b95-a425-bf041973b5a0" providerId="ADAL" clId="{F75CBDB1-DEC4-486F-8AB0-90D2169E0DFA}" dt="2023-12-09T23:16:10.692" v="166" actId="207"/>
          <ac:spMkLst>
            <pc:docMk/>
            <pc:sldMk cId="3664229022" sldId="261"/>
            <ac:spMk id="5" creationId="{D7A7A897-B7FF-B1C9-1954-34BEAE8CD400}"/>
          </ac:spMkLst>
        </pc:spChg>
        <pc:picChg chg="add mod">
          <ac:chgData name="MATHEUS SANTOS DIAS" userId="230fdbc8-4b0d-4b95-a425-bf041973b5a0" providerId="ADAL" clId="{F75CBDB1-DEC4-486F-8AB0-90D2169E0DFA}" dt="2023-12-06T23:00:59.237" v="153" actId="1076"/>
          <ac:picMkLst>
            <pc:docMk/>
            <pc:sldMk cId="3664229022" sldId="261"/>
            <ac:picMk id="3" creationId="{8772FC1B-7BD9-B03C-F122-474CA62104EB}"/>
          </ac:picMkLst>
        </pc:picChg>
      </pc:sldChg>
      <pc:sldChg chg="addSp modSp new del mod ord">
        <pc:chgData name="MATHEUS SANTOS DIAS" userId="230fdbc8-4b0d-4b95-a425-bf041973b5a0" providerId="ADAL" clId="{F75CBDB1-DEC4-486F-8AB0-90D2169E0DFA}" dt="2023-12-11T17:11:15.873" v="327" actId="47"/>
        <pc:sldMkLst>
          <pc:docMk/>
          <pc:sldMk cId="3258180675" sldId="262"/>
        </pc:sldMkLst>
        <pc:spChg chg="add mod">
          <ac:chgData name="MATHEUS SANTOS DIAS" userId="230fdbc8-4b0d-4b95-a425-bf041973b5a0" providerId="ADAL" clId="{F75CBDB1-DEC4-486F-8AB0-90D2169E0DFA}" dt="2023-12-09T23:27:39.374" v="196" actId="20577"/>
          <ac:spMkLst>
            <pc:docMk/>
            <pc:sldMk cId="3258180675" sldId="262"/>
            <ac:spMk id="4" creationId="{610CFCAD-F33D-8898-04B8-E989CEE8A675}"/>
          </ac:spMkLst>
        </pc:spChg>
        <pc:spChg chg="add mod">
          <ac:chgData name="MATHEUS SANTOS DIAS" userId="230fdbc8-4b0d-4b95-a425-bf041973b5a0" providerId="ADAL" clId="{F75CBDB1-DEC4-486F-8AB0-90D2169E0DFA}" dt="2023-12-09T23:24:36.962" v="185" actId="20577"/>
          <ac:spMkLst>
            <pc:docMk/>
            <pc:sldMk cId="3258180675" sldId="262"/>
            <ac:spMk id="5" creationId="{6714795F-DAF6-0679-9446-758B822CD7E9}"/>
          </ac:spMkLst>
        </pc:spChg>
        <pc:picChg chg="add mod">
          <ac:chgData name="MATHEUS SANTOS DIAS" userId="230fdbc8-4b0d-4b95-a425-bf041973b5a0" providerId="ADAL" clId="{F75CBDB1-DEC4-486F-8AB0-90D2169E0DFA}" dt="2023-12-09T23:28:08.702" v="202" actId="1076"/>
          <ac:picMkLst>
            <pc:docMk/>
            <pc:sldMk cId="3258180675" sldId="262"/>
            <ac:picMk id="3" creationId="{E7F02104-5191-C7C4-893E-FA6D852EB8CB}"/>
          </ac:picMkLst>
        </pc:picChg>
      </pc:sldChg>
      <pc:sldChg chg="modSp add del mod">
        <pc:chgData name="MATHEUS SANTOS DIAS" userId="230fdbc8-4b0d-4b95-a425-bf041973b5a0" providerId="ADAL" clId="{F75CBDB1-DEC4-486F-8AB0-90D2169E0DFA}" dt="2023-12-11T17:11:17.173" v="328" actId="47"/>
        <pc:sldMkLst>
          <pc:docMk/>
          <pc:sldMk cId="2938446129" sldId="263"/>
        </pc:sldMkLst>
        <pc:picChg chg="mod">
          <ac:chgData name="MATHEUS SANTOS DIAS" userId="230fdbc8-4b0d-4b95-a425-bf041973b5a0" providerId="ADAL" clId="{F75CBDB1-DEC4-486F-8AB0-90D2169E0DFA}" dt="2023-12-09T23:27:56.815" v="200" actId="1076"/>
          <ac:picMkLst>
            <pc:docMk/>
            <pc:sldMk cId="2938446129" sldId="263"/>
            <ac:picMk id="3" creationId="{E7F02104-5191-C7C4-893E-FA6D852EB8CB}"/>
          </ac:picMkLst>
        </pc:picChg>
      </pc:sldChg>
      <pc:sldChg chg="addSp delSp modSp add mod ord">
        <pc:chgData name="MATHEUS SANTOS DIAS" userId="230fdbc8-4b0d-4b95-a425-bf041973b5a0" providerId="ADAL" clId="{F75CBDB1-DEC4-486F-8AB0-90D2169E0DFA}" dt="2023-12-11T17:12:51.593" v="340" actId="732"/>
        <pc:sldMkLst>
          <pc:docMk/>
          <pc:sldMk cId="627260678" sldId="264"/>
        </pc:sldMkLst>
        <pc:spChg chg="mod">
          <ac:chgData name="MATHEUS SANTOS DIAS" userId="230fdbc8-4b0d-4b95-a425-bf041973b5a0" providerId="ADAL" clId="{F75CBDB1-DEC4-486F-8AB0-90D2169E0DFA}" dt="2023-12-11T17:08:22.634" v="288"/>
          <ac:spMkLst>
            <pc:docMk/>
            <pc:sldMk cId="627260678" sldId="264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4:28.589" v="276" actId="1076"/>
          <ac:spMkLst>
            <pc:docMk/>
            <pc:sldMk cId="627260678" sldId="264"/>
            <ac:spMk id="7" creationId="{92D1DBE4-1D9B-6EC7-DB02-C199B9426D69}"/>
          </ac:spMkLst>
        </pc:spChg>
        <pc:picChg chg="add mod ord modCrop">
          <ac:chgData name="MATHEUS SANTOS DIAS" userId="230fdbc8-4b0d-4b95-a425-bf041973b5a0" providerId="ADAL" clId="{F75CBDB1-DEC4-486F-8AB0-90D2169E0DFA}" dt="2023-12-11T17:12:51.593" v="340" actId="732"/>
          <ac:picMkLst>
            <pc:docMk/>
            <pc:sldMk cId="627260678" sldId="264"/>
            <ac:picMk id="2" creationId="{FD543ED3-FB01-EEF3-4EB0-B3C3E9A736CF}"/>
          </ac:picMkLst>
        </pc:picChg>
        <pc:picChg chg="del">
          <ac:chgData name="MATHEUS SANTOS DIAS" userId="230fdbc8-4b0d-4b95-a425-bf041973b5a0" providerId="ADAL" clId="{F75CBDB1-DEC4-486F-8AB0-90D2169E0DFA}" dt="2023-12-11T16:49:47.228" v="236" actId="478"/>
          <ac:picMkLst>
            <pc:docMk/>
            <pc:sldMk cId="627260678" sldId="264"/>
            <ac:picMk id="5" creationId="{3C87EF71-E566-2641-D7BD-54E5AF82285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09:35.505" v="324" actId="20577"/>
        <pc:sldMkLst>
          <pc:docMk/>
          <pc:sldMk cId="2208647757" sldId="265"/>
        </pc:sldMkLst>
        <pc:spChg chg="mod">
          <ac:chgData name="MATHEUS SANTOS DIAS" userId="230fdbc8-4b0d-4b95-a425-bf041973b5a0" providerId="ADAL" clId="{F75CBDB1-DEC4-486F-8AB0-90D2169E0DFA}" dt="2023-12-11T17:08:26.120" v="289"/>
          <ac:spMkLst>
            <pc:docMk/>
            <pc:sldMk cId="2208647757" sldId="265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7:09:35.505" v="324" actId="20577"/>
          <ac:spMkLst>
            <pc:docMk/>
            <pc:sldMk cId="2208647757" sldId="265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07:41.585" v="282" actId="478"/>
          <ac:picMkLst>
            <pc:docMk/>
            <pc:sldMk cId="2208647757" sldId="265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07:59.300" v="286" actId="171"/>
          <ac:picMkLst>
            <pc:docMk/>
            <pc:sldMk cId="2208647757" sldId="265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22:15.057" v="355" actId="1076"/>
        <pc:sldMkLst>
          <pc:docMk/>
          <pc:sldMk cId="2226232231" sldId="266"/>
        </pc:sldMkLst>
        <pc:spChg chg="add del mod">
          <ac:chgData name="MATHEUS SANTOS DIAS" userId="230fdbc8-4b0d-4b95-a425-bf041973b5a0" providerId="ADAL" clId="{F75CBDB1-DEC4-486F-8AB0-90D2169E0DFA}" dt="2023-12-11T17:22:03.401" v="354" actId="478"/>
          <ac:spMkLst>
            <pc:docMk/>
            <pc:sldMk cId="2226232231" sldId="266"/>
            <ac:spMk id="4" creationId="{FA46566F-E31A-F9D6-83FB-E16C68049692}"/>
          </ac:spMkLst>
        </pc:spChg>
        <pc:spChg chg="mod">
          <ac:chgData name="MATHEUS SANTOS DIAS" userId="230fdbc8-4b0d-4b95-a425-bf041973b5a0" providerId="ADAL" clId="{F75CBDB1-DEC4-486F-8AB0-90D2169E0DFA}" dt="2023-12-11T17:21:43.756" v="351" actId="1076"/>
          <ac:spMkLst>
            <pc:docMk/>
            <pc:sldMk cId="2226232231" sldId="266"/>
            <ac:spMk id="6" creationId="{0F02E0C4-50B9-F252-8C64-48044F02592F}"/>
          </ac:spMkLst>
        </pc:spChg>
        <pc:spChg chg="mod ord">
          <ac:chgData name="MATHEUS SANTOS DIAS" userId="230fdbc8-4b0d-4b95-a425-bf041973b5a0" providerId="ADAL" clId="{F75CBDB1-DEC4-486F-8AB0-90D2169E0DFA}" dt="2023-12-11T17:22:15.057" v="355" actId="1076"/>
          <ac:spMkLst>
            <pc:docMk/>
            <pc:sldMk cId="2226232231" sldId="266"/>
            <ac:spMk id="7" creationId="{92D1DBE4-1D9B-6EC7-DB02-C199B9426D69}"/>
          </ac:spMkLst>
        </pc:spChg>
        <pc:picChg chg="add mod modCrop">
          <ac:chgData name="MATHEUS SANTOS DIAS" userId="230fdbc8-4b0d-4b95-a425-bf041973b5a0" providerId="ADAL" clId="{F75CBDB1-DEC4-486F-8AB0-90D2169E0DFA}" dt="2023-12-11T17:12:48.292" v="339" actId="14100"/>
          <ac:picMkLst>
            <pc:docMk/>
            <pc:sldMk cId="2226232231" sldId="266"/>
            <ac:picMk id="2" creationId="{5D0E2E24-6141-5497-D642-5C1BE3FA6730}"/>
          </ac:picMkLst>
        </pc:picChg>
        <pc:picChg chg="del">
          <ac:chgData name="MATHEUS SANTOS DIAS" userId="230fdbc8-4b0d-4b95-a425-bf041973b5a0" providerId="ADAL" clId="{F75CBDB1-DEC4-486F-8AB0-90D2169E0DFA}" dt="2023-12-11T17:11:52.313" v="333" actId="478"/>
          <ac:picMkLst>
            <pc:docMk/>
            <pc:sldMk cId="2226232231" sldId="266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35:45.752" v="379" actId="1076"/>
        <pc:sldMkLst>
          <pc:docMk/>
          <pc:sldMk cId="2987288991" sldId="267"/>
        </pc:sldMkLst>
        <pc:spChg chg="add mod">
          <ac:chgData name="MATHEUS SANTOS DIAS" userId="230fdbc8-4b0d-4b95-a425-bf041973b5a0" providerId="ADAL" clId="{F75CBDB1-DEC4-486F-8AB0-90D2169E0DFA}" dt="2023-12-11T17:34:32.993" v="373"/>
          <ac:spMkLst>
            <pc:docMk/>
            <pc:sldMk cId="2987288991" sldId="267"/>
            <ac:spMk id="4" creationId="{1F380ABD-25BE-B843-1D41-C6B906FF2421}"/>
          </ac:spMkLst>
        </pc:spChg>
        <pc:spChg chg="add mod">
          <ac:chgData name="MATHEUS SANTOS DIAS" userId="230fdbc8-4b0d-4b95-a425-bf041973b5a0" providerId="ADAL" clId="{F75CBDB1-DEC4-486F-8AB0-90D2169E0DFA}" dt="2023-12-11T17:35:37.774" v="378" actId="14100"/>
          <ac:spMkLst>
            <pc:docMk/>
            <pc:sldMk cId="2987288991" sldId="267"/>
            <ac:spMk id="5" creationId="{F64508F7-5CE8-87F4-8B07-29504AC33EA5}"/>
          </ac:spMkLst>
        </pc:spChg>
        <pc:spChg chg="del mod">
          <ac:chgData name="MATHEUS SANTOS DIAS" userId="230fdbc8-4b0d-4b95-a425-bf041973b5a0" providerId="ADAL" clId="{F75CBDB1-DEC4-486F-8AB0-90D2169E0DFA}" dt="2023-12-11T17:34:00.585" v="368" actId="478"/>
          <ac:spMkLst>
            <pc:docMk/>
            <pc:sldMk cId="2987288991" sldId="267"/>
            <ac:spMk id="6" creationId="{0F02E0C4-50B9-F252-8C64-48044F02592F}"/>
          </ac:spMkLst>
        </pc:spChg>
        <pc:spChg chg="del mod">
          <ac:chgData name="MATHEUS SANTOS DIAS" userId="230fdbc8-4b0d-4b95-a425-bf041973b5a0" providerId="ADAL" clId="{F75CBDB1-DEC4-486F-8AB0-90D2169E0DFA}" dt="2023-12-11T17:34:05.791" v="370" actId="478"/>
          <ac:spMkLst>
            <pc:docMk/>
            <pc:sldMk cId="2987288991" sldId="267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23:17.440" v="358" actId="478"/>
          <ac:picMkLst>
            <pc:docMk/>
            <pc:sldMk cId="2987288991" sldId="267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35:45.752" v="379" actId="1076"/>
          <ac:picMkLst>
            <pc:docMk/>
            <pc:sldMk cId="2987288991" sldId="267"/>
            <ac:picMk id="3" creationId="{BA16947E-7877-BFBA-63BE-88823B0DEB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D543ED3-FB01-EEF3-4EB0-B3C3E9A73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r="23161"/>
          <a:stretch/>
        </p:blipFill>
        <p:spPr>
          <a:xfrm>
            <a:off x="5542576" y="395287"/>
            <a:ext cx="6373199" cy="60674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849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2462781"/>
            <a:ext cx="6849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4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4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6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r="23211"/>
          <a:stretch/>
        </p:blipFill>
        <p:spPr>
          <a:xfrm>
            <a:off x="5773162" y="0"/>
            <a:ext cx="641883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76200" y="2462781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Spell Checker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D6E7C1A-4029-E145-B77D-95140F20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25049"/>
          <a:stretch/>
        </p:blipFill>
        <p:spPr>
          <a:xfrm>
            <a:off x="6029325" y="-4461"/>
            <a:ext cx="6162675" cy="6862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849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2462781"/>
            <a:ext cx="6849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22086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D0E2E24-6141-5497-D642-5C1BE3FA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r="6111"/>
          <a:stretch/>
        </p:blipFill>
        <p:spPr>
          <a:xfrm>
            <a:off x="6229350" y="4477"/>
            <a:ext cx="5962650" cy="68535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2703956"/>
            <a:ext cx="6849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4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22262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A16947E-7877-BFBA-63BE-88823B0DE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3754"/>
          <a:stretch/>
        </p:blipFill>
        <p:spPr>
          <a:xfrm>
            <a:off x="6305549" y="0"/>
            <a:ext cx="6229351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380ABD-25BE-B843-1D41-C6B906FF2421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508F7-5CE8-87F4-8B07-29504AC33EA5}"/>
              </a:ext>
            </a:extLst>
          </p:cNvPr>
          <p:cNvSpPr txBox="1"/>
          <p:nvPr/>
        </p:nvSpPr>
        <p:spPr>
          <a:xfrm>
            <a:off x="0" y="2703956"/>
            <a:ext cx="6849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</a:p>
        </p:txBody>
      </p:sp>
    </p:spTree>
    <p:extLst>
      <p:ext uri="{BB962C8B-B14F-4D97-AF65-F5344CB8AC3E}">
        <p14:creationId xmlns:p14="http://schemas.microsoft.com/office/powerpoint/2010/main" val="29872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772FC1B-7BD9-B03C-F122-474CA621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11736"/>
            <a:ext cx="576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8E4B8-B652-E47C-693B-D6FE8EF4CC6E}"/>
              </a:ext>
            </a:extLst>
          </p:cNvPr>
          <p:cNvSpPr txBox="1"/>
          <p:nvPr/>
        </p:nvSpPr>
        <p:spPr>
          <a:xfrm>
            <a:off x="0" y="1288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A7A897-B7FF-B1C9-1954-34BEAE8CD400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  <a:endParaRPr lang="pt-BR" sz="54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9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1</cp:revision>
  <dcterms:created xsi:type="dcterms:W3CDTF">2023-11-21T20:33:55Z</dcterms:created>
  <dcterms:modified xsi:type="dcterms:W3CDTF">2023-12-11T17:35:45Z</dcterms:modified>
</cp:coreProperties>
</file>