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Indicadores de Crescimento Verde</a:t>
            </a: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i="0" cap="all" dirty="0">
                <a:solidFill>
                  <a:srgbClr val="0563B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PROCESSAMENTO DE LINGUAGEM NATURAL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309888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5496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426879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em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DETECÇÃO DE ANOMALIAS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111463"/>
            <a:ext cx="684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Fraudes em um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OPERACIONAL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3022007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Roteirização de Veículos com Frota Heterogênea</a:t>
            </a:r>
            <a:endParaRPr lang="en-US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Open Sans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2</cp:revision>
  <dcterms:created xsi:type="dcterms:W3CDTF">2023-11-21T20:33:55Z</dcterms:created>
  <dcterms:modified xsi:type="dcterms:W3CDTF">2024-07-05T03:54:39Z</dcterms:modified>
</cp:coreProperties>
</file>