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62" y="-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900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4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944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603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939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241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8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394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78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83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781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EB4D-DF82-4FE2-9FD3-F3621D45F388}" type="datetimeFigureOut">
              <a:rPr lang="hu-HU" smtClean="0"/>
              <a:t>2019.02.09.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3C86C-EA63-49FB-94CA-DE48982C3AD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147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zabadkézi sokszög 26"/>
          <p:cNvSpPr/>
          <p:nvPr/>
        </p:nvSpPr>
        <p:spPr>
          <a:xfrm>
            <a:off x="5940152" y="1765300"/>
            <a:ext cx="917848" cy="596900"/>
          </a:xfrm>
          <a:custGeom>
            <a:avLst/>
            <a:gdLst>
              <a:gd name="connsiteX0" fmla="*/ 0 w 850900"/>
              <a:gd name="connsiteY0" fmla="*/ 596900 h 596900"/>
              <a:gd name="connsiteX1" fmla="*/ 698500 w 850900"/>
              <a:gd name="connsiteY1" fmla="*/ 444500 h 596900"/>
              <a:gd name="connsiteX2" fmla="*/ 850900 w 850900"/>
              <a:gd name="connsiteY2" fmla="*/ 0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596900">
                <a:moveTo>
                  <a:pt x="0" y="596900"/>
                </a:moveTo>
                <a:cubicBezTo>
                  <a:pt x="278341" y="570441"/>
                  <a:pt x="556683" y="543983"/>
                  <a:pt x="698500" y="444500"/>
                </a:cubicBezTo>
                <a:cubicBezTo>
                  <a:pt x="840317" y="345017"/>
                  <a:pt x="845608" y="172508"/>
                  <a:pt x="8509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8" name="Egyenes összekötő 17"/>
          <p:cNvCxnSpPr/>
          <p:nvPr/>
        </p:nvCxnSpPr>
        <p:spPr>
          <a:xfrm flipH="1" flipV="1">
            <a:off x="4287251" y="1988840"/>
            <a:ext cx="52202" cy="334888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 flipV="1">
            <a:off x="4454863" y="1988840"/>
            <a:ext cx="117137" cy="341568"/>
          </a:xfrm>
          <a:prstGeom prst="line">
            <a:avLst/>
          </a:prstGeom>
          <a:ln w="762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Kocka 3"/>
          <p:cNvSpPr/>
          <p:nvPr/>
        </p:nvSpPr>
        <p:spPr>
          <a:xfrm>
            <a:off x="683568" y="2089160"/>
            <a:ext cx="1584176" cy="576064"/>
          </a:xfrm>
          <a:prstGeom prst="cube">
            <a:avLst>
              <a:gd name="adj" fmla="val 79514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Kocka 4"/>
          <p:cNvSpPr/>
          <p:nvPr/>
        </p:nvSpPr>
        <p:spPr>
          <a:xfrm>
            <a:off x="1115616" y="1099520"/>
            <a:ext cx="1152128" cy="1008112"/>
          </a:xfrm>
          <a:prstGeom prst="cube">
            <a:avLst>
              <a:gd name="adj" fmla="val 43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Lekerekített téglalap 5"/>
          <p:cNvSpPr/>
          <p:nvPr/>
        </p:nvSpPr>
        <p:spPr>
          <a:xfrm>
            <a:off x="1187624" y="1268760"/>
            <a:ext cx="936104" cy="720080"/>
          </a:xfrm>
          <a:prstGeom prst="roundRect">
            <a:avLst>
              <a:gd name="adj" fmla="val 1025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Ív 6"/>
          <p:cNvSpPr/>
          <p:nvPr/>
        </p:nvSpPr>
        <p:spPr>
          <a:xfrm rot="2607551">
            <a:off x="1666528" y="160537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Ív 7"/>
          <p:cNvSpPr/>
          <p:nvPr/>
        </p:nvSpPr>
        <p:spPr>
          <a:xfrm rot="2607551">
            <a:off x="1884279" y="160537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Ív 8"/>
          <p:cNvSpPr/>
          <p:nvPr/>
        </p:nvSpPr>
        <p:spPr>
          <a:xfrm rot="2607551">
            <a:off x="2316327" y="160537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Ív 9"/>
          <p:cNvSpPr/>
          <p:nvPr/>
        </p:nvSpPr>
        <p:spPr>
          <a:xfrm rot="2607551">
            <a:off x="2100303" y="1605375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5" name="Csoportba foglalás 14"/>
          <p:cNvGrpSpPr/>
          <p:nvPr/>
        </p:nvGrpSpPr>
        <p:grpSpPr>
          <a:xfrm rot="10800000">
            <a:off x="3295833" y="1578496"/>
            <a:ext cx="1564199" cy="914400"/>
            <a:chOff x="1818928" y="1757775"/>
            <a:chExt cx="1564199" cy="914400"/>
          </a:xfrm>
        </p:grpSpPr>
        <p:sp>
          <p:nvSpPr>
            <p:cNvPr id="11" name="Ív 10"/>
            <p:cNvSpPr/>
            <p:nvPr/>
          </p:nvSpPr>
          <p:spPr>
            <a:xfrm rot="2607551">
              <a:off x="1818928" y="1757775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Ív 11"/>
            <p:cNvSpPr/>
            <p:nvPr/>
          </p:nvSpPr>
          <p:spPr>
            <a:xfrm rot="2607551">
              <a:off x="2036679" y="1757775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Ív 12"/>
            <p:cNvSpPr/>
            <p:nvPr/>
          </p:nvSpPr>
          <p:spPr>
            <a:xfrm rot="2607551">
              <a:off x="2468727" y="1757775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Ív 13"/>
            <p:cNvSpPr/>
            <p:nvPr/>
          </p:nvSpPr>
          <p:spPr>
            <a:xfrm rot="2607551">
              <a:off x="2252703" y="1757775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6" name="Kocka 15"/>
          <p:cNvSpPr/>
          <p:nvPr/>
        </p:nvSpPr>
        <p:spPr>
          <a:xfrm>
            <a:off x="4012659" y="2323728"/>
            <a:ext cx="549185" cy="234745"/>
          </a:xfrm>
          <a:prstGeom prst="cube">
            <a:avLst>
              <a:gd name="adj" fmla="val 6027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Kocka 22"/>
          <p:cNvSpPr/>
          <p:nvPr/>
        </p:nvSpPr>
        <p:spPr>
          <a:xfrm>
            <a:off x="5386652" y="2174261"/>
            <a:ext cx="674951" cy="392402"/>
          </a:xfrm>
          <a:prstGeom prst="cube">
            <a:avLst>
              <a:gd name="adj" fmla="val 60274"/>
            </a:avLst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Kocka 23"/>
          <p:cNvSpPr/>
          <p:nvPr/>
        </p:nvSpPr>
        <p:spPr>
          <a:xfrm>
            <a:off x="5335929" y="284204"/>
            <a:ext cx="2510693" cy="1488612"/>
          </a:xfrm>
          <a:prstGeom prst="cube">
            <a:avLst>
              <a:gd name="adj" fmla="val 2785"/>
            </a:avLst>
          </a:prstGeom>
          <a:solidFill>
            <a:schemeClr val="bg2">
              <a:lumMod val="2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Lekerekített téglalap 24"/>
          <p:cNvSpPr/>
          <p:nvPr/>
        </p:nvSpPr>
        <p:spPr>
          <a:xfrm>
            <a:off x="5386652" y="387822"/>
            <a:ext cx="2359710" cy="1321934"/>
          </a:xfrm>
          <a:prstGeom prst="roundRect">
            <a:avLst>
              <a:gd name="adj" fmla="val 3589"/>
            </a:avLst>
          </a:prstGeom>
          <a:solidFill>
            <a:schemeClr val="tx2">
              <a:lumMod val="7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abadkézi sokszög 25"/>
          <p:cNvSpPr/>
          <p:nvPr/>
        </p:nvSpPr>
        <p:spPr>
          <a:xfrm>
            <a:off x="4495800" y="2157071"/>
            <a:ext cx="890852" cy="436628"/>
          </a:xfrm>
          <a:custGeom>
            <a:avLst/>
            <a:gdLst>
              <a:gd name="connsiteX0" fmla="*/ 0 w 952500"/>
              <a:gd name="connsiteY0" fmla="*/ 294029 h 436628"/>
              <a:gd name="connsiteX1" fmla="*/ 292100 w 952500"/>
              <a:gd name="connsiteY1" fmla="*/ 1929 h 436628"/>
              <a:gd name="connsiteX2" fmla="*/ 596900 w 952500"/>
              <a:gd name="connsiteY2" fmla="*/ 421029 h 436628"/>
              <a:gd name="connsiteX3" fmla="*/ 952500 w 952500"/>
              <a:gd name="connsiteY3" fmla="*/ 306729 h 43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436628">
                <a:moveTo>
                  <a:pt x="0" y="294029"/>
                </a:moveTo>
                <a:cubicBezTo>
                  <a:pt x="96308" y="137395"/>
                  <a:pt x="192617" y="-19238"/>
                  <a:pt x="292100" y="1929"/>
                </a:cubicBezTo>
                <a:cubicBezTo>
                  <a:pt x="391583" y="23096"/>
                  <a:pt x="486833" y="370229"/>
                  <a:pt x="596900" y="421029"/>
                </a:cubicBezTo>
                <a:cubicBezTo>
                  <a:pt x="706967" y="471829"/>
                  <a:pt x="829733" y="389279"/>
                  <a:pt x="952500" y="306729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/>
          <p:cNvSpPr txBox="1"/>
          <p:nvPr/>
        </p:nvSpPr>
        <p:spPr>
          <a:xfrm>
            <a:off x="1084409" y="1302668"/>
            <a:ext cx="1124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rial Narrow" pitchFamily="34" charset="0"/>
              </a:rPr>
              <a:t>PC</a:t>
            </a:r>
          </a:p>
          <a:p>
            <a:pPr algn="ctr"/>
            <a:r>
              <a:rPr lang="hu-HU" dirty="0" smtClean="0">
                <a:latin typeface="Arial Narrow" pitchFamily="34" charset="0"/>
              </a:rPr>
              <a:t>a kántornál</a:t>
            </a:r>
            <a:endParaRPr lang="hu-HU" dirty="0">
              <a:latin typeface="Arial Narrow" pitchFamily="34" charset="0"/>
            </a:endParaRPr>
          </a:p>
        </p:txBody>
      </p:sp>
      <p:sp>
        <p:nvSpPr>
          <p:cNvPr id="29" name="Szövegdoboz 28"/>
          <p:cNvSpPr txBox="1"/>
          <p:nvPr/>
        </p:nvSpPr>
        <p:spPr>
          <a:xfrm>
            <a:off x="2891400" y="1124744"/>
            <a:ext cx="797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err="1" smtClean="0">
                <a:latin typeface="Arial Narrow" pitchFamily="34" charset="0"/>
              </a:rPr>
              <a:t>WiFi</a:t>
            </a:r>
            <a:endParaRPr lang="hu-HU" dirty="0" smtClean="0">
              <a:latin typeface="Arial Narrow" pitchFamily="34" charset="0"/>
            </a:endParaRPr>
          </a:p>
          <a:p>
            <a:pPr algn="ctr"/>
            <a:r>
              <a:rPr lang="hu-HU" dirty="0" smtClean="0">
                <a:latin typeface="Arial Narrow" pitchFamily="34" charset="0"/>
              </a:rPr>
              <a:t>hálózat</a:t>
            </a:r>
            <a:endParaRPr lang="hu-HU" dirty="0">
              <a:latin typeface="Arial Narrow" pitchFamily="34" charset="0"/>
            </a:endParaRPr>
          </a:p>
        </p:txBody>
      </p:sp>
      <p:sp>
        <p:nvSpPr>
          <p:cNvPr id="30" name="Szövegdoboz 29"/>
          <p:cNvSpPr txBox="1"/>
          <p:nvPr/>
        </p:nvSpPr>
        <p:spPr>
          <a:xfrm>
            <a:off x="4120544" y="1556792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err="1" smtClean="0">
                <a:latin typeface="Arial Narrow" pitchFamily="34" charset="0"/>
              </a:rPr>
              <a:t>router</a:t>
            </a:r>
            <a:endParaRPr lang="hu-HU" dirty="0">
              <a:latin typeface="Arial Narrow" pitchFamily="34" charset="0"/>
            </a:endParaRPr>
          </a:p>
        </p:txBody>
      </p:sp>
      <p:sp>
        <p:nvSpPr>
          <p:cNvPr id="31" name="Szövegdoboz 30"/>
          <p:cNvSpPr txBox="1"/>
          <p:nvPr/>
        </p:nvSpPr>
        <p:spPr>
          <a:xfrm>
            <a:off x="4427984" y="249289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rial Narrow" pitchFamily="34" charset="0"/>
              </a:rPr>
              <a:t>LAN kábel</a:t>
            </a:r>
            <a:endParaRPr lang="hu-HU" dirty="0">
              <a:latin typeface="Arial Narrow" pitchFamily="34" charset="0"/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5426108" y="1835532"/>
            <a:ext cx="7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rial Narrow" pitchFamily="34" charset="0"/>
              </a:rPr>
              <a:t>„kütyü”</a:t>
            </a:r>
            <a:endParaRPr lang="hu-HU" dirty="0">
              <a:latin typeface="Arial Narrow" pitchFamily="34" charset="0"/>
            </a:endParaRPr>
          </a:p>
        </p:txBody>
      </p:sp>
      <p:sp>
        <p:nvSpPr>
          <p:cNvPr id="33" name="Szövegdoboz 32"/>
          <p:cNvSpPr txBox="1"/>
          <p:nvPr/>
        </p:nvSpPr>
        <p:spPr>
          <a:xfrm>
            <a:off x="6147668" y="2276872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latin typeface="Arial Narrow" pitchFamily="34" charset="0"/>
              </a:rPr>
              <a:t>HDMI kábel</a:t>
            </a:r>
            <a:endParaRPr lang="hu-HU" dirty="0">
              <a:latin typeface="Arial Narrow" pitchFamily="34" charset="0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5781670" y="836712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 smtClean="0">
                <a:solidFill>
                  <a:schemeClr val="bg1"/>
                </a:solidFill>
                <a:latin typeface="Arial Narrow" pitchFamily="34" charset="0"/>
              </a:rPr>
              <a:t>TV vagy projektor</a:t>
            </a:r>
            <a:endParaRPr lang="hu-HU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7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</Words>
  <Application>Microsoft Office PowerPoint</Application>
  <PresentationFormat>Diavetítés a képernyőre (4:3 oldalarány)</PresentationFormat>
  <Paragraphs>9</Paragraphs>
  <Slides>1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2" baseType="lpstr">
      <vt:lpstr>Office-téma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Sárközi</dc:creator>
  <cp:lastModifiedBy>Sárközi</cp:lastModifiedBy>
  <cp:revision>2</cp:revision>
  <dcterms:created xsi:type="dcterms:W3CDTF">2019-02-09T22:25:12Z</dcterms:created>
  <dcterms:modified xsi:type="dcterms:W3CDTF">2019-02-09T22:44:28Z</dcterms:modified>
</cp:coreProperties>
</file>