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378" y="3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16E84-8078-4905-9684-108EBF87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3AFE56-1650-4C04-B013-2442B895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D504EC-ED8A-4E3E-9F30-FCA817E1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A3739-50A7-4543-A8A7-3D607D84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3894B8-73BA-4C7B-9DF7-E2ECFDED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7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DD1FE-68F7-4110-9F6C-285CB0FE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6A62E5-B45D-4B92-97EB-22BB99E21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A4361-A0D2-493B-A63D-DD5CA03A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085D9-5A0E-4D22-9AB1-D958F9F3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6E597-B4BE-4F34-800B-F498FCE7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8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2A8F5C-9D9C-4085-BADD-33D866BAF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FC9AD3-6850-438B-9510-78289845C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E4E22-C671-44D1-86CB-9541DEB4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7358E6-57DC-48B4-9C16-D485D1A3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C52D6-3F5B-430C-874A-E09F81B9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C8CB5-088B-46A1-899C-03FB6994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A018B-57BD-49EB-A85E-E12287DC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F3C4D-9B0D-4C66-95D0-139D79C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F5AF10-DF0B-4023-92E0-525E4524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0DDC6-EA7F-4A77-8FCB-A00A53D4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01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E4588-482E-4909-8F1F-4AD7A570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F15C3E-D609-48BA-BA95-68925DFA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10B30-FD31-47C7-80E4-C8E8AA3B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EFE26-9EF6-4C52-A8C7-43FA69B9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1B4B6-C86F-445A-8A64-E9CB033F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3931-BE79-4C66-AD48-E8AD892F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74021-C5B1-41F1-AF69-7C519CE70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705EFD-C13F-4167-838A-83712C933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79E738-EB4B-4769-B674-019FFE33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3B16-01A0-476A-AFB1-3CEBDC2A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9C2493-3C0E-44F2-98AB-9501D3AB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65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B8D6B-D373-40BF-92BE-8635D667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FB29F0-531E-42D6-9551-0A13FEE1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12D1B8-D6DA-409A-AC86-43FD234E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A2525D-857F-4252-9E4C-A4816CF4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68E85E-48ED-4DA0-AB32-2A6A160CE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028908-9D28-4D47-A339-FA85FB63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F54312-034B-4198-8087-1D2484B7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853CED-AE7D-4CEB-AA28-2900B348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6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CDD70-28C2-4A9C-A18D-88938F51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C102A6-9665-4534-ADFC-A99611C6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0B3EC9-B68D-4CFC-9702-A86B2044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E78F28-7F62-4BC3-B566-06A6A138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0B2C23-7385-4B59-8B4B-6254DEA2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6656E0-01A0-4949-BB03-A5DE1ADD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4B5DBB-F292-4F79-8602-794E019B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83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2A6C2-F89F-4219-9B48-208F18D2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2236C-BCE5-4415-8190-F0F728F8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9B0FDD-9EBF-4D29-B790-F20D7B5CF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37B97A-FD81-4C86-AA37-F4A1A396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543204-BDED-4BC7-928B-8142F148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FA31D9-3C74-452D-AC72-4C1A3E4B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8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A4E06-B838-4BD1-A64B-9AD585DE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BB4548-AFA6-4C65-87DD-CA5CD4F52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5B35A8-33E4-4613-ABBF-8CBA70EA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8BE7CA-B468-4703-A661-ED8D86D4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970B65-2074-48AE-8DE1-8F855065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A315E1-29F6-435F-93B4-6BE0FD25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4A61C-3CCA-4110-83AD-5398045D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B04C0-7DCA-412E-B54F-EFD068FA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22F0E-3A4D-4B27-B70D-EF200C401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7B43-F392-49F4-8099-F3346BE5F72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F4CC7-3BD5-4116-B865-899AA767F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CBEF0-F0D7-4EA3-BE20-F3838624B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530C-4046-4ABE-9F20-9D45A2198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4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187393-E294-4687-B160-ED8EB1CD47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613" r="20267" b="7324"/>
          <a:stretch/>
        </p:blipFill>
        <p:spPr>
          <a:xfrm>
            <a:off x="1" y="0"/>
            <a:ext cx="6858000" cy="990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49E7B-199F-455B-8377-CB94F7888D35}"/>
              </a:ext>
            </a:extLst>
          </p:cNvPr>
          <p:cNvSpPr txBox="1"/>
          <p:nvPr/>
        </p:nvSpPr>
        <p:spPr>
          <a:xfrm>
            <a:off x="105228" y="98443"/>
            <a:ext cx="6647544" cy="25237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5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ru-RU" sz="15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29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Лист A4 (210x297 мм)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Богучарский Северин Александрович</dc:creator>
  <cp:lastModifiedBy>Богучарский Северин Александрович</cp:lastModifiedBy>
  <cp:revision>1</cp:revision>
  <dcterms:created xsi:type="dcterms:W3CDTF">2024-10-25T13:50:13Z</dcterms:created>
  <dcterms:modified xsi:type="dcterms:W3CDTF">2024-10-25T13:55:22Z</dcterms:modified>
</cp:coreProperties>
</file>